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napToObjects="1">
      <p:cViewPr>
        <p:scale>
          <a:sx n="60" d="100"/>
          <a:sy n="60" d="100"/>
        </p:scale>
        <p:origin x="-133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err="1"/>
              <a:t>B</a:t>
            </a:r>
            <a:r>
              <a:rPr lang="fr-FR" b="1" dirty="0" err="1" smtClean="0"/>
              <a:t>arang</a:t>
            </a:r>
            <a:r>
              <a:rPr lang="fr-FR" b="1" dirty="0" smtClean="0"/>
              <a:t> </a:t>
            </a:r>
            <a:r>
              <a:rPr lang="fr-FR" b="1" dirty="0" err="1"/>
              <a:t>tiruan</a:t>
            </a:r>
            <a:endParaRPr lang="fr-F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IB - </a:t>
            </a:r>
            <a:r>
              <a:rPr lang="en-AU" dirty="0" err="1" smtClean="0"/>
              <a:t>Inseminasi</a:t>
            </a:r>
            <a:r>
              <a:rPr lang="en-AU" dirty="0" smtClean="0"/>
              <a:t> </a:t>
            </a:r>
            <a:r>
              <a:rPr lang="en-AU" dirty="0" err="1" smtClean="0"/>
              <a:t>buatan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102914"/>
            <a:ext cx="2880320" cy="162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160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History </a:t>
            </a:r>
            <a:r>
              <a:rPr lang="en-AU" b="1" dirty="0" err="1"/>
              <a:t>hewan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 smtClean="0"/>
              <a:t>IH [ID </a:t>
            </a:r>
            <a:r>
              <a:rPr lang="en-AU" b="1" dirty="0" err="1" smtClean="0"/>
              <a:t>Pemilik</a:t>
            </a:r>
            <a:r>
              <a:rPr lang="en-AU" b="1" dirty="0" smtClean="0"/>
              <a:t>] [ID </a:t>
            </a:r>
            <a:r>
              <a:rPr lang="en-AU" b="1" dirty="0" err="1" smtClean="0"/>
              <a:t>Hewan</a:t>
            </a:r>
            <a:r>
              <a:rPr lang="en-AU" b="1" dirty="0" smtClean="0"/>
              <a:t>]</a:t>
            </a:r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AU" b="1" i="1" dirty="0" err="1">
                <a:solidFill>
                  <a:srgbClr val="00B0F0"/>
                </a:solidFill>
              </a:rPr>
              <a:t>Contoh</a:t>
            </a:r>
            <a:endParaRPr lang="en-AU" b="1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AU" b="1" dirty="0" smtClean="0"/>
              <a:t>IH 4502 </a:t>
            </a:r>
            <a:r>
              <a:rPr lang="en-AU" b="1" dirty="0" err="1" smtClean="0"/>
              <a:t>Pebi</a:t>
            </a:r>
            <a:endParaRPr lang="en-AU" b="1" dirty="0" smtClean="0"/>
          </a:p>
          <a:p>
            <a:pPr marL="0" indent="0">
              <a:buNone/>
            </a:pPr>
            <a:r>
              <a:rPr lang="en-AU" b="1" dirty="0" smtClean="0"/>
              <a:t>IH 4502  4</a:t>
            </a:r>
            <a:endParaRPr lang="fr-FR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691681" y="2492896"/>
            <a:ext cx="3312367" cy="1014266"/>
            <a:chOff x="1130690" y="1348755"/>
            <a:chExt cx="3098184" cy="1014266"/>
          </a:xfrm>
        </p:grpSpPr>
        <p:sp>
          <p:nvSpPr>
            <p:cNvPr id="5" name="Rectangular Callout 4"/>
            <p:cNvSpPr/>
            <p:nvPr/>
          </p:nvSpPr>
          <p:spPr>
            <a:xfrm>
              <a:off x="1130690" y="1354909"/>
              <a:ext cx="1019582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Pemilik</a:t>
              </a:r>
              <a:endParaRPr lang="en-AU" dirty="0"/>
            </a:p>
          </p:txBody>
        </p:sp>
        <p:sp>
          <p:nvSpPr>
            <p:cNvPr id="6" name="Rectangular Callout 5"/>
            <p:cNvSpPr/>
            <p:nvPr/>
          </p:nvSpPr>
          <p:spPr>
            <a:xfrm>
              <a:off x="3204957" y="1348755"/>
              <a:ext cx="1023917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Hewan</a:t>
              </a:r>
              <a:endParaRPr lang="en-AU" dirty="0"/>
            </a:p>
          </p:txBody>
        </p:sp>
      </p:grpSp>
    </p:spTree>
    <p:extLst>
      <p:ext uri="{BB962C8B-B14F-4D97-AF65-F5344CB8AC3E}">
        <p14:creationId xmlns:p14="http://schemas.microsoft.com/office/powerpoint/2010/main" val="3395039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/>
              <a:t>Barang</a:t>
            </a:r>
            <a:r>
              <a:rPr lang="fr-FR" b="1" dirty="0"/>
              <a:t> </a:t>
            </a:r>
            <a:r>
              <a:rPr lang="fr-FR" b="1" dirty="0" err="1"/>
              <a:t>tiruan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BH – </a:t>
            </a:r>
            <a:r>
              <a:rPr lang="en-AU" dirty="0" err="1" smtClean="0"/>
              <a:t>Berahi</a:t>
            </a:r>
            <a:endParaRPr lang="en-AU" dirty="0" smtClean="0"/>
          </a:p>
          <a:p>
            <a:r>
              <a:rPr lang="en-AU" dirty="0" smtClean="0"/>
              <a:t>IB – </a:t>
            </a:r>
            <a:r>
              <a:rPr lang="en-AU" dirty="0" err="1" smtClean="0"/>
              <a:t>Inseminasi</a:t>
            </a:r>
            <a:r>
              <a:rPr lang="en-AU" dirty="0" smtClean="0"/>
              <a:t> </a:t>
            </a:r>
            <a:r>
              <a:rPr lang="en-AU" dirty="0" err="1" smtClean="0"/>
              <a:t>buatan</a:t>
            </a:r>
            <a:endParaRPr lang="en-AU" dirty="0" smtClean="0"/>
          </a:p>
          <a:p>
            <a:r>
              <a:rPr lang="en-AU" dirty="0"/>
              <a:t>KGG –  </a:t>
            </a:r>
            <a:r>
              <a:rPr lang="en-AU" dirty="0" err="1" smtClean="0"/>
              <a:t>Keguguran</a:t>
            </a:r>
            <a:endParaRPr lang="en-AU" dirty="0" smtClean="0"/>
          </a:p>
          <a:p>
            <a:r>
              <a:rPr lang="en-AU" dirty="0" smtClean="0"/>
              <a:t>PKB </a:t>
            </a:r>
            <a:r>
              <a:rPr lang="en-AU" dirty="0"/>
              <a:t>–</a:t>
            </a:r>
            <a:r>
              <a:rPr lang="en-AU" dirty="0" smtClean="0"/>
              <a:t> P</a:t>
            </a:r>
            <a:r>
              <a:rPr lang="id-ID" dirty="0" smtClean="0"/>
              <a:t>emeriksaan kehamilan</a:t>
            </a:r>
            <a:endParaRPr lang="en-AU" dirty="0" smtClean="0"/>
          </a:p>
          <a:p>
            <a:r>
              <a:rPr lang="en-AU" dirty="0" smtClean="0"/>
              <a:t>LH – </a:t>
            </a:r>
            <a:r>
              <a:rPr lang="en-AU" dirty="0" err="1" smtClean="0"/>
              <a:t>Lahir</a:t>
            </a:r>
            <a:endParaRPr lang="en-AU" dirty="0" smtClean="0"/>
          </a:p>
          <a:p>
            <a:r>
              <a:rPr lang="en-AU" dirty="0" smtClean="0"/>
              <a:t>BB – </a:t>
            </a:r>
            <a:r>
              <a:rPr lang="en-AU" dirty="0" err="1" smtClean="0"/>
              <a:t>Bobot</a:t>
            </a:r>
            <a:endParaRPr lang="en-AU" dirty="0" smtClean="0"/>
          </a:p>
          <a:p>
            <a:r>
              <a:rPr lang="en-AU" dirty="0" smtClean="0"/>
              <a:t>DHP –  </a:t>
            </a:r>
            <a:r>
              <a:rPr lang="en-AU" dirty="0" err="1" smtClean="0"/>
              <a:t>Daftar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r>
              <a:rPr lang="en-AU" dirty="0" smtClean="0"/>
              <a:t> </a:t>
            </a:r>
            <a:r>
              <a:rPr lang="en-AU" dirty="0" err="1" smtClean="0"/>
              <a:t>pemilik</a:t>
            </a:r>
            <a:endParaRPr lang="en-AU" dirty="0" smtClean="0"/>
          </a:p>
          <a:p>
            <a:r>
              <a:rPr lang="en-AU" dirty="0" smtClean="0"/>
              <a:t>IH – History </a:t>
            </a:r>
            <a:r>
              <a:rPr lang="en-AU" dirty="0" err="1" smtClean="0"/>
              <a:t>hewan</a:t>
            </a:r>
            <a:r>
              <a:rPr lang="en-AU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5058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/>
              <a:t>Behari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b="1" i="1" dirty="0">
                <a:solidFill>
                  <a:srgbClr val="00B0F0"/>
                </a:solidFill>
              </a:rPr>
              <a:t>DAFTAR </a:t>
            </a:r>
            <a:r>
              <a:rPr lang="en-AU" b="1" i="1" dirty="0" err="1">
                <a:solidFill>
                  <a:srgbClr val="00B0F0"/>
                </a:solidFill>
              </a:rPr>
              <a:t>dari</a:t>
            </a:r>
            <a:r>
              <a:rPr lang="en-AU" b="1" i="1" dirty="0">
                <a:solidFill>
                  <a:srgbClr val="00B0F0"/>
                </a:solidFill>
              </a:rPr>
              <a:t> </a:t>
            </a:r>
            <a:r>
              <a:rPr lang="en-AU" b="1" i="1" dirty="0" err="1">
                <a:solidFill>
                  <a:srgbClr val="00B0F0"/>
                </a:solidFill>
              </a:rPr>
              <a:t>handphone</a:t>
            </a:r>
            <a:r>
              <a:rPr lang="en-AU" b="1" i="1" dirty="0">
                <a:solidFill>
                  <a:srgbClr val="00B0F0"/>
                </a:solidFill>
              </a:rPr>
              <a:t> </a:t>
            </a:r>
            <a:r>
              <a:rPr lang="en-AU" b="1" i="1" dirty="0" err="1" smtClean="0">
                <a:solidFill>
                  <a:srgbClr val="00B0F0"/>
                </a:solidFill>
              </a:rPr>
              <a:t>pemilik</a:t>
            </a:r>
            <a:endParaRPr lang="en-AU" b="1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b="1" dirty="0" smtClean="0"/>
              <a:t>BH ([ID </a:t>
            </a:r>
            <a:r>
              <a:rPr lang="fr-FR" b="1" dirty="0" err="1" smtClean="0"/>
              <a:t>hewan</a:t>
            </a:r>
            <a:r>
              <a:rPr lang="fr-FR" b="1" dirty="0" smtClean="0"/>
              <a:t>]…)</a:t>
            </a:r>
            <a:endParaRPr lang="fr-FR" sz="2400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en-AU" sz="2400" b="1" dirty="0"/>
          </a:p>
          <a:p>
            <a:pPr marL="0" indent="0">
              <a:buNone/>
            </a:pPr>
            <a:endParaRPr lang="en-AU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AU" sz="3500" b="1" i="1" dirty="0" err="1" smtClean="0">
                <a:solidFill>
                  <a:srgbClr val="00B0F0"/>
                </a:solidFill>
              </a:rPr>
              <a:t>Contoh</a:t>
            </a:r>
            <a:endParaRPr lang="en-AU" sz="3500" b="1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AU" b="1" dirty="0" smtClean="0"/>
              <a:t>BH Lulu</a:t>
            </a:r>
          </a:p>
          <a:p>
            <a:pPr marL="0" indent="0">
              <a:buNone/>
            </a:pPr>
            <a:r>
              <a:rPr lang="en-AU" b="1" dirty="0" smtClean="0"/>
              <a:t>BH 7  </a:t>
            </a:r>
            <a:r>
              <a:rPr lang="en-AU" b="1" dirty="0" err="1" smtClean="0"/>
              <a:t>Mawar</a:t>
            </a:r>
            <a:endParaRPr lang="fr-FR" b="1" dirty="0"/>
          </a:p>
          <a:p>
            <a:endParaRPr lang="fr-FR" dirty="0"/>
          </a:p>
        </p:txBody>
      </p:sp>
      <p:sp>
        <p:nvSpPr>
          <p:cNvPr id="4" name="Rectangular Callout 3"/>
          <p:cNvSpPr/>
          <p:nvPr/>
        </p:nvSpPr>
        <p:spPr>
          <a:xfrm>
            <a:off x="1835697" y="2708920"/>
            <a:ext cx="1361183" cy="1014266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ID </a:t>
            </a:r>
            <a:r>
              <a:rPr lang="en-AU" dirty="0" err="1" smtClean="0"/>
              <a:t>Hewan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1835696" y="3730248"/>
            <a:ext cx="1361184" cy="7077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err="1"/>
              <a:t>Mengulangi</a:t>
            </a:r>
            <a:r>
              <a:rPr lang="en-AU" dirty="0"/>
              <a:t> </a:t>
            </a:r>
            <a:r>
              <a:rPr lang="en-AU" dirty="0" err="1"/>
              <a:t>urutan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9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err="1"/>
              <a:t>Inseminasi</a:t>
            </a:r>
            <a:r>
              <a:rPr lang="en-AU" b="1" dirty="0"/>
              <a:t> </a:t>
            </a:r>
            <a:r>
              <a:rPr lang="en-AU" b="1" dirty="0" err="1" smtClean="0"/>
              <a:t>buatan</a:t>
            </a:r>
            <a:endParaRPr lang="fr-FR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b="1" dirty="0" smtClean="0"/>
              <a:t>IB [ID </a:t>
            </a:r>
            <a:r>
              <a:rPr lang="en-AU" b="1" dirty="0" err="1" smtClean="0"/>
              <a:t>Pemilik</a:t>
            </a:r>
            <a:r>
              <a:rPr lang="en-AU" b="1" dirty="0" smtClean="0"/>
              <a:t>] ( [ID </a:t>
            </a:r>
            <a:r>
              <a:rPr lang="en-AU" b="1" dirty="0" err="1" smtClean="0"/>
              <a:t>Hewan</a:t>
            </a:r>
            <a:r>
              <a:rPr lang="en-AU" b="1" dirty="0" smtClean="0"/>
              <a:t>] [ID Bull] [batch]…)</a:t>
            </a:r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AU" b="1" i="1" dirty="0" err="1" smtClean="0">
                <a:solidFill>
                  <a:srgbClr val="00B0F0"/>
                </a:solidFill>
              </a:rPr>
              <a:t>Contoh</a:t>
            </a:r>
            <a:endParaRPr lang="en-AU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AU" b="1" dirty="0" smtClean="0"/>
              <a:t>IB 4504  3  888  93039</a:t>
            </a:r>
          </a:p>
          <a:p>
            <a:pPr marL="0" indent="0">
              <a:buNone/>
            </a:pPr>
            <a:r>
              <a:rPr lang="en-AU" b="1" dirty="0" smtClean="0"/>
              <a:t>IB 4504  LULU  888  93039</a:t>
            </a:r>
            <a:endParaRPr lang="fr-FR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1691680" y="2413886"/>
            <a:ext cx="3576031" cy="1014266"/>
            <a:chOff x="1130690" y="1348755"/>
            <a:chExt cx="2877825" cy="1014266"/>
          </a:xfrm>
        </p:grpSpPr>
        <p:sp>
          <p:nvSpPr>
            <p:cNvPr id="6" name="Rectangular Callout 5"/>
            <p:cNvSpPr/>
            <p:nvPr/>
          </p:nvSpPr>
          <p:spPr>
            <a:xfrm>
              <a:off x="1130690" y="1354909"/>
              <a:ext cx="1019582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Pemilik</a:t>
              </a:r>
              <a:endParaRPr lang="en-AU" dirty="0"/>
            </a:p>
          </p:txBody>
        </p:sp>
        <p:sp>
          <p:nvSpPr>
            <p:cNvPr id="7" name="Rectangular Callout 6"/>
            <p:cNvSpPr/>
            <p:nvPr/>
          </p:nvSpPr>
          <p:spPr>
            <a:xfrm>
              <a:off x="3204957" y="1348755"/>
              <a:ext cx="803558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Hewan</a:t>
              </a:r>
              <a:endParaRPr lang="en-AU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4269197" y="3445698"/>
            <a:ext cx="3624499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err="1"/>
              <a:t>Mengulangi</a:t>
            </a:r>
            <a:r>
              <a:rPr lang="en-AU" dirty="0"/>
              <a:t> </a:t>
            </a:r>
            <a:r>
              <a:rPr lang="en-AU" dirty="0" err="1"/>
              <a:t>urutan</a:t>
            </a:r>
            <a:endParaRPr lang="en-AU" dirty="0"/>
          </a:p>
        </p:txBody>
      </p:sp>
      <p:sp>
        <p:nvSpPr>
          <p:cNvPr id="9" name="Rectangular Callout 8"/>
          <p:cNvSpPr/>
          <p:nvPr/>
        </p:nvSpPr>
        <p:spPr>
          <a:xfrm>
            <a:off x="5615714" y="2427042"/>
            <a:ext cx="998514" cy="1008112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ID Bull</a:t>
            </a:r>
            <a:endParaRPr lang="en-AU" dirty="0"/>
          </a:p>
        </p:txBody>
      </p:sp>
      <p:sp>
        <p:nvSpPr>
          <p:cNvPr id="10" name="Rectangular Callout 9"/>
          <p:cNvSpPr/>
          <p:nvPr/>
        </p:nvSpPr>
        <p:spPr>
          <a:xfrm>
            <a:off x="6866658" y="2436705"/>
            <a:ext cx="998514" cy="1008112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Batch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6438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err="1" smtClean="0"/>
              <a:t>Keguguran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 smtClean="0"/>
              <a:t>KGG [ID </a:t>
            </a:r>
            <a:r>
              <a:rPr lang="en-AU" b="1" dirty="0" err="1" smtClean="0"/>
              <a:t>Pemilik</a:t>
            </a:r>
            <a:r>
              <a:rPr lang="en-AU" b="1" dirty="0" smtClean="0"/>
              <a:t>] [ID </a:t>
            </a:r>
            <a:r>
              <a:rPr lang="en-AU" b="1" dirty="0" err="1" smtClean="0"/>
              <a:t>Hewan</a:t>
            </a:r>
            <a:r>
              <a:rPr lang="en-AU" b="1" dirty="0" smtClean="0"/>
              <a:t>] [Trimester]</a:t>
            </a:r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AU" b="1" i="1" dirty="0" err="1">
                <a:solidFill>
                  <a:srgbClr val="00B0F0"/>
                </a:solidFill>
              </a:rPr>
              <a:t>Contoh</a:t>
            </a:r>
            <a:endParaRPr lang="en-AU" b="1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AU" b="1" dirty="0" smtClean="0"/>
              <a:t>KGG </a:t>
            </a:r>
            <a:r>
              <a:rPr lang="en-AU" b="1" dirty="0"/>
              <a:t>4504  3  </a:t>
            </a:r>
            <a:r>
              <a:rPr lang="en-AU" b="1" dirty="0" smtClean="0"/>
              <a:t>2</a:t>
            </a:r>
            <a:endParaRPr lang="en-AU" b="1" dirty="0"/>
          </a:p>
          <a:p>
            <a:pPr marL="0" indent="0">
              <a:buNone/>
            </a:pPr>
            <a:r>
              <a:rPr lang="en-AU" b="1" dirty="0" smtClean="0"/>
              <a:t>KGG </a:t>
            </a:r>
            <a:r>
              <a:rPr lang="en-AU" b="1" dirty="0"/>
              <a:t>4504  LULU  </a:t>
            </a:r>
            <a:r>
              <a:rPr lang="en-AU" b="1" dirty="0" smtClean="0"/>
              <a:t>1</a:t>
            </a:r>
            <a:endParaRPr lang="fr-FR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691681" y="2413886"/>
            <a:ext cx="3312367" cy="1014266"/>
            <a:chOff x="1130690" y="1348755"/>
            <a:chExt cx="3098184" cy="1014266"/>
          </a:xfrm>
        </p:grpSpPr>
        <p:sp>
          <p:nvSpPr>
            <p:cNvPr id="5" name="Rectangular Callout 4"/>
            <p:cNvSpPr/>
            <p:nvPr/>
          </p:nvSpPr>
          <p:spPr>
            <a:xfrm>
              <a:off x="1130690" y="1354909"/>
              <a:ext cx="1019582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Pemilik</a:t>
              </a:r>
              <a:endParaRPr lang="en-AU" dirty="0"/>
            </a:p>
          </p:txBody>
        </p:sp>
        <p:sp>
          <p:nvSpPr>
            <p:cNvPr id="6" name="Rectangular Callout 5"/>
            <p:cNvSpPr/>
            <p:nvPr/>
          </p:nvSpPr>
          <p:spPr>
            <a:xfrm>
              <a:off x="3204957" y="1348755"/>
              <a:ext cx="1023917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Hewan</a:t>
              </a:r>
              <a:endParaRPr lang="en-AU" dirty="0"/>
            </a:p>
          </p:txBody>
        </p:sp>
      </p:grpSp>
      <p:sp>
        <p:nvSpPr>
          <p:cNvPr id="7" name="Rectangular Callout 6"/>
          <p:cNvSpPr/>
          <p:nvPr/>
        </p:nvSpPr>
        <p:spPr>
          <a:xfrm>
            <a:off x="5580112" y="2413886"/>
            <a:ext cx="1584176" cy="1008112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Trimester (</a:t>
            </a:r>
            <a:r>
              <a:rPr lang="en-AU" dirty="0" err="1" smtClean="0"/>
              <a:t>Waktu</a:t>
            </a:r>
            <a:r>
              <a:rPr lang="en-AU" dirty="0" smtClean="0"/>
              <a:t> </a:t>
            </a:r>
            <a:r>
              <a:rPr lang="en-AU" dirty="0" err="1" smtClean="0"/>
              <a:t>tiga</a:t>
            </a:r>
            <a:r>
              <a:rPr lang="en-AU" dirty="0" smtClean="0"/>
              <a:t> </a:t>
            </a:r>
            <a:r>
              <a:rPr lang="en-AU" dirty="0" err="1" smtClean="0"/>
              <a:t>bulan</a:t>
            </a:r>
            <a:r>
              <a:rPr lang="en-AU" dirty="0" smtClean="0"/>
              <a:t>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0530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P</a:t>
            </a:r>
            <a:r>
              <a:rPr lang="id-ID" b="1" dirty="0"/>
              <a:t>emeriksaan kehamilan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b="1" dirty="0" smtClean="0"/>
              <a:t>PKB [ID </a:t>
            </a:r>
            <a:r>
              <a:rPr lang="en-AU" b="1" dirty="0" err="1" smtClean="0"/>
              <a:t>Pemilik</a:t>
            </a:r>
            <a:r>
              <a:rPr lang="en-AU" b="1" dirty="0" smtClean="0"/>
              <a:t>] ([ID </a:t>
            </a:r>
            <a:r>
              <a:rPr lang="en-AU" b="1" dirty="0" err="1" smtClean="0"/>
              <a:t>Hewan</a:t>
            </a:r>
            <a:r>
              <a:rPr lang="en-AU" b="1" dirty="0" smtClean="0"/>
              <a:t>] [</a:t>
            </a:r>
            <a:r>
              <a:rPr lang="en-AU" b="1" dirty="0" err="1" smtClean="0"/>
              <a:t>bulan</a:t>
            </a:r>
            <a:r>
              <a:rPr lang="en-AU" b="1" dirty="0" smtClean="0"/>
              <a:t>]…)</a:t>
            </a:r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r>
              <a:rPr lang="en-AU" b="1" i="1" dirty="0" err="1">
                <a:solidFill>
                  <a:srgbClr val="00B0F0"/>
                </a:solidFill>
              </a:rPr>
              <a:t>Contoh</a:t>
            </a:r>
            <a:endParaRPr lang="en-AU" b="1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AU" b="1" dirty="0" smtClean="0"/>
              <a:t>PKB 4504  </a:t>
            </a:r>
            <a:r>
              <a:rPr lang="en-AU" b="1" dirty="0"/>
              <a:t>3  </a:t>
            </a:r>
            <a:r>
              <a:rPr lang="en-AU" b="1" dirty="0" smtClean="0"/>
              <a:t>4</a:t>
            </a:r>
            <a:endParaRPr lang="en-AU" b="1" dirty="0"/>
          </a:p>
          <a:p>
            <a:pPr marL="0" indent="0">
              <a:buNone/>
            </a:pPr>
            <a:r>
              <a:rPr lang="en-AU" b="1" dirty="0"/>
              <a:t>PKB</a:t>
            </a:r>
            <a:r>
              <a:rPr lang="en-AU" b="1" dirty="0" smtClean="0"/>
              <a:t> </a:t>
            </a:r>
            <a:r>
              <a:rPr lang="en-AU" b="1" dirty="0"/>
              <a:t>4504  </a:t>
            </a:r>
            <a:r>
              <a:rPr lang="en-AU" b="1" dirty="0" smtClean="0"/>
              <a:t>LULU 6</a:t>
            </a:r>
            <a:endParaRPr lang="fr-FR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691681" y="2413886"/>
            <a:ext cx="3312367" cy="1014266"/>
            <a:chOff x="1130690" y="1348755"/>
            <a:chExt cx="3098184" cy="1014266"/>
          </a:xfrm>
        </p:grpSpPr>
        <p:sp>
          <p:nvSpPr>
            <p:cNvPr id="5" name="Rectangular Callout 4"/>
            <p:cNvSpPr/>
            <p:nvPr/>
          </p:nvSpPr>
          <p:spPr>
            <a:xfrm>
              <a:off x="1130690" y="1354909"/>
              <a:ext cx="1019582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Pemilik</a:t>
              </a:r>
              <a:endParaRPr lang="en-AU" dirty="0"/>
            </a:p>
          </p:txBody>
        </p:sp>
        <p:sp>
          <p:nvSpPr>
            <p:cNvPr id="6" name="Rectangular Callout 5"/>
            <p:cNvSpPr/>
            <p:nvPr/>
          </p:nvSpPr>
          <p:spPr>
            <a:xfrm>
              <a:off x="3204957" y="1348755"/>
              <a:ext cx="1023917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Hewan</a:t>
              </a:r>
              <a:endParaRPr lang="en-AU" dirty="0"/>
            </a:p>
          </p:txBody>
        </p:sp>
      </p:grpSp>
      <p:sp>
        <p:nvSpPr>
          <p:cNvPr id="7" name="Rectangular Callout 6"/>
          <p:cNvSpPr/>
          <p:nvPr/>
        </p:nvSpPr>
        <p:spPr>
          <a:xfrm>
            <a:off x="5580112" y="2413886"/>
            <a:ext cx="1584176" cy="1008112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err="1" smtClean="0"/>
              <a:t>Usia</a:t>
            </a:r>
            <a:r>
              <a:rPr lang="en-AU" dirty="0" smtClean="0"/>
              <a:t> </a:t>
            </a:r>
            <a:r>
              <a:rPr lang="en-AU" dirty="0" err="1" smtClean="0"/>
              <a:t>janin</a:t>
            </a:r>
            <a:endParaRPr lang="en-AU" dirty="0" smtClean="0"/>
          </a:p>
          <a:p>
            <a:pPr algn="ctr"/>
            <a:r>
              <a:rPr lang="en-AU" dirty="0"/>
              <a:t>(</a:t>
            </a:r>
            <a:r>
              <a:rPr lang="en-AU" dirty="0" err="1" smtClean="0"/>
              <a:t>Bulan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3909347" y="3445698"/>
            <a:ext cx="325494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err="1"/>
              <a:t>Mengulangi</a:t>
            </a:r>
            <a:r>
              <a:rPr lang="en-AU" dirty="0"/>
              <a:t> </a:t>
            </a:r>
            <a:r>
              <a:rPr lang="en-AU" dirty="0" err="1"/>
              <a:t>urutan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3650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/>
              <a:t>Lahir</a:t>
            </a:r>
            <a:endParaRPr lang="en-AU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70080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AU" b="1" dirty="0" smtClean="0"/>
              <a:t>PKB [ID </a:t>
            </a:r>
            <a:r>
              <a:rPr lang="en-AU" b="1" dirty="0" err="1" smtClean="0"/>
              <a:t>Pemilik</a:t>
            </a:r>
            <a:r>
              <a:rPr lang="en-AU" b="1" dirty="0" smtClean="0"/>
              <a:t>] [ID </a:t>
            </a:r>
            <a:r>
              <a:rPr lang="en-AU" b="1" dirty="0" err="1" smtClean="0"/>
              <a:t>Hewan</a:t>
            </a:r>
            <a:r>
              <a:rPr lang="en-AU" b="1" dirty="0" smtClean="0"/>
              <a:t>] [</a:t>
            </a:r>
            <a:r>
              <a:rPr lang="en-AU" b="1" dirty="0" err="1" smtClean="0"/>
              <a:t>seks</a:t>
            </a:r>
            <a:r>
              <a:rPr lang="en-AU" b="1" dirty="0" smtClean="0"/>
              <a:t>] [ID </a:t>
            </a:r>
            <a:r>
              <a:rPr lang="en-AU" b="1" dirty="0" err="1"/>
              <a:t>A</a:t>
            </a:r>
            <a:r>
              <a:rPr lang="en-AU" b="1" dirty="0" err="1" smtClean="0"/>
              <a:t>nak</a:t>
            </a:r>
            <a:r>
              <a:rPr lang="en-AU" b="1" dirty="0" smtClean="0"/>
              <a:t>] </a:t>
            </a:r>
          </a:p>
          <a:p>
            <a:pPr marL="0" indent="0">
              <a:buFont typeface="Arial"/>
              <a:buNone/>
            </a:pPr>
            <a:endParaRPr lang="en-AU" b="1" dirty="0" smtClean="0"/>
          </a:p>
          <a:p>
            <a:pPr marL="0" indent="0">
              <a:buFont typeface="Arial"/>
              <a:buNone/>
            </a:pPr>
            <a:endParaRPr lang="en-AU" b="1" dirty="0" smtClean="0"/>
          </a:p>
          <a:p>
            <a:pPr marL="0" indent="0">
              <a:buFont typeface="Arial"/>
              <a:buNone/>
            </a:pPr>
            <a:endParaRPr lang="en-AU" b="1" dirty="0" smtClean="0"/>
          </a:p>
          <a:p>
            <a:pPr marL="0" indent="0">
              <a:buFont typeface="Arial"/>
              <a:buNone/>
            </a:pPr>
            <a:endParaRPr lang="en-AU" b="1" dirty="0" smtClean="0"/>
          </a:p>
          <a:p>
            <a:pPr marL="0" indent="0">
              <a:buFont typeface="Arial"/>
              <a:buNone/>
            </a:pPr>
            <a:r>
              <a:rPr lang="en-AU" b="1" i="1" dirty="0" err="1" smtClean="0">
                <a:solidFill>
                  <a:srgbClr val="00B0F0"/>
                </a:solidFill>
              </a:rPr>
              <a:t>Contoh</a:t>
            </a:r>
            <a:endParaRPr lang="en-AU" b="1" i="1" dirty="0" smtClean="0">
              <a:solidFill>
                <a:srgbClr val="00B0F0"/>
              </a:solidFill>
            </a:endParaRPr>
          </a:p>
          <a:p>
            <a:pPr marL="0" indent="0">
              <a:buFont typeface="Arial"/>
              <a:buNone/>
            </a:pPr>
            <a:r>
              <a:rPr lang="en-AU" b="1" dirty="0" smtClean="0"/>
              <a:t>PKB 4504  3  B  13</a:t>
            </a:r>
          </a:p>
          <a:p>
            <a:pPr marL="0" indent="0">
              <a:buFont typeface="Arial"/>
              <a:buNone/>
            </a:pPr>
            <a:r>
              <a:rPr lang="en-AU" b="1" dirty="0" smtClean="0"/>
              <a:t>PKB 4504  LULU J  </a:t>
            </a:r>
            <a:r>
              <a:rPr lang="en-AU" b="1" dirty="0" err="1" smtClean="0"/>
              <a:t>Pebi</a:t>
            </a:r>
            <a:endParaRPr lang="fr-FR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1691681" y="2492896"/>
            <a:ext cx="3312367" cy="1014266"/>
            <a:chOff x="1130690" y="1348755"/>
            <a:chExt cx="3098184" cy="1014266"/>
          </a:xfrm>
        </p:grpSpPr>
        <p:sp>
          <p:nvSpPr>
            <p:cNvPr id="6" name="Rectangular Callout 5"/>
            <p:cNvSpPr/>
            <p:nvPr/>
          </p:nvSpPr>
          <p:spPr>
            <a:xfrm>
              <a:off x="1130690" y="1354909"/>
              <a:ext cx="1019582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Pemilik</a:t>
              </a:r>
              <a:endParaRPr lang="en-AU" dirty="0"/>
            </a:p>
          </p:txBody>
        </p:sp>
        <p:sp>
          <p:nvSpPr>
            <p:cNvPr id="7" name="Rectangular Callout 6"/>
            <p:cNvSpPr/>
            <p:nvPr/>
          </p:nvSpPr>
          <p:spPr>
            <a:xfrm>
              <a:off x="3204957" y="1348755"/>
              <a:ext cx="1023917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Hewan</a:t>
              </a:r>
              <a:endParaRPr lang="en-AU" dirty="0"/>
            </a:p>
          </p:txBody>
        </p:sp>
      </p:grpSp>
      <p:sp>
        <p:nvSpPr>
          <p:cNvPr id="8" name="Rectangular Callout 7"/>
          <p:cNvSpPr/>
          <p:nvPr/>
        </p:nvSpPr>
        <p:spPr>
          <a:xfrm>
            <a:off x="5536818" y="2507435"/>
            <a:ext cx="792088" cy="1008112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err="1" smtClean="0"/>
              <a:t>Seks</a:t>
            </a:r>
            <a:endParaRPr lang="en-AU" dirty="0" smtClean="0"/>
          </a:p>
          <a:p>
            <a:pPr algn="ctr"/>
            <a:r>
              <a:rPr lang="en-AU" dirty="0" smtClean="0"/>
              <a:t>J / B</a:t>
            </a:r>
            <a:endParaRPr lang="en-AU" dirty="0" smtClean="0"/>
          </a:p>
        </p:txBody>
      </p:sp>
      <p:sp>
        <p:nvSpPr>
          <p:cNvPr id="10" name="Rectangular Callout 9"/>
          <p:cNvSpPr/>
          <p:nvPr/>
        </p:nvSpPr>
        <p:spPr>
          <a:xfrm>
            <a:off x="6948264" y="2507435"/>
            <a:ext cx="1008112" cy="1008112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ID </a:t>
            </a:r>
            <a:r>
              <a:rPr lang="en-AU" dirty="0" err="1" smtClean="0"/>
              <a:t>Anak</a:t>
            </a:r>
            <a:r>
              <a:rPr lang="en-AU" dirty="0" smtClean="0"/>
              <a:t> </a:t>
            </a:r>
            <a:r>
              <a:rPr lang="en-AU" dirty="0" err="1" smtClean="0"/>
              <a:t>sapi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561643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/>
              <a:t>Bobot</a:t>
            </a:r>
            <a:endParaRPr lang="fr-FR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BB [ID </a:t>
            </a:r>
            <a:r>
              <a:rPr lang="fr-FR" b="1" dirty="0" err="1" smtClean="0"/>
              <a:t>Pemilik</a:t>
            </a:r>
            <a:r>
              <a:rPr lang="fr-FR" b="1" dirty="0" smtClean="0"/>
              <a:t>] ([ID </a:t>
            </a:r>
            <a:r>
              <a:rPr lang="fr-FR" b="1" dirty="0" err="1" smtClean="0"/>
              <a:t>Hewan</a:t>
            </a:r>
            <a:r>
              <a:rPr lang="fr-FR" b="1" dirty="0" smtClean="0"/>
              <a:t>] [</a:t>
            </a:r>
            <a:r>
              <a:rPr lang="fr-FR" b="1" dirty="0" err="1" smtClean="0"/>
              <a:t>Bobot</a:t>
            </a:r>
            <a:r>
              <a:rPr lang="fr-FR" b="1" dirty="0" smtClean="0"/>
              <a:t>]…)</a:t>
            </a:r>
            <a:endParaRPr lang="fr-FR" sz="2400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en-AU" sz="2400" b="1" dirty="0"/>
          </a:p>
          <a:p>
            <a:pPr marL="0" indent="0">
              <a:buNone/>
            </a:pPr>
            <a:r>
              <a:rPr lang="en-AU" b="1" i="1" dirty="0" err="1">
                <a:solidFill>
                  <a:srgbClr val="00B0F0"/>
                </a:solidFill>
              </a:rPr>
              <a:t>Contoh</a:t>
            </a:r>
            <a:endParaRPr lang="en-AU" b="1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AU" b="1" dirty="0" smtClean="0"/>
              <a:t>BB </a:t>
            </a:r>
            <a:r>
              <a:rPr lang="en-AU" b="1" dirty="0"/>
              <a:t>4504  3  </a:t>
            </a:r>
            <a:r>
              <a:rPr lang="en-AU" b="1" dirty="0" smtClean="0"/>
              <a:t>39</a:t>
            </a:r>
            <a:endParaRPr lang="en-AU" b="1" dirty="0"/>
          </a:p>
          <a:p>
            <a:pPr marL="0" indent="0">
              <a:buNone/>
            </a:pPr>
            <a:r>
              <a:rPr lang="en-AU" b="1" dirty="0" smtClean="0"/>
              <a:t>BB </a:t>
            </a:r>
            <a:r>
              <a:rPr lang="en-AU" b="1" dirty="0"/>
              <a:t>4504  </a:t>
            </a:r>
            <a:r>
              <a:rPr lang="en-AU" b="1" dirty="0" err="1" smtClean="0"/>
              <a:t>Pebi</a:t>
            </a:r>
            <a:r>
              <a:rPr lang="en-AU" b="1" dirty="0" smtClean="0"/>
              <a:t>  47</a:t>
            </a:r>
            <a:endParaRPr lang="fr-FR" b="1" dirty="0"/>
          </a:p>
          <a:p>
            <a:endParaRPr lang="fr-FR" dirty="0"/>
          </a:p>
        </p:txBody>
      </p:sp>
      <p:grpSp>
        <p:nvGrpSpPr>
          <p:cNvPr id="5" name="Group 4"/>
          <p:cNvGrpSpPr/>
          <p:nvPr/>
        </p:nvGrpSpPr>
        <p:grpSpPr>
          <a:xfrm>
            <a:off x="1691681" y="2413886"/>
            <a:ext cx="3312367" cy="1014266"/>
            <a:chOff x="1130690" y="1348755"/>
            <a:chExt cx="3098184" cy="1014266"/>
          </a:xfrm>
        </p:grpSpPr>
        <p:sp>
          <p:nvSpPr>
            <p:cNvPr id="6" name="Rectangular Callout 5"/>
            <p:cNvSpPr/>
            <p:nvPr/>
          </p:nvSpPr>
          <p:spPr>
            <a:xfrm>
              <a:off x="1130690" y="1354909"/>
              <a:ext cx="1019582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Pemilik</a:t>
              </a:r>
              <a:endParaRPr lang="en-AU" dirty="0"/>
            </a:p>
          </p:txBody>
        </p:sp>
        <p:sp>
          <p:nvSpPr>
            <p:cNvPr id="7" name="Rectangular Callout 6"/>
            <p:cNvSpPr/>
            <p:nvPr/>
          </p:nvSpPr>
          <p:spPr>
            <a:xfrm>
              <a:off x="3204957" y="1348755"/>
              <a:ext cx="1023917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Hewan</a:t>
              </a:r>
              <a:endParaRPr lang="en-AU" dirty="0"/>
            </a:p>
          </p:txBody>
        </p:sp>
      </p:grpSp>
      <p:sp>
        <p:nvSpPr>
          <p:cNvPr id="8" name="Rectangular Callout 7"/>
          <p:cNvSpPr/>
          <p:nvPr/>
        </p:nvSpPr>
        <p:spPr>
          <a:xfrm>
            <a:off x="5580112" y="2413886"/>
            <a:ext cx="1584176" cy="1008112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err="1" smtClean="0"/>
              <a:t>Bobot</a:t>
            </a:r>
            <a:endParaRPr lang="en-AU" dirty="0" smtClean="0"/>
          </a:p>
          <a:p>
            <a:pPr algn="ctr"/>
            <a:r>
              <a:rPr lang="en-AU" dirty="0" smtClean="0"/>
              <a:t>(</a:t>
            </a:r>
            <a:r>
              <a:rPr lang="en-AU" dirty="0" err="1" smtClean="0"/>
              <a:t>kgs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9" name="Rectangle 8"/>
          <p:cNvSpPr/>
          <p:nvPr/>
        </p:nvSpPr>
        <p:spPr>
          <a:xfrm>
            <a:off x="3909347" y="3445698"/>
            <a:ext cx="325494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err="1"/>
              <a:t>Mengulangi</a:t>
            </a:r>
            <a:r>
              <a:rPr lang="en-AU" dirty="0"/>
              <a:t> </a:t>
            </a:r>
            <a:r>
              <a:rPr lang="en-AU" dirty="0" err="1"/>
              <a:t>urutan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5586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/>
              <a:t>Daftar</a:t>
            </a:r>
            <a:r>
              <a:rPr lang="en-AU" b="1" dirty="0"/>
              <a:t> </a:t>
            </a:r>
            <a:r>
              <a:rPr lang="en-AU" b="1" dirty="0" err="1"/>
              <a:t>hewan</a:t>
            </a:r>
            <a:r>
              <a:rPr lang="en-AU" b="1" dirty="0"/>
              <a:t> </a:t>
            </a:r>
            <a:r>
              <a:rPr lang="en-AU" b="1" dirty="0" err="1"/>
              <a:t>pemilik</a:t>
            </a:r>
            <a:endParaRPr lang="fr-FR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DHP [ID </a:t>
            </a:r>
            <a:r>
              <a:rPr lang="fr-FR" b="1" dirty="0" err="1" smtClean="0"/>
              <a:t>Pemilik</a:t>
            </a:r>
            <a:r>
              <a:rPr lang="fr-FR" b="1" dirty="0" smtClean="0"/>
              <a:t>]</a:t>
            </a:r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AU" b="1" i="1" dirty="0" err="1" smtClean="0">
                <a:solidFill>
                  <a:srgbClr val="00B0F0"/>
                </a:solidFill>
              </a:rPr>
              <a:t>Contoh</a:t>
            </a:r>
            <a:endParaRPr lang="en-AU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AU" b="1" dirty="0" smtClean="0"/>
              <a:t>DHP 4502</a:t>
            </a:r>
            <a:endParaRPr lang="fr-FR" b="1" dirty="0"/>
          </a:p>
        </p:txBody>
      </p:sp>
      <p:sp>
        <p:nvSpPr>
          <p:cNvPr id="5" name="Rectangular Callout 4"/>
          <p:cNvSpPr/>
          <p:nvPr/>
        </p:nvSpPr>
        <p:spPr>
          <a:xfrm>
            <a:off x="2033273" y="2420888"/>
            <a:ext cx="1100011" cy="1008112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ID </a:t>
            </a:r>
            <a:r>
              <a:rPr lang="en-AU" dirty="0" err="1" smtClean="0"/>
              <a:t>Pemilik</a:t>
            </a:r>
            <a:endParaRPr lang="en-AU" dirty="0" smtClean="0"/>
          </a:p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48883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10606</TotalTime>
  <Words>270</Words>
  <Application>Microsoft Office PowerPoint</Application>
  <PresentationFormat>On-screen Show (4:3)</PresentationFormat>
  <Paragraphs>109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Barang tiruan</vt:lpstr>
      <vt:lpstr>Barang tiruan</vt:lpstr>
      <vt:lpstr>Behari</vt:lpstr>
      <vt:lpstr>Inseminasi buatan</vt:lpstr>
      <vt:lpstr>Keguguran</vt:lpstr>
      <vt:lpstr>Pemeriksaan kehamilan</vt:lpstr>
      <vt:lpstr>Lahir</vt:lpstr>
      <vt:lpstr>Bobot</vt:lpstr>
      <vt:lpstr>Daftar hewan pemilik</vt:lpstr>
      <vt:lpstr>History hewan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26</cp:revision>
  <dcterms:created xsi:type="dcterms:W3CDTF">2013-03-15T18:03:41Z</dcterms:created>
  <dcterms:modified xsi:type="dcterms:W3CDTF">2014-02-24T08:17:02Z</dcterms:modified>
</cp:coreProperties>
</file>