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8" r:id="rId2"/>
    <p:sldId id="259" r:id="rId3"/>
    <p:sldId id="327" r:id="rId4"/>
    <p:sldId id="261" r:id="rId5"/>
    <p:sldId id="315" r:id="rId6"/>
    <p:sldId id="328" r:id="rId7"/>
    <p:sldId id="330" r:id="rId8"/>
    <p:sldId id="262" r:id="rId9"/>
    <p:sldId id="264" r:id="rId10"/>
    <p:sldId id="313" r:id="rId11"/>
    <p:sldId id="316" r:id="rId12"/>
    <p:sldId id="319" r:id="rId13"/>
    <p:sldId id="329" r:id="rId14"/>
    <p:sldId id="272" r:id="rId15"/>
    <p:sldId id="338" r:id="rId16"/>
    <p:sldId id="333" r:id="rId17"/>
    <p:sldId id="334" r:id="rId18"/>
    <p:sldId id="274" r:id="rId19"/>
    <p:sldId id="275" r:id="rId20"/>
    <p:sldId id="321" r:id="rId21"/>
    <p:sldId id="276" r:id="rId22"/>
    <p:sldId id="340" r:id="rId23"/>
    <p:sldId id="331" r:id="rId24"/>
    <p:sldId id="277" r:id="rId25"/>
    <p:sldId id="339" r:id="rId26"/>
    <p:sldId id="279" r:id="rId27"/>
    <p:sldId id="322" r:id="rId28"/>
    <p:sldId id="336" r:id="rId29"/>
    <p:sldId id="337" r:id="rId30"/>
    <p:sldId id="341" r:id="rId31"/>
    <p:sldId id="335" r:id="rId32"/>
    <p:sldId id="283" r:id="rId33"/>
    <p:sldId id="332" r:id="rId34"/>
    <p:sldId id="282" r:id="rId35"/>
    <p:sldId id="293" r:id="rId36"/>
    <p:sldId id="294" r:id="rId37"/>
    <p:sldId id="295" r:id="rId38"/>
    <p:sldId id="348" r:id="rId39"/>
    <p:sldId id="296" r:id="rId40"/>
    <p:sldId id="342" r:id="rId41"/>
    <p:sldId id="343" r:id="rId42"/>
    <p:sldId id="345" r:id="rId43"/>
    <p:sldId id="346" r:id="rId44"/>
    <p:sldId id="347" r:id="rId45"/>
    <p:sldId id="344" r:id="rId46"/>
    <p:sldId id="350" r:id="rId47"/>
    <p:sldId id="349" r:id="rId48"/>
    <p:sldId id="351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7B1F-1FD1-47A1-AB22-A5D57F7461D0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C1D5-6EAB-424C-AE44-2766533C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1D5-6EAB-424C-AE44-2766533CB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4" y="279438"/>
            <a:ext cx="636382" cy="635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>
            <a:no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4" y="279438"/>
            <a:ext cx="636382" cy="635109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en-US" dirty="0" smtClean="0"/>
              <a:t>Output </a:t>
            </a:r>
            <a:r>
              <a:rPr lang="en-US" smtClean="0"/>
              <a:t>iSIKHNAS</a:t>
            </a:r>
            <a:endParaRPr lang="id-ID" dirty="0"/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5" y="178353"/>
            <a:ext cx="3456384" cy="1950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2564904"/>
            <a:ext cx="4315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Pengenalan</a:t>
            </a:r>
            <a:r>
              <a:rPr lang="en-US" altLang="en-US" sz="2000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Web : Output</a:t>
            </a:r>
          </a:p>
          <a:p>
            <a:pPr algn="ctr"/>
            <a:r>
              <a:rPr lang="en-US" altLang="en-US" sz="2000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Sesi</a:t>
            </a:r>
            <a:r>
              <a:rPr lang="en-US" altLang="en-US" sz="2000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14</a:t>
            </a:r>
            <a:endParaRPr lang="en-US" altLang="en-US" sz="2000" b="1" dirty="0">
              <a:latin typeface="Tahoma" panose="020B0604030504040204" pitchFamily="34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Tanda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Umum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tabel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953"/>
            <a:ext cx="9143999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Diagnosa</a:t>
            </a:r>
            <a:r>
              <a:rPr lang="en-US" sz="2400" b="1" dirty="0" smtClean="0"/>
              <a:t> Banding per </a:t>
            </a:r>
            <a:r>
              <a:rPr lang="en-US" sz="2400" b="1" dirty="0" err="1" smtClean="0"/>
              <a:t>minggu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7315"/>
            <a:ext cx="9144000" cy="60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Sindrom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Prioritas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9049"/>
            <a:ext cx="9144000" cy="60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Sindrom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Prioritas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" y="778098"/>
            <a:ext cx="9178174" cy="60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Pengobatan</a:t>
            </a:r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3" y="778098"/>
            <a:ext cx="9212555" cy="61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Perkembangan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Kasus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tabel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6267"/>
            <a:ext cx="9144000" cy="60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QGis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98" t="21080" r="3796" b="9603"/>
          <a:stretch/>
        </p:blipFill>
        <p:spPr>
          <a:xfrm>
            <a:off x="-36513" y="1124744"/>
            <a:ext cx="9577911" cy="5733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787" t="32671" r="27085" b="10511"/>
          <a:stretch/>
        </p:blipFill>
        <p:spPr>
          <a:xfrm>
            <a:off x="349134" y="1474172"/>
            <a:ext cx="2515683" cy="34747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406157">
            <a:off x="2920987" y="3350907"/>
            <a:ext cx="2429869" cy="1096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Qgis</a:t>
            </a:r>
            <a:r>
              <a:rPr lang="en-US" dirty="0" smtClean="0"/>
              <a:t> +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47" t="21158" r="6036" b="9148"/>
          <a:stretch/>
        </p:blipFill>
        <p:spPr>
          <a:xfrm>
            <a:off x="-36512" y="1118795"/>
            <a:ext cx="9361040" cy="5766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787" t="32671" r="27085" b="10511"/>
          <a:stretch/>
        </p:blipFill>
        <p:spPr>
          <a:xfrm>
            <a:off x="349134" y="1474172"/>
            <a:ext cx="2515683" cy="34747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406157">
            <a:off x="2833276" y="3308251"/>
            <a:ext cx="2347804" cy="1109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dirty="0" smtClean="0"/>
              <a:t>Laporan Vaksinasi</a:t>
            </a:r>
          </a:p>
          <a:p>
            <a:pPr marL="457200" lvl="1" indent="0">
              <a:buNone/>
            </a:pPr>
            <a:r>
              <a:rPr lang="fi-FI" dirty="0" smtClean="0"/>
              <a:t>Laporan Surveilans</a:t>
            </a:r>
          </a:p>
          <a:p>
            <a:pPr marL="457200" lvl="1" indent="0">
              <a:buNone/>
            </a:pPr>
            <a:r>
              <a:rPr lang="fi-FI" dirty="0" smtClean="0"/>
              <a:t>Laporan Lalu lintas</a:t>
            </a:r>
          </a:p>
          <a:p>
            <a:pPr marL="457200" lvl="1" indent="0">
              <a:buNone/>
            </a:pPr>
            <a:r>
              <a:rPr lang="fi-FI" dirty="0" smtClean="0"/>
              <a:t>Laporan Rumah Potong</a:t>
            </a:r>
          </a:p>
          <a:p>
            <a:pPr lvl="1"/>
            <a:endParaRPr lang="fi-FI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fi-FI" dirty="0" smtClean="0"/>
              <a:t>Ringkasan Vaksinasi per tahun (tabel)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8098"/>
            <a:ext cx="9216211" cy="61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www.isikhnas.com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992" y="776387"/>
            <a:ext cx="9169991" cy="60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fi-FI" sz="2400" b="1" dirty="0" smtClean="0"/>
              <a:t>Kegiatan Vaksinasi (tabel)</a:t>
            </a:r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4872"/>
            <a:ext cx="9144000" cy="60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fi-FI" sz="2400" b="1" dirty="0" smtClean="0"/>
              <a:t>Detail Kegiatan Vaksinasi (tabel)</a:t>
            </a:r>
            <a:endParaRPr lang="en-US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7004"/>
            <a:ext cx="9144000" cy="60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fi-FI" sz="2400" b="1" dirty="0" smtClean="0"/>
              <a:t>Vaksinasi (QGIS)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8086"/>
            <a:ext cx="9172861" cy="56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fi-FI" sz="2400" b="1" dirty="0" smtClean="0"/>
              <a:t>Kegiatan Surveilans (tabel)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34595"/>
            <a:ext cx="9144000" cy="60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Laporan Lalulintas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5776"/>
            <a:ext cx="9144000" cy="60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Laporan Lalulintas</a:t>
            </a:r>
            <a:r>
              <a:rPr lang="en-US" dirty="0" smtClean="0"/>
              <a:t> (QGIS)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5175"/>
            <a:ext cx="9144000" cy="60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Laporan Rumah Potong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Dipotong</a:t>
            </a:r>
            <a:r>
              <a:rPr lang="en-US" dirty="0"/>
              <a:t> (</a:t>
            </a:r>
            <a:r>
              <a:rPr lang="en-US" dirty="0" err="1"/>
              <a:t>grafik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kabupaten</a:t>
            </a:r>
            <a:r>
              <a:rPr lang="en-US" dirty="0"/>
              <a:t> (</a:t>
            </a:r>
            <a:r>
              <a:rPr lang="en-US" dirty="0" err="1"/>
              <a:t>tabel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Rekapitulasi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per </a:t>
            </a:r>
            <a:r>
              <a:rPr lang="en-US" dirty="0" err="1" smtClean="0"/>
              <a:t>kabupaten</a:t>
            </a:r>
            <a:endParaRPr lang="en-US" dirty="0" smtClean="0"/>
          </a:p>
          <a:p>
            <a:pPr lvl="1"/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(Q-</a:t>
            </a:r>
            <a:r>
              <a:rPr lang="en-US" dirty="0" err="1" smtClean="0"/>
              <a:t>Gis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63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Dipotong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grafik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9148167" cy="60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RPH per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3367"/>
            <a:ext cx="9144000" cy="60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RPH per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3675"/>
            <a:ext cx="9144000" cy="60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9" y="764704"/>
            <a:ext cx="9180512" cy="61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teregistrasi</a:t>
            </a:r>
            <a:r>
              <a:rPr lang="en-US" dirty="0" smtClean="0"/>
              <a:t> (QGIS)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5249"/>
            <a:ext cx="9144000" cy="57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Per </a:t>
            </a:r>
            <a:r>
              <a:rPr lang="en-US" dirty="0" err="1" smtClean="0"/>
              <a:t>propinsi</a:t>
            </a:r>
            <a:r>
              <a:rPr lang="en-US" dirty="0" smtClean="0"/>
              <a:t> (QGIS)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407" y="1628800"/>
            <a:ext cx="9500813" cy="48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5920"/>
            <a:ext cx="9144000" cy="6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sms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4501"/>
            <a:ext cx="9174033" cy="60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Kode – kode yang digunakan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Obat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penyakit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tanda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sindrom prioritas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spesies </a:t>
            </a:r>
            <a:r>
              <a:rPr lang="id-ID" dirty="0" smtClean="0">
                <a:solidFill>
                  <a:schemeClr val="accent1">
                    <a:lumMod val="10000"/>
                  </a:schemeClr>
                </a:solidFill>
                <a:sym typeface="Wingdings" pitchFamily="2" charset="2"/>
              </a:rPr>
              <a:t> untuk pelaporan U/P/R/SKKH</a:t>
            </a:r>
            <a:endParaRPr lang="id-ID" dirty="0" smtClean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ras/tujuan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Jenis hewan </a:t>
            </a:r>
          </a:p>
          <a:p>
            <a:pPr marL="617220" lvl="1" indent="-342900">
              <a:buFont typeface="+mj-lt"/>
              <a:buAutoNum type="alphaLcPeriod"/>
            </a:pPr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jenis hewan potong</a:t>
            </a:r>
          </a:p>
          <a:p>
            <a:pPr marL="617220" lvl="1" indent="-342900">
              <a:buFont typeface="+mj-lt"/>
              <a:buAutoNum type="alphaLcPeriod"/>
            </a:pPr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Jenis hewan populasi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jenis pengguna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rumah potong</a:t>
            </a:r>
          </a:p>
          <a:p>
            <a:r>
              <a:rPr lang="id-ID" dirty="0" smtClean="0">
                <a:solidFill>
                  <a:schemeClr val="accent1">
                    <a:lumMod val="10000"/>
                  </a:schemeClr>
                </a:solidFill>
              </a:rPr>
              <a:t>Kode laboratorium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87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Laporan Sistem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Grafik SMS</a:t>
            </a:r>
          </a:p>
          <a:p>
            <a:r>
              <a:rPr lang="id-ID" dirty="0" smtClean="0"/>
              <a:t>Log SMS</a:t>
            </a:r>
          </a:p>
          <a:p>
            <a:r>
              <a:rPr lang="id-ID" dirty="0" smtClean="0"/>
              <a:t>Kesalahan SMS</a:t>
            </a:r>
          </a:p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SMS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7286"/>
            <a:ext cx="9143999" cy="60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SMS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8098"/>
            <a:ext cx="9163488" cy="60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Laporan </a:t>
            </a:r>
            <a:r>
              <a:rPr lang="en-US" dirty="0" err="1" smtClean="0"/>
              <a:t>Pengguna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id-ID" dirty="0" smtClean="0"/>
              <a:t>SMS</a:t>
            </a:r>
          </a:p>
          <a:p>
            <a:r>
              <a:rPr lang="en-US" dirty="0" smtClean="0"/>
              <a:t>Performa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endParaRPr lang="id-ID" dirty="0" smtClean="0"/>
          </a:p>
          <a:p>
            <a:r>
              <a:rPr lang="id-ID" dirty="0" smtClean="0"/>
              <a:t>Kesalahan SMS</a:t>
            </a:r>
            <a:r>
              <a:rPr lang="en-US" dirty="0" smtClean="0"/>
              <a:t> per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smtClean="0"/>
              <a:t>Detail </a:t>
            </a:r>
            <a:r>
              <a:rPr lang="en-US" dirty="0" err="1" smtClean="0"/>
              <a:t>pengiriman</a:t>
            </a:r>
            <a:r>
              <a:rPr lang="en-US" dirty="0"/>
              <a:t> </a:t>
            </a:r>
            <a:r>
              <a:rPr lang="en-US" dirty="0" smtClean="0"/>
              <a:t>SMS </a:t>
            </a:r>
            <a:r>
              <a:rPr lang="en-US" dirty="0" err="1" smtClean="0"/>
              <a:t>pengguna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9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SMS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96" y="778098"/>
            <a:ext cx="9163592" cy="60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Tampilan Utama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91" y="786037"/>
            <a:ext cx="9187003" cy="61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per </a:t>
            </a:r>
            <a:r>
              <a:rPr lang="en-US" dirty="0" err="1" smtClean="0"/>
              <a:t>aktifitas</a:t>
            </a:r>
            <a:endParaRPr lang="en-US" dirty="0"/>
          </a:p>
        </p:txBody>
      </p:sp>
      <p:pic>
        <p:nvPicPr>
          <p:cNvPr id="1026" name="Picture 2" descr="http://reports.isikhnas.asia/t/07bf38a1-e1e3-59b1-b12f-b65507b394a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24736" cy="43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90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Investigasi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3960"/>
            <a:ext cx="9144000" cy="60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89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Kesalahan</a:t>
            </a:r>
            <a:r>
              <a:rPr lang="en-US" dirty="0"/>
              <a:t> SMS </a:t>
            </a:r>
            <a:r>
              <a:rPr lang="en-US" dirty="0" err="1" smtClean="0"/>
              <a:t>pengguna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" r="388" b="1673"/>
          <a:stretch/>
        </p:blipFill>
        <p:spPr>
          <a:xfrm>
            <a:off x="0" y="810864"/>
            <a:ext cx="9180513" cy="60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47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SMS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10839"/>
            <a:ext cx="9144000" cy="61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8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SMS per </a:t>
            </a:r>
            <a:r>
              <a:rPr lang="en-US" dirty="0" err="1" smtClean="0"/>
              <a:t>pengguna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454" y="790523"/>
            <a:ext cx="9206966" cy="61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40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89049"/>
            <a:ext cx="8229600" cy="778098"/>
          </a:xfrm>
        </p:spPr>
        <p:txBody>
          <a:bodyPr/>
          <a:lstStyle/>
          <a:p>
            <a:pPr algn="ctr"/>
            <a:r>
              <a:rPr lang="en-US" sz="3600" dirty="0" err="1" smtClean="0"/>
              <a:t>Penjelajahan</a:t>
            </a:r>
            <a:r>
              <a:rPr lang="en-US" sz="3600" dirty="0" smtClean="0"/>
              <a:t> </a:t>
            </a:r>
            <a:r>
              <a:rPr lang="en-US" sz="3600" dirty="0" err="1" smtClean="0"/>
              <a:t>Laporan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64" y="118143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lvl="0"/>
            <a:r>
              <a:rPr lang="en-AU" sz="2900" dirty="0" err="1" smtClean="0"/>
              <a:t>Berapa</a:t>
            </a:r>
            <a:r>
              <a:rPr lang="en-AU" sz="2900" dirty="0" smtClean="0"/>
              <a:t> </a:t>
            </a:r>
            <a:r>
              <a:rPr lang="en-AU" sz="2900" dirty="0" err="1" smtClean="0"/>
              <a:t>banyak</a:t>
            </a:r>
            <a:r>
              <a:rPr lang="en-AU" sz="2900" dirty="0" smtClean="0"/>
              <a:t> submenu </a:t>
            </a:r>
            <a:r>
              <a:rPr lang="en-AU" sz="2900" dirty="0" err="1" smtClean="0"/>
              <a:t>dalam</a:t>
            </a:r>
            <a:r>
              <a:rPr lang="en-AU" sz="2900" dirty="0" smtClean="0"/>
              <a:t> menu </a:t>
            </a:r>
            <a:r>
              <a:rPr lang="en-AU" sz="2900" dirty="0" err="1" smtClean="0"/>
              <a:t>laporan</a:t>
            </a:r>
            <a:r>
              <a:rPr lang="en-AU" sz="2900" dirty="0" smtClean="0"/>
              <a:t> </a:t>
            </a:r>
            <a:r>
              <a:rPr lang="en-AU" sz="2900" dirty="0" err="1" smtClean="0"/>
              <a:t>iSIKHNAS</a:t>
            </a:r>
            <a:r>
              <a:rPr lang="en-AU" sz="2900" dirty="0" smtClean="0"/>
              <a:t>?</a:t>
            </a:r>
            <a:endParaRPr lang="en-US" sz="2900" dirty="0"/>
          </a:p>
          <a:p>
            <a:pPr lvl="0"/>
            <a:r>
              <a:rPr lang="en-AU" sz="2900" dirty="0" smtClean="0"/>
              <a:t>Menu </a:t>
            </a:r>
            <a:r>
              <a:rPr lang="en-AU" sz="2900" dirty="0" err="1" smtClean="0"/>
              <a:t>apa</a:t>
            </a:r>
            <a:r>
              <a:rPr lang="en-AU" sz="2900" dirty="0" smtClean="0"/>
              <a:t> yang </a:t>
            </a:r>
            <a:r>
              <a:rPr lang="en-AU" sz="2900" dirty="0" err="1" smtClean="0"/>
              <a:t>hanya</a:t>
            </a:r>
            <a:r>
              <a:rPr lang="en-AU" sz="2900" dirty="0" smtClean="0"/>
              <a:t> </a:t>
            </a:r>
            <a:r>
              <a:rPr lang="en-AU" sz="2900" dirty="0" err="1" smtClean="0"/>
              <a:t>bisa</a:t>
            </a:r>
            <a:r>
              <a:rPr lang="en-AU" sz="2900" dirty="0" smtClean="0"/>
              <a:t> </a:t>
            </a:r>
            <a:r>
              <a:rPr lang="en-AU" sz="2900" dirty="0" err="1" smtClean="0"/>
              <a:t>dilihat</a:t>
            </a:r>
            <a:r>
              <a:rPr lang="en-AU" sz="2900" dirty="0" smtClean="0"/>
              <a:t> </a:t>
            </a:r>
            <a:r>
              <a:rPr lang="en-AU" sz="2900" dirty="0" err="1" smtClean="0"/>
              <a:t>oleh</a:t>
            </a:r>
            <a:r>
              <a:rPr lang="en-AU" sz="2900" dirty="0" smtClean="0"/>
              <a:t> </a:t>
            </a:r>
            <a:r>
              <a:rPr lang="en-AU" sz="2900" dirty="0" err="1" smtClean="0"/>
              <a:t>koordinator</a:t>
            </a:r>
            <a:r>
              <a:rPr lang="en-AU" sz="2900" dirty="0" smtClean="0"/>
              <a:t> </a:t>
            </a:r>
            <a:r>
              <a:rPr lang="en-AU" sz="2900" dirty="0" err="1" smtClean="0"/>
              <a:t>iSIKHNAS</a:t>
            </a:r>
            <a:r>
              <a:rPr lang="en-AU" sz="2900" dirty="0" smtClean="0"/>
              <a:t>?</a:t>
            </a:r>
            <a:endParaRPr lang="en-US" sz="2900" dirty="0"/>
          </a:p>
          <a:p>
            <a:pPr lvl="0"/>
            <a:r>
              <a:rPr lang="en-AU" sz="2900" dirty="0" err="1" smtClean="0"/>
              <a:t>Jenis</a:t>
            </a:r>
            <a:r>
              <a:rPr lang="en-AU" sz="2900" dirty="0" smtClean="0"/>
              <a:t> </a:t>
            </a:r>
            <a:r>
              <a:rPr lang="en-AU" sz="2900" dirty="0" err="1" smtClean="0"/>
              <a:t>laporan</a:t>
            </a:r>
            <a:r>
              <a:rPr lang="en-AU" sz="2900" dirty="0" smtClean="0"/>
              <a:t> </a:t>
            </a:r>
            <a:r>
              <a:rPr lang="en-AU" sz="2900" dirty="0" err="1" smtClean="0"/>
              <a:t>apa</a:t>
            </a:r>
            <a:r>
              <a:rPr lang="en-AU" sz="2900" dirty="0" smtClean="0"/>
              <a:t> </a:t>
            </a:r>
            <a:r>
              <a:rPr lang="en-AU" sz="2900" dirty="0" err="1" smtClean="0"/>
              <a:t>saja</a:t>
            </a:r>
            <a:r>
              <a:rPr lang="en-AU" sz="2900" dirty="0" smtClean="0"/>
              <a:t> yang </a:t>
            </a:r>
            <a:r>
              <a:rPr lang="en-AU" sz="2900" dirty="0" err="1" smtClean="0"/>
              <a:t>ada</a:t>
            </a:r>
            <a:r>
              <a:rPr lang="en-AU" sz="2900" dirty="0" smtClean="0"/>
              <a:t> di web </a:t>
            </a:r>
            <a:r>
              <a:rPr lang="en-AU" sz="2900" dirty="0" err="1" smtClean="0"/>
              <a:t>iSIKHNAS</a:t>
            </a:r>
            <a:r>
              <a:rPr lang="en-AU" sz="2900" dirty="0" smtClean="0"/>
              <a:t>?</a:t>
            </a:r>
          </a:p>
          <a:p>
            <a:pPr lvl="0"/>
            <a:r>
              <a:rPr lang="en-AU" sz="2900" dirty="0" err="1" smtClean="0"/>
              <a:t>Bagaimana</a:t>
            </a:r>
            <a:r>
              <a:rPr lang="en-AU" sz="2900" dirty="0" smtClean="0"/>
              <a:t> </a:t>
            </a:r>
            <a:r>
              <a:rPr lang="en-AU" sz="2900" dirty="0" err="1" smtClean="0"/>
              <a:t>caranya</a:t>
            </a:r>
            <a:r>
              <a:rPr lang="en-AU" sz="2900" dirty="0" smtClean="0"/>
              <a:t> </a:t>
            </a:r>
            <a:r>
              <a:rPr lang="en-AU" sz="2900" dirty="0" err="1" smtClean="0"/>
              <a:t>kita</a:t>
            </a:r>
            <a:r>
              <a:rPr lang="en-AU" sz="2900" dirty="0" smtClean="0"/>
              <a:t> </a:t>
            </a:r>
            <a:r>
              <a:rPr lang="en-AU" sz="2900" dirty="0" err="1" smtClean="0"/>
              <a:t>mengetahui</a:t>
            </a:r>
            <a:r>
              <a:rPr lang="en-AU" sz="2900" dirty="0" smtClean="0"/>
              <a:t> </a:t>
            </a:r>
            <a:r>
              <a:rPr lang="en-AU" sz="2900" dirty="0" err="1" smtClean="0"/>
              <a:t>berapa</a:t>
            </a:r>
            <a:r>
              <a:rPr lang="en-AU" sz="2900" dirty="0" smtClean="0"/>
              <a:t> </a:t>
            </a:r>
            <a:r>
              <a:rPr lang="en-AU" sz="2900" dirty="0" err="1" smtClean="0"/>
              <a:t>banyak</a:t>
            </a:r>
            <a:r>
              <a:rPr lang="en-AU" sz="2900" dirty="0" smtClean="0"/>
              <a:t> </a:t>
            </a:r>
            <a:r>
              <a:rPr lang="en-AU" sz="2900" dirty="0" err="1" smtClean="0"/>
              <a:t>hewan</a:t>
            </a:r>
            <a:r>
              <a:rPr lang="en-AU" sz="2900" dirty="0" smtClean="0"/>
              <a:t> </a:t>
            </a:r>
            <a:r>
              <a:rPr lang="en-AU" sz="2900" dirty="0" err="1" smtClean="0"/>
              <a:t>divaksin</a:t>
            </a:r>
            <a:r>
              <a:rPr lang="en-AU" sz="2900" dirty="0" smtClean="0"/>
              <a:t> </a:t>
            </a:r>
            <a:r>
              <a:rPr lang="en-AU" sz="2900" dirty="0" err="1" smtClean="0"/>
              <a:t>kejadian</a:t>
            </a:r>
            <a:r>
              <a:rPr lang="en-AU" sz="2900" dirty="0" smtClean="0"/>
              <a:t> </a:t>
            </a:r>
            <a:r>
              <a:rPr lang="en-AU" sz="2900" dirty="0" err="1" smtClean="0"/>
              <a:t>penyakit</a:t>
            </a:r>
            <a:r>
              <a:rPr lang="en-AU" sz="2900" dirty="0" smtClean="0"/>
              <a:t> </a:t>
            </a:r>
            <a:r>
              <a:rPr lang="en-AU" sz="2900" dirty="0" err="1" smtClean="0"/>
              <a:t>perbulan</a:t>
            </a:r>
            <a:r>
              <a:rPr lang="en-AU" sz="2900" dirty="0" smtClean="0"/>
              <a:t>?</a:t>
            </a:r>
            <a:endParaRPr lang="en-US" sz="2900" dirty="0"/>
          </a:p>
          <a:p>
            <a:pPr lvl="0"/>
            <a:r>
              <a:rPr lang="en-US" sz="2900" dirty="0" err="1" smtClean="0"/>
              <a:t>Apakah</a:t>
            </a:r>
            <a:r>
              <a:rPr lang="en-US" sz="2900" dirty="0" smtClean="0"/>
              <a:t> </a:t>
            </a:r>
            <a:r>
              <a:rPr lang="en-US" sz="2900" dirty="0" err="1" smtClean="0"/>
              <a:t>ada</a:t>
            </a:r>
            <a:r>
              <a:rPr lang="en-US" sz="2900" dirty="0" smtClean="0"/>
              <a:t> </a:t>
            </a:r>
            <a:r>
              <a:rPr lang="en-US" sz="2900" dirty="0" err="1" smtClean="0"/>
              <a:t>laporan</a:t>
            </a:r>
            <a:r>
              <a:rPr lang="en-US" sz="2900" dirty="0" smtClean="0"/>
              <a:t> </a:t>
            </a:r>
            <a:r>
              <a:rPr lang="en-US" sz="2900" dirty="0" err="1" smtClean="0"/>
              <a:t>dalam</a:t>
            </a:r>
            <a:r>
              <a:rPr lang="en-US" sz="2900" dirty="0" smtClean="0"/>
              <a:t> </a:t>
            </a:r>
            <a:r>
              <a:rPr lang="en-US" sz="2900" dirty="0" err="1" smtClean="0"/>
              <a:t>bentuk</a:t>
            </a:r>
            <a:r>
              <a:rPr lang="en-US" sz="2900" dirty="0" smtClean="0"/>
              <a:t> </a:t>
            </a:r>
            <a:r>
              <a:rPr lang="en-US" sz="2900" dirty="0" err="1" smtClean="0"/>
              <a:t>peta</a:t>
            </a:r>
            <a:r>
              <a:rPr lang="en-US" sz="2900" dirty="0" smtClean="0"/>
              <a:t> di web </a:t>
            </a:r>
            <a:r>
              <a:rPr lang="en-US" sz="2900" dirty="0" err="1" smtClean="0"/>
              <a:t>iSIKHNAS</a:t>
            </a:r>
            <a:r>
              <a:rPr lang="en-US" sz="2900" dirty="0" smtClean="0"/>
              <a:t>?</a:t>
            </a:r>
            <a:endParaRPr lang="en-US" sz="2900" dirty="0"/>
          </a:p>
          <a:p>
            <a:pPr marL="0" lvl="0" indent="0">
              <a:buNone/>
            </a:pPr>
            <a:endParaRPr lang="en-AU" dirty="0" smtClean="0"/>
          </a:p>
          <a:p>
            <a:pPr lvl="0"/>
            <a:endParaRPr lang="en-AU" dirty="0" smtClean="0"/>
          </a:p>
          <a:p>
            <a:pPr marL="0" lv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5501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89049"/>
            <a:ext cx="8229600" cy="778098"/>
          </a:xfrm>
        </p:spPr>
        <p:txBody>
          <a:bodyPr/>
          <a:lstStyle/>
          <a:p>
            <a:pPr algn="ctr"/>
            <a:r>
              <a:rPr lang="en-US" sz="3600" dirty="0" err="1" smtClean="0"/>
              <a:t>Penjelajahan</a:t>
            </a:r>
            <a:r>
              <a:rPr lang="en-US" sz="3600" dirty="0" smtClean="0"/>
              <a:t> </a:t>
            </a:r>
            <a:r>
              <a:rPr lang="en-US" sz="3600" dirty="0" err="1" smtClean="0"/>
              <a:t>Laporan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64" y="118143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lvl="0"/>
            <a:r>
              <a:rPr lang="en-AU" sz="2900" dirty="0" err="1" smtClean="0"/>
              <a:t>Bagaimana</a:t>
            </a:r>
            <a:r>
              <a:rPr lang="en-AU" sz="2900" dirty="0" smtClean="0"/>
              <a:t> </a:t>
            </a:r>
            <a:r>
              <a:rPr lang="en-AU" sz="2900" dirty="0" err="1" smtClean="0"/>
              <a:t>cara</a:t>
            </a:r>
            <a:r>
              <a:rPr lang="en-AU" sz="2900" dirty="0" smtClean="0"/>
              <a:t> agar </a:t>
            </a:r>
            <a:r>
              <a:rPr lang="en-AU" sz="2900" dirty="0" err="1" smtClean="0"/>
              <a:t>kita</a:t>
            </a:r>
            <a:r>
              <a:rPr lang="en-AU" sz="2900" dirty="0" smtClean="0"/>
              <a:t> </a:t>
            </a:r>
            <a:r>
              <a:rPr lang="en-AU" sz="2900" dirty="0" err="1" smtClean="0"/>
              <a:t>dapat</a:t>
            </a:r>
            <a:r>
              <a:rPr lang="en-AU" sz="2900" dirty="0" smtClean="0"/>
              <a:t> </a:t>
            </a:r>
            <a:r>
              <a:rPr lang="en-AU" sz="2900" dirty="0" err="1" smtClean="0"/>
              <a:t>mendownload</a:t>
            </a:r>
            <a:r>
              <a:rPr lang="en-AU" sz="2900" dirty="0" smtClean="0"/>
              <a:t> data </a:t>
            </a:r>
            <a:r>
              <a:rPr lang="en-AU" sz="2900" dirty="0" err="1" smtClean="0"/>
              <a:t>dala</a:t>
            </a:r>
            <a:r>
              <a:rPr lang="en-AU" sz="2900" dirty="0" smtClean="0"/>
              <a:t> </a:t>
            </a:r>
            <a:r>
              <a:rPr lang="en-AU" sz="2900" dirty="0" err="1" smtClean="0"/>
              <a:t>bentuk</a:t>
            </a:r>
            <a:r>
              <a:rPr lang="en-AU" sz="2900" dirty="0" smtClean="0"/>
              <a:t> excel </a:t>
            </a:r>
            <a:r>
              <a:rPr lang="en-AU" sz="2900" dirty="0" err="1" smtClean="0"/>
              <a:t>untuk</a:t>
            </a:r>
            <a:r>
              <a:rPr lang="en-AU" sz="2900" dirty="0" smtClean="0"/>
              <a:t> </a:t>
            </a:r>
            <a:r>
              <a:rPr lang="en-AU" sz="2900" dirty="0" err="1" smtClean="0"/>
              <a:t>kita</a:t>
            </a:r>
            <a:r>
              <a:rPr lang="en-AU" sz="2900" dirty="0" smtClean="0"/>
              <a:t> </a:t>
            </a:r>
            <a:r>
              <a:rPr lang="en-AU" sz="2900" dirty="0" err="1" smtClean="0"/>
              <a:t>analisa</a:t>
            </a:r>
            <a:r>
              <a:rPr lang="en-AU" sz="2900" dirty="0" smtClean="0"/>
              <a:t>?</a:t>
            </a:r>
          </a:p>
          <a:p>
            <a:pPr lvl="0"/>
            <a:r>
              <a:rPr lang="en-AU" sz="2900" dirty="0" err="1" smtClean="0"/>
              <a:t>Dimana</a:t>
            </a:r>
            <a:r>
              <a:rPr lang="en-AU" sz="2900" dirty="0" smtClean="0"/>
              <a:t> </a:t>
            </a:r>
            <a:r>
              <a:rPr lang="en-AU" sz="2900" dirty="0" err="1" smtClean="0"/>
              <a:t>kita</a:t>
            </a:r>
            <a:r>
              <a:rPr lang="en-AU" sz="2900" dirty="0" smtClean="0"/>
              <a:t> </a:t>
            </a:r>
            <a:r>
              <a:rPr lang="en-AU" sz="2900" dirty="0" err="1" smtClean="0"/>
              <a:t>dapat</a:t>
            </a:r>
            <a:r>
              <a:rPr lang="en-AU" sz="2900" dirty="0" smtClean="0"/>
              <a:t> </a:t>
            </a:r>
            <a:r>
              <a:rPr lang="en-AU" sz="2900" dirty="0" err="1" smtClean="0"/>
              <a:t>melihat</a:t>
            </a:r>
            <a:r>
              <a:rPr lang="en-AU" sz="2900" dirty="0" smtClean="0"/>
              <a:t> </a:t>
            </a:r>
            <a:r>
              <a:rPr lang="en-AU" sz="2900" dirty="0" err="1" smtClean="0"/>
              <a:t>semua</a:t>
            </a:r>
            <a:r>
              <a:rPr lang="en-AU" sz="2900" dirty="0" smtClean="0"/>
              <a:t> </a:t>
            </a:r>
            <a:r>
              <a:rPr lang="en-AU" sz="2900" dirty="0" err="1" smtClean="0"/>
              <a:t>sms</a:t>
            </a:r>
            <a:r>
              <a:rPr lang="en-AU" sz="2900" dirty="0" smtClean="0"/>
              <a:t> yang </a:t>
            </a:r>
            <a:r>
              <a:rPr lang="en-AU" sz="2900" dirty="0" err="1" smtClean="0"/>
              <a:t>masuk</a:t>
            </a:r>
            <a:r>
              <a:rPr lang="en-AU" sz="2900" dirty="0" smtClean="0"/>
              <a:t> 7 </a:t>
            </a:r>
            <a:r>
              <a:rPr lang="en-AU" sz="2900" dirty="0" err="1" smtClean="0"/>
              <a:t>hari</a:t>
            </a:r>
            <a:r>
              <a:rPr lang="en-AU" sz="2900" dirty="0" smtClean="0"/>
              <a:t> </a:t>
            </a:r>
            <a:r>
              <a:rPr lang="en-AU" sz="2900" dirty="0" err="1" smtClean="0"/>
              <a:t>terakhir</a:t>
            </a:r>
            <a:r>
              <a:rPr lang="en-AU" sz="2900" dirty="0" smtClean="0"/>
              <a:t>?</a:t>
            </a:r>
          </a:p>
          <a:p>
            <a:pPr lvl="0"/>
            <a:r>
              <a:rPr lang="en-AU" sz="2900" dirty="0" err="1" smtClean="0"/>
              <a:t>Dimana</a:t>
            </a:r>
            <a:r>
              <a:rPr lang="en-AU" sz="2900" dirty="0" smtClean="0"/>
              <a:t> </a:t>
            </a:r>
            <a:r>
              <a:rPr lang="en-AU" sz="2900" dirty="0" err="1" smtClean="0"/>
              <a:t>kita</a:t>
            </a:r>
            <a:r>
              <a:rPr lang="en-AU" sz="2900" dirty="0" smtClean="0"/>
              <a:t> </a:t>
            </a:r>
            <a:r>
              <a:rPr lang="en-AU" sz="2900" dirty="0" err="1" smtClean="0"/>
              <a:t>dapat</a:t>
            </a:r>
            <a:r>
              <a:rPr lang="en-AU" sz="2900" dirty="0" smtClean="0"/>
              <a:t> </a:t>
            </a:r>
            <a:r>
              <a:rPr lang="en-AU" sz="2900" dirty="0" err="1" smtClean="0"/>
              <a:t>melihat</a:t>
            </a:r>
            <a:r>
              <a:rPr lang="en-AU" sz="2900" dirty="0" smtClean="0"/>
              <a:t> </a:t>
            </a:r>
            <a:r>
              <a:rPr lang="en-AU" sz="2900" dirty="0" err="1" smtClean="0"/>
              <a:t>daftar</a:t>
            </a:r>
            <a:r>
              <a:rPr lang="en-AU" sz="2900" dirty="0" smtClean="0"/>
              <a:t> </a:t>
            </a:r>
            <a:r>
              <a:rPr lang="en-AU" sz="2900" dirty="0" err="1" smtClean="0"/>
              <a:t>pengguna</a:t>
            </a:r>
            <a:r>
              <a:rPr lang="en-AU" sz="2900" dirty="0" smtClean="0"/>
              <a:t> di </a:t>
            </a:r>
            <a:r>
              <a:rPr lang="en-AU" sz="2900" dirty="0" err="1" smtClean="0"/>
              <a:t>wilayah</a:t>
            </a:r>
            <a:r>
              <a:rPr lang="en-AU" sz="2900" dirty="0" smtClean="0"/>
              <a:t> </a:t>
            </a:r>
            <a:r>
              <a:rPr lang="en-AU" sz="2900" dirty="0" err="1" smtClean="0"/>
              <a:t>kita</a:t>
            </a:r>
            <a:r>
              <a:rPr lang="en-AU" sz="2900" dirty="0" smtClean="0"/>
              <a:t>?</a:t>
            </a:r>
          </a:p>
          <a:p>
            <a:pPr lvl="0"/>
            <a:r>
              <a:rPr lang="en-AU" sz="2900" dirty="0" err="1" smtClean="0"/>
              <a:t>Bagaimana</a:t>
            </a:r>
            <a:r>
              <a:rPr lang="en-AU" sz="2900" dirty="0" smtClean="0"/>
              <a:t> </a:t>
            </a:r>
            <a:r>
              <a:rPr lang="en-AU" sz="2900" dirty="0" err="1" smtClean="0"/>
              <a:t>caranya</a:t>
            </a:r>
            <a:r>
              <a:rPr lang="en-AU" sz="2900" dirty="0" smtClean="0"/>
              <a:t> </a:t>
            </a:r>
            <a:r>
              <a:rPr lang="en-AU" sz="2900" dirty="0" err="1" smtClean="0"/>
              <a:t>kita</a:t>
            </a:r>
            <a:r>
              <a:rPr lang="en-AU" sz="2900" dirty="0" smtClean="0"/>
              <a:t> </a:t>
            </a:r>
            <a:r>
              <a:rPr lang="en-AU" sz="2900" dirty="0" err="1" smtClean="0"/>
              <a:t>mengenai</a:t>
            </a:r>
            <a:r>
              <a:rPr lang="en-AU" sz="2900" dirty="0" smtClean="0"/>
              <a:t> </a:t>
            </a:r>
            <a:r>
              <a:rPr lang="en-AU" sz="2900" dirty="0" err="1" smtClean="0"/>
              <a:t>tanda-tanda</a:t>
            </a:r>
            <a:r>
              <a:rPr lang="en-AU" sz="2900" dirty="0" smtClean="0"/>
              <a:t> </a:t>
            </a:r>
            <a:r>
              <a:rPr lang="en-AU" sz="2900" dirty="0" err="1" smtClean="0"/>
              <a:t>apa</a:t>
            </a:r>
            <a:r>
              <a:rPr lang="en-AU" sz="2900" dirty="0" smtClean="0"/>
              <a:t> yang </a:t>
            </a:r>
            <a:r>
              <a:rPr lang="en-AU" sz="2900" dirty="0" err="1" smtClean="0"/>
              <a:t>sering</a:t>
            </a:r>
            <a:r>
              <a:rPr lang="en-AU" sz="2900" dirty="0" smtClean="0"/>
              <a:t> </a:t>
            </a:r>
            <a:r>
              <a:rPr lang="en-AU" sz="2900" dirty="0" err="1" smtClean="0"/>
              <a:t>dilaporkan</a:t>
            </a:r>
            <a:r>
              <a:rPr lang="en-AU" sz="2900" dirty="0" smtClean="0"/>
              <a:t> </a:t>
            </a:r>
            <a:r>
              <a:rPr lang="en-AU" sz="2900" dirty="0" err="1" smtClean="0"/>
              <a:t>untuk</a:t>
            </a:r>
            <a:r>
              <a:rPr lang="en-AU" sz="2900" dirty="0" smtClean="0"/>
              <a:t> </a:t>
            </a:r>
            <a:r>
              <a:rPr lang="en-AU" sz="2900" dirty="0" err="1" smtClean="0"/>
              <a:t>kasus</a:t>
            </a:r>
            <a:r>
              <a:rPr lang="en-AU" sz="2900" dirty="0" smtClean="0"/>
              <a:t> </a:t>
            </a:r>
            <a:r>
              <a:rPr lang="en-AU" sz="2900" dirty="0" err="1" smtClean="0"/>
              <a:t>penyakit</a:t>
            </a:r>
            <a:r>
              <a:rPr lang="en-AU" sz="2900" dirty="0" smtClean="0"/>
              <a:t> </a:t>
            </a:r>
            <a:r>
              <a:rPr lang="en-AU" sz="2900" dirty="0" err="1" smtClean="0"/>
              <a:t>cacingan</a:t>
            </a:r>
            <a:r>
              <a:rPr lang="en-AU" sz="2900" dirty="0" smtClean="0"/>
              <a:t>?</a:t>
            </a:r>
          </a:p>
          <a:p>
            <a:pPr marL="0" lvl="0" indent="0">
              <a:buNone/>
            </a:pPr>
            <a:endParaRPr lang="en-AU" dirty="0" smtClean="0"/>
          </a:p>
          <a:p>
            <a:pPr lvl="0"/>
            <a:endParaRPr lang="en-AU" dirty="0" smtClean="0"/>
          </a:p>
          <a:p>
            <a:pPr marL="0" lv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951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cara</a:t>
            </a:r>
            <a:r>
              <a:rPr lang="en-AU" dirty="0" smtClean="0"/>
              <a:t> </a:t>
            </a:r>
            <a:r>
              <a:rPr lang="en-AU" dirty="0" err="1" smtClean="0"/>
              <a:t>mengakses</a:t>
            </a:r>
            <a:r>
              <a:rPr lang="en-AU" dirty="0" smtClean="0"/>
              <a:t> wiki </a:t>
            </a:r>
            <a:r>
              <a:rPr lang="en-AU" dirty="0" err="1" smtClean="0"/>
              <a:t>dari</a:t>
            </a:r>
            <a:r>
              <a:rPr lang="en-AU" dirty="0" smtClean="0"/>
              <a:t> website </a:t>
            </a:r>
            <a:r>
              <a:rPr lang="en-AU" dirty="0" err="1" smtClean="0"/>
              <a:t>iSIKHNAS</a:t>
            </a:r>
            <a:r>
              <a:rPr lang="en-AU" dirty="0" smtClean="0"/>
              <a:t>?</a:t>
            </a:r>
            <a:endParaRPr lang="en-US" dirty="0"/>
          </a:p>
          <a:p>
            <a:pPr lvl="0"/>
            <a:r>
              <a:rPr lang="en-AU" dirty="0" err="1" smtClean="0"/>
              <a:t>Sebutkan</a:t>
            </a:r>
            <a:r>
              <a:rPr lang="en-AU" dirty="0" smtClean="0"/>
              <a:t> 8 </a:t>
            </a:r>
            <a:r>
              <a:rPr lang="en-AU" dirty="0" err="1" smtClean="0"/>
              <a:t>tipe</a:t>
            </a:r>
            <a:r>
              <a:rPr lang="en-AU" dirty="0" smtClean="0"/>
              <a:t> </a:t>
            </a:r>
            <a:r>
              <a:rPr lang="en-AU" dirty="0" err="1" smtClean="0"/>
              <a:t>pengguna</a:t>
            </a:r>
            <a:r>
              <a:rPr lang="en-AU" dirty="0" smtClean="0"/>
              <a:t> </a:t>
            </a:r>
            <a:r>
              <a:rPr lang="en-AU" dirty="0" err="1" smtClean="0"/>
              <a:t>iSIKHNAS</a:t>
            </a:r>
            <a:r>
              <a:rPr lang="en-AU" dirty="0" smtClean="0"/>
              <a:t>!</a:t>
            </a:r>
            <a:endParaRPr lang="en-US" dirty="0"/>
          </a:p>
          <a:p>
            <a:pPr lvl="0"/>
            <a:r>
              <a:rPr lang="en-AU" dirty="0" smtClean="0"/>
              <a:t>Di mana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mengetahui</a:t>
            </a:r>
            <a:r>
              <a:rPr lang="en-AU" dirty="0" smtClean="0"/>
              <a:t> </a:t>
            </a:r>
            <a:r>
              <a:rPr lang="en-AU" dirty="0" err="1" smtClean="0"/>
              <a:t>perijinan</a:t>
            </a:r>
            <a:r>
              <a:rPr lang="en-AU" dirty="0" smtClean="0"/>
              <a:t> yang </a:t>
            </a:r>
            <a:r>
              <a:rPr lang="en-AU" dirty="0" err="1" smtClean="0"/>
              <a:t>diberikan</a:t>
            </a:r>
            <a:r>
              <a:rPr lang="en-AU" dirty="0" smtClean="0"/>
              <a:t> </a:t>
            </a:r>
            <a:r>
              <a:rPr lang="en-AU" dirty="0" err="1" smtClean="0"/>
              <a:t>kepada</a:t>
            </a:r>
            <a:r>
              <a:rPr lang="en-AU" dirty="0" smtClean="0"/>
              <a:t> </a:t>
            </a:r>
            <a:r>
              <a:rPr lang="en-AU" dirty="0" err="1" smtClean="0"/>
              <a:t>masing-masing</a:t>
            </a:r>
            <a:r>
              <a:rPr lang="en-AU" dirty="0" smtClean="0"/>
              <a:t> </a:t>
            </a:r>
            <a:r>
              <a:rPr lang="en-AU" dirty="0" err="1" smtClean="0"/>
              <a:t>tipe</a:t>
            </a:r>
            <a:r>
              <a:rPr lang="en-AU" dirty="0" smtClean="0"/>
              <a:t> </a:t>
            </a:r>
            <a:r>
              <a:rPr lang="en-AU" dirty="0" err="1" smtClean="0"/>
              <a:t>pengguna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9049"/>
            <a:ext cx="8229600" cy="778098"/>
          </a:xfrm>
        </p:spPr>
        <p:txBody>
          <a:bodyPr/>
          <a:lstStyle/>
          <a:p>
            <a:pPr algn="ctr"/>
            <a:r>
              <a:rPr lang="en-US" sz="3600" dirty="0" err="1" smtClean="0"/>
              <a:t>Penjelajahan</a:t>
            </a:r>
            <a:r>
              <a:rPr lang="en-US" sz="3600" dirty="0" smtClean="0"/>
              <a:t> </a:t>
            </a:r>
            <a:r>
              <a:rPr lang="en-US" sz="3600" dirty="0" err="1" smtClean="0"/>
              <a:t>Laporan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2973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caranya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ingin</a:t>
            </a:r>
            <a:r>
              <a:rPr lang="en-AU" dirty="0" smtClean="0"/>
              <a:t> </a:t>
            </a:r>
            <a:r>
              <a:rPr lang="en-AU" dirty="0" err="1" smtClean="0"/>
              <a:t>memberikan</a:t>
            </a:r>
            <a:r>
              <a:rPr lang="en-AU" dirty="0" smtClean="0"/>
              <a:t> </a:t>
            </a:r>
            <a:r>
              <a:rPr lang="en-AU" dirty="0" err="1" smtClean="0"/>
              <a:t>ijin</a:t>
            </a:r>
            <a:r>
              <a:rPr lang="en-AU" dirty="0" smtClean="0"/>
              <a:t> </a:t>
            </a:r>
            <a:r>
              <a:rPr lang="en-AU" dirty="0" err="1" smtClean="0"/>
              <a:t>kepada</a:t>
            </a:r>
            <a:r>
              <a:rPr lang="en-AU" dirty="0" smtClean="0"/>
              <a:t> </a:t>
            </a:r>
            <a:r>
              <a:rPr lang="en-AU" dirty="0" err="1" smtClean="0"/>
              <a:t>seorang</a:t>
            </a:r>
            <a:r>
              <a:rPr lang="en-AU" dirty="0" smtClean="0"/>
              <a:t> </a:t>
            </a:r>
            <a:r>
              <a:rPr lang="en-AU" dirty="0" err="1" smtClean="0"/>
              <a:t>pelsa</a:t>
            </a:r>
            <a:r>
              <a:rPr lang="en-AU" dirty="0" smtClean="0"/>
              <a:t> agar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mengirimkan</a:t>
            </a:r>
            <a:r>
              <a:rPr lang="en-AU" dirty="0" smtClean="0"/>
              <a:t> </a:t>
            </a:r>
            <a:r>
              <a:rPr lang="en-AU" dirty="0" err="1" smtClean="0"/>
              <a:t>laporan</a:t>
            </a:r>
            <a:r>
              <a:rPr lang="en-AU" dirty="0" smtClean="0"/>
              <a:t> POP </a:t>
            </a:r>
            <a:r>
              <a:rPr lang="en-AU" dirty="0" err="1" smtClean="0"/>
              <a:t>atau</a:t>
            </a:r>
            <a:r>
              <a:rPr lang="en-AU" dirty="0" smtClean="0"/>
              <a:t> PK?</a:t>
            </a:r>
            <a:endParaRPr lang="en-US" dirty="0"/>
          </a:p>
          <a:p>
            <a:pPr lvl="0"/>
            <a:r>
              <a:rPr lang="en-AU" dirty="0" err="1" smtClean="0"/>
              <a:t>Akses</a:t>
            </a:r>
            <a:r>
              <a:rPr lang="en-AU" dirty="0" smtClean="0"/>
              <a:t> </a:t>
            </a:r>
            <a:r>
              <a:rPr lang="en-AU" dirty="0" err="1" smtClean="0"/>
              <a:t>khusus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yang </a:t>
            </a:r>
            <a:r>
              <a:rPr lang="en-AU" dirty="0" err="1" smtClean="0"/>
              <a:t>dimiliki</a:t>
            </a:r>
            <a:r>
              <a:rPr lang="en-AU" dirty="0" smtClean="0"/>
              <a:t> </a:t>
            </a:r>
            <a:r>
              <a:rPr lang="en-AU" dirty="0" err="1" smtClean="0"/>
              <a:t>koordinator</a:t>
            </a:r>
            <a:r>
              <a:rPr lang="en-AU" dirty="0" smtClean="0"/>
              <a:t> yang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dimiliki</a:t>
            </a:r>
            <a:r>
              <a:rPr lang="en-AU" dirty="0" smtClean="0"/>
              <a:t> </a:t>
            </a:r>
            <a:r>
              <a:rPr lang="en-AU" dirty="0" err="1" smtClean="0"/>
              <a:t>pengguna</a:t>
            </a:r>
            <a:r>
              <a:rPr lang="en-AU" dirty="0" smtClean="0"/>
              <a:t> lain.</a:t>
            </a:r>
            <a:endParaRPr lang="en-US" dirty="0"/>
          </a:p>
          <a:p>
            <a:pPr lvl="0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di website </a:t>
            </a:r>
            <a:r>
              <a:rPr lang="en-US" dirty="0" err="1" smtClean="0"/>
              <a:t>iSIKHNAS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9049"/>
            <a:ext cx="8229600" cy="778098"/>
          </a:xfrm>
        </p:spPr>
        <p:txBody>
          <a:bodyPr/>
          <a:lstStyle/>
          <a:p>
            <a:pPr algn="ctr"/>
            <a:r>
              <a:rPr lang="en-US" sz="3600" dirty="0" err="1" smtClean="0"/>
              <a:t>Penjelajahan</a:t>
            </a:r>
            <a:r>
              <a:rPr lang="en-US" sz="3600" dirty="0" smtClean="0"/>
              <a:t> </a:t>
            </a:r>
            <a:r>
              <a:rPr lang="en-US" sz="3600" dirty="0" err="1" smtClean="0"/>
              <a:t>Laporan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0478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smtClean="0"/>
              <a:t>Report VIEW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844825"/>
            <a:ext cx="1619672" cy="4998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19672" y="1844824"/>
            <a:ext cx="7524328" cy="49986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888405"/>
            <a:ext cx="1619672" cy="95641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19672" y="888406"/>
            <a:ext cx="7524328" cy="956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1296144" cy="7225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22268" y="1844824"/>
            <a:ext cx="7521731" cy="7678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504" y="1955131"/>
            <a:ext cx="1368152" cy="4786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17602" y="2564904"/>
            <a:ext cx="7526398" cy="304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Judul</a:t>
            </a:r>
            <a:r>
              <a:rPr lang="en-US" sz="1400" dirty="0" smtClean="0"/>
              <a:t> </a:t>
            </a:r>
            <a:r>
              <a:rPr lang="en-US" sz="1400" dirty="0" err="1" smtClean="0"/>
              <a:t>Laporan</a:t>
            </a:r>
            <a:endParaRPr 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268" y="2852936"/>
            <a:ext cx="7521732" cy="352379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 rot="20887100">
            <a:off x="1844299" y="3592129"/>
            <a:ext cx="6879263" cy="1569577"/>
          </a:xfrm>
          <a:prstGeom prst="rect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LAPORAN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614871" y="6360401"/>
            <a:ext cx="7526398" cy="304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Footer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2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ambar 3"/>
          <p:cNvPicPr>
            <a:picLocks noChangeAspect="1"/>
          </p:cNvPicPr>
          <p:nvPr/>
        </p:nvPicPr>
        <p:blipFill rotWithShape="1">
          <a:blip r:embed="rId2"/>
          <a:srcRect l="-362" r="3512"/>
          <a:stretch/>
        </p:blipFill>
        <p:spPr>
          <a:xfrm>
            <a:off x="354528" y="1231779"/>
            <a:ext cx="8434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b="1" dirty="0" smtClean="0"/>
              <a:t>Parameter </a:t>
            </a:r>
            <a:r>
              <a:rPr lang="en-US" sz="2400" b="1" dirty="0" err="1" smtClean="0"/>
              <a:t>laporan</a:t>
            </a:r>
            <a:endParaRPr lang="en-US" sz="2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79" y="908720"/>
            <a:ext cx="9156954" cy="48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Output/Laporan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Penyakit</a:t>
            </a:r>
          </a:p>
          <a:p>
            <a:r>
              <a:rPr lang="fi-FI" dirty="0" smtClean="0"/>
              <a:t>Vaksinasi</a:t>
            </a:r>
          </a:p>
          <a:p>
            <a:r>
              <a:rPr lang="fi-FI" dirty="0" smtClean="0"/>
              <a:t>Surveilans</a:t>
            </a:r>
          </a:p>
          <a:p>
            <a:r>
              <a:rPr lang="fi-FI" dirty="0" smtClean="0"/>
              <a:t>Lalu lintas hewan</a:t>
            </a:r>
          </a:p>
          <a:p>
            <a:r>
              <a:rPr lang="fi-FI" dirty="0" smtClean="0"/>
              <a:t>Rumah potong</a:t>
            </a:r>
          </a:p>
          <a:p>
            <a:r>
              <a:rPr lang="fi-FI" dirty="0" smtClean="0"/>
              <a:t>Pengguna</a:t>
            </a:r>
          </a:p>
          <a:p>
            <a:r>
              <a:rPr lang="fi-FI" dirty="0" smtClean="0"/>
              <a:t>Kode</a:t>
            </a:r>
          </a:p>
          <a:p>
            <a:r>
              <a:rPr lang="fi-FI" dirty="0" smtClean="0"/>
              <a:t>Sistem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Laporan </a:t>
            </a:r>
            <a:r>
              <a:rPr lang="fi-FI" dirty="0" smtClean="0"/>
              <a:t>Penyakit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endParaRPr lang="en-US" dirty="0"/>
          </a:p>
          <a:p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Prioritas</a:t>
            </a:r>
            <a:endParaRPr lang="en-US" dirty="0"/>
          </a:p>
          <a:p>
            <a:r>
              <a:rPr lang="en-US" dirty="0" err="1"/>
              <a:t>Pengobatan</a:t>
            </a:r>
            <a:r>
              <a:rPr lang="en-US" dirty="0"/>
              <a:t> (</a:t>
            </a:r>
            <a:r>
              <a:rPr lang="en-US" dirty="0" err="1"/>
              <a:t>tabel</a:t>
            </a:r>
            <a:r>
              <a:rPr lang="en-US" dirty="0"/>
              <a:t>)</a:t>
            </a:r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453</Words>
  <Application>Microsoft Office PowerPoint</Application>
  <PresentationFormat>Tampilan Layar (4:3)</PresentationFormat>
  <Paragraphs>115</Paragraphs>
  <Slides>49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49</vt:i4>
      </vt:variant>
    </vt:vector>
  </HeadingPairs>
  <TitlesOfParts>
    <vt:vector size="56" baseType="lpstr">
      <vt:lpstr>Arial Unicode MS</vt:lpstr>
      <vt:lpstr>Arial</vt:lpstr>
      <vt:lpstr>Calibri</vt:lpstr>
      <vt:lpstr>Tahoma</vt:lpstr>
      <vt:lpstr>Times New Roman</vt:lpstr>
      <vt:lpstr>Wingdings</vt:lpstr>
      <vt:lpstr>Office Theme</vt:lpstr>
      <vt:lpstr>Output iSIKHNAS</vt:lpstr>
      <vt:lpstr>www.isikhnas.com</vt:lpstr>
      <vt:lpstr>Login</vt:lpstr>
      <vt:lpstr>Tampilan Utama</vt:lpstr>
      <vt:lpstr>Report VIEW</vt:lpstr>
      <vt:lpstr>Menu Laporan</vt:lpstr>
      <vt:lpstr>Parameter laporan</vt:lpstr>
      <vt:lpstr>Output/Laporan</vt:lpstr>
      <vt:lpstr>Laporan Penyakit</vt:lpstr>
      <vt:lpstr>Tanda Umum (tabel)</vt:lpstr>
      <vt:lpstr>Diagnosa Banding per minggu</vt:lpstr>
      <vt:lpstr>Sindrom Prioritas</vt:lpstr>
      <vt:lpstr>Sindrom Prioritas</vt:lpstr>
      <vt:lpstr>Pengobatan</vt:lpstr>
      <vt:lpstr>Perkembangan Kasus (tabel)</vt:lpstr>
      <vt:lpstr>Peta penyakit dengan QGis</vt:lpstr>
      <vt:lpstr>Peta penyakit dengan Qgis + Buffer</vt:lpstr>
      <vt:lpstr> </vt:lpstr>
      <vt:lpstr>Ringkasan Vaksinasi per tahun (tabel)</vt:lpstr>
      <vt:lpstr>Kegiatan Vaksinasi (tabel)</vt:lpstr>
      <vt:lpstr>Detail Kegiatan Vaksinasi (tabel)</vt:lpstr>
      <vt:lpstr>Vaksinasi (QGIS)</vt:lpstr>
      <vt:lpstr>Kegiatan Surveilans (tabel)</vt:lpstr>
      <vt:lpstr>Laporan Lalulintas</vt:lpstr>
      <vt:lpstr>Laporan Lalulintas (QGIS)</vt:lpstr>
      <vt:lpstr>Laporan Rumah Potong</vt:lpstr>
      <vt:lpstr>Jumlah Hewan Dipotong (grafik)</vt:lpstr>
      <vt:lpstr>Laporan RPH per Kabupaten dan Jenis hewan</vt:lpstr>
      <vt:lpstr>Laporan RPH per Kabupaten dan tanggal</vt:lpstr>
      <vt:lpstr>Infrastruktur teregistrasi (QGIS)</vt:lpstr>
      <vt:lpstr>Peta Pemotongan Per propinsi (QGIS)</vt:lpstr>
      <vt:lpstr>Laporan Sampel laboratorium</vt:lpstr>
      <vt:lpstr>Grafik kesalahan sms</vt:lpstr>
      <vt:lpstr>Kode – kode yang digunakan</vt:lpstr>
      <vt:lpstr>Laporan Sistem</vt:lpstr>
      <vt:lpstr>Grafik SMS</vt:lpstr>
      <vt:lpstr>Log SMS</vt:lpstr>
      <vt:lpstr>Laporan Pengguna</vt:lpstr>
      <vt:lpstr>Kesalahan SMS</vt:lpstr>
      <vt:lpstr>Laporan Pengguna per aktifitas</vt:lpstr>
      <vt:lpstr>Investigasi penyakit umum</vt:lpstr>
      <vt:lpstr>Kesalahan SMS pengguna</vt:lpstr>
      <vt:lpstr>Laporan Pengiriman SMS oleh pengguna</vt:lpstr>
      <vt:lpstr>Grafik Pengiriman SMS per pengguna</vt:lpstr>
      <vt:lpstr>Penjelajahan Laporan </vt:lpstr>
      <vt:lpstr>Penjelajahan Laporan </vt:lpstr>
      <vt:lpstr>Penjelajahan Laporan </vt:lpstr>
      <vt:lpstr>Penjelajahan Laporan 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Pionx</dc:creator>
  <cp:lastModifiedBy>admin aluisius</cp:lastModifiedBy>
  <cp:revision>74</cp:revision>
  <dcterms:created xsi:type="dcterms:W3CDTF">2013-03-15T18:03:41Z</dcterms:created>
  <dcterms:modified xsi:type="dcterms:W3CDTF">2014-10-23T09:02:10Z</dcterms:modified>
</cp:coreProperties>
</file>