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65" r:id="rId3"/>
    <p:sldId id="266" r:id="rId4"/>
    <p:sldId id="290" r:id="rId5"/>
    <p:sldId id="267" r:id="rId6"/>
    <p:sldId id="258" r:id="rId7"/>
    <p:sldId id="269" r:id="rId8"/>
    <p:sldId id="291" r:id="rId9"/>
    <p:sldId id="259" r:id="rId10"/>
    <p:sldId id="270" r:id="rId11"/>
    <p:sldId id="271" r:id="rId12"/>
    <p:sldId id="272" r:id="rId13"/>
    <p:sldId id="275" r:id="rId14"/>
    <p:sldId id="288" r:id="rId15"/>
    <p:sldId id="274" r:id="rId16"/>
    <p:sldId id="292" r:id="rId17"/>
    <p:sldId id="277" r:id="rId18"/>
    <p:sldId id="278" r:id="rId19"/>
    <p:sldId id="289" r:id="rId20"/>
    <p:sldId id="280" r:id="rId21"/>
    <p:sldId id="281" r:id="rId22"/>
    <p:sldId id="283" r:id="rId23"/>
    <p:sldId id="284" r:id="rId24"/>
    <p:sldId id="28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458" autoAdjust="0"/>
  </p:normalViewPr>
  <p:slideViewPr>
    <p:cSldViewPr snapToObjects="1">
      <p:cViewPr>
        <p:scale>
          <a:sx n="60" d="100"/>
          <a:sy n="60" d="100"/>
        </p:scale>
        <p:origin x="-2098" y="-3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[Book1]Sheet1!$B$1</c:f>
              <c:strCache>
                <c:ptCount val="1"/>
                <c:pt idx="0">
                  <c:v>Village 1</c:v>
                </c:pt>
              </c:strCache>
            </c:strRef>
          </c:tx>
          <c:spPr>
            <a:solidFill>
              <a:schemeClr val="accent1"/>
            </a:solidFill>
          </c:spPr>
          <c:invertIfNegative val="0"/>
          <c:cat>
            <c:numRef>
              <c:f>[Book1]Sheet1!$A$2:$A$6</c:f>
              <c:numCache>
                <c:formatCode>General</c:formatCode>
                <c:ptCount val="5"/>
                <c:pt idx="0">
                  <c:v>1</c:v>
                </c:pt>
                <c:pt idx="1">
                  <c:v>2</c:v>
                </c:pt>
                <c:pt idx="2">
                  <c:v>3</c:v>
                </c:pt>
                <c:pt idx="3">
                  <c:v>4</c:v>
                </c:pt>
                <c:pt idx="4">
                  <c:v>5</c:v>
                </c:pt>
              </c:numCache>
            </c:numRef>
          </c:cat>
          <c:val>
            <c:numRef>
              <c:f>[Book1]Sheet1!$B$2:$B$6</c:f>
              <c:numCache>
                <c:formatCode>General</c:formatCode>
                <c:ptCount val="5"/>
                <c:pt idx="0">
                  <c:v>3</c:v>
                </c:pt>
                <c:pt idx="1">
                  <c:v>3</c:v>
                </c:pt>
                <c:pt idx="2">
                  <c:v>3</c:v>
                </c:pt>
                <c:pt idx="3">
                  <c:v>3</c:v>
                </c:pt>
                <c:pt idx="4">
                  <c:v>3</c:v>
                </c:pt>
              </c:numCache>
            </c:numRef>
          </c:val>
        </c:ser>
        <c:ser>
          <c:idx val="2"/>
          <c:order val="1"/>
          <c:tx>
            <c:strRef>
              <c:f>[Book1]Sheet1!$C$1</c:f>
              <c:strCache>
                <c:ptCount val="1"/>
                <c:pt idx="0">
                  <c:v>Village 2</c:v>
                </c:pt>
              </c:strCache>
            </c:strRef>
          </c:tx>
          <c:spPr>
            <a:solidFill>
              <a:srgbClr val="C00000"/>
            </a:solidFill>
          </c:spPr>
          <c:invertIfNegative val="0"/>
          <c:cat>
            <c:numRef>
              <c:f>[Book1]Sheet1!$A$2:$A$6</c:f>
              <c:numCache>
                <c:formatCode>General</c:formatCode>
                <c:ptCount val="5"/>
                <c:pt idx="0">
                  <c:v>1</c:v>
                </c:pt>
                <c:pt idx="1">
                  <c:v>2</c:v>
                </c:pt>
                <c:pt idx="2">
                  <c:v>3</c:v>
                </c:pt>
                <c:pt idx="3">
                  <c:v>4</c:v>
                </c:pt>
                <c:pt idx="4">
                  <c:v>5</c:v>
                </c:pt>
              </c:numCache>
            </c:numRef>
          </c:cat>
          <c:val>
            <c:numRef>
              <c:f>[Book1]Sheet1!$C$2:$C$6</c:f>
              <c:numCache>
                <c:formatCode>General</c:formatCode>
                <c:ptCount val="5"/>
                <c:pt idx="0">
                  <c:v>0</c:v>
                </c:pt>
                <c:pt idx="1">
                  <c:v>0</c:v>
                </c:pt>
                <c:pt idx="2">
                  <c:v>12</c:v>
                </c:pt>
                <c:pt idx="3">
                  <c:v>10</c:v>
                </c:pt>
                <c:pt idx="4">
                  <c:v>8</c:v>
                </c:pt>
              </c:numCache>
            </c:numRef>
          </c:val>
        </c:ser>
        <c:dLbls>
          <c:showLegendKey val="0"/>
          <c:showVal val="0"/>
          <c:showCatName val="0"/>
          <c:showSerName val="0"/>
          <c:showPercent val="0"/>
          <c:showBubbleSize val="0"/>
        </c:dLbls>
        <c:gapWidth val="150"/>
        <c:axId val="44466560"/>
        <c:axId val="44468480"/>
      </c:barChart>
      <c:catAx>
        <c:axId val="44466560"/>
        <c:scaling>
          <c:orientation val="minMax"/>
        </c:scaling>
        <c:delete val="0"/>
        <c:axPos val="b"/>
        <c:title>
          <c:tx>
            <c:rich>
              <a:bodyPr/>
              <a:lstStyle/>
              <a:p>
                <a:pPr>
                  <a:defRPr/>
                </a:pPr>
                <a:r>
                  <a:rPr lang="en-US"/>
                  <a:t>Week</a:t>
                </a:r>
              </a:p>
            </c:rich>
          </c:tx>
          <c:layout/>
          <c:overlay val="0"/>
        </c:title>
        <c:numFmt formatCode="General" sourceLinked="1"/>
        <c:majorTickMark val="out"/>
        <c:minorTickMark val="none"/>
        <c:tickLblPos val="nextTo"/>
        <c:crossAx val="44468480"/>
        <c:crosses val="autoZero"/>
        <c:auto val="1"/>
        <c:lblAlgn val="ctr"/>
        <c:lblOffset val="100"/>
        <c:noMultiLvlLbl val="0"/>
      </c:catAx>
      <c:valAx>
        <c:axId val="44468480"/>
        <c:scaling>
          <c:orientation val="minMax"/>
        </c:scaling>
        <c:delete val="0"/>
        <c:axPos val="l"/>
        <c:majorGridlines/>
        <c:title>
          <c:tx>
            <c:rich>
              <a:bodyPr rot="-5400000" vert="horz"/>
              <a:lstStyle/>
              <a:p>
                <a:pPr>
                  <a:defRPr/>
                </a:pPr>
                <a:r>
                  <a:rPr lang="en-US"/>
                  <a:t>Number of sick cows</a:t>
                </a:r>
              </a:p>
            </c:rich>
          </c:tx>
          <c:layout/>
          <c:overlay val="0"/>
        </c:title>
        <c:numFmt formatCode="General" sourceLinked="1"/>
        <c:majorTickMark val="out"/>
        <c:minorTickMark val="none"/>
        <c:tickLblPos val="nextTo"/>
        <c:crossAx val="4446656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7/11/2014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1: Introduction</a:t>
            </a:r>
            <a:endParaRPr lang="en-AU" b="1" dirty="0" smtClean="0"/>
          </a:p>
          <a:p>
            <a:endParaRPr lang="en-AU" dirty="0" smtClean="0"/>
          </a:p>
          <a:p>
            <a:r>
              <a:rPr lang="en-AU" dirty="0" smtClean="0"/>
              <a:t>Welcome everyone</a:t>
            </a:r>
          </a:p>
          <a:p>
            <a:endParaRPr lang="en-AU" dirty="0" smtClean="0"/>
          </a:p>
          <a:p>
            <a:r>
              <a:rPr lang="en-AU" dirty="0" smtClean="0"/>
              <a:t>Remind</a:t>
            </a:r>
            <a:r>
              <a:rPr lang="en-AU" baseline="0" dirty="0" smtClean="0"/>
              <a:t> participants of the participation rules if needed</a:t>
            </a:r>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2</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 to think about this.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participants to indicate answers in a brief group discussion.</a:t>
            </a:r>
          </a:p>
          <a:p>
            <a:endParaRPr lang="en-AU" sz="1200" b="1" kern="1200" baseline="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Answer to Question 2:</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chart shows the same information as the picture.</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It</a:t>
            </a:r>
            <a:r>
              <a:rPr lang="en-AU" sz="1200" kern="1200" baseline="0" dirty="0" smtClean="0">
                <a:solidFill>
                  <a:schemeClr val="tx1"/>
                </a:solidFill>
                <a:effectLst/>
                <a:latin typeface="+mn-lt"/>
                <a:ea typeface="+mn-ea"/>
                <a:cs typeface="+mn-cs"/>
              </a:rPr>
              <a:t> is just a different way of displaying this sort of information.</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339052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Question 3:</a:t>
            </a:r>
            <a:r>
              <a:rPr lang="en-AU" sz="1200" kern="1200" dirty="0" smtClean="0">
                <a:solidFill>
                  <a:schemeClr val="tx1"/>
                </a:solidFill>
                <a:effectLst/>
                <a:latin typeface="+mn-lt"/>
                <a:ea typeface="+mn-ea"/>
                <a:cs typeface="+mn-cs"/>
              </a:rPr>
              <a:t> </a:t>
            </a:r>
          </a:p>
          <a:p>
            <a:endParaRPr lang="en-AU" dirty="0" smtClean="0"/>
          </a:p>
          <a:p>
            <a:r>
              <a:rPr lang="en-AU" dirty="0" smtClean="0"/>
              <a:t>Split the group into pairs (the</a:t>
            </a:r>
            <a:r>
              <a:rPr lang="en-AU" baseline="0" dirty="0" smtClean="0"/>
              <a:t> quickest was is to ask them to work with a person they are sitting next to)</a:t>
            </a:r>
          </a:p>
          <a:p>
            <a:r>
              <a:rPr lang="en-AU" dirty="0" smtClean="0"/>
              <a:t> </a:t>
            </a:r>
          </a:p>
          <a:p>
            <a:r>
              <a:rPr lang="en-AU" dirty="0" smtClean="0"/>
              <a:t>Ask</a:t>
            </a:r>
            <a:r>
              <a:rPr lang="en-AU" baseline="0" dirty="0" smtClean="0"/>
              <a:t> the pairs to answer Question 3 and w</a:t>
            </a:r>
            <a:r>
              <a:rPr lang="en-AU" dirty="0" smtClean="0"/>
              <a:t>rite answers on a piece paper.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a:t>
            </a:r>
            <a:r>
              <a:rPr lang="en-AU" sz="1200" kern="1200" baseline="0" dirty="0" smtClean="0">
                <a:solidFill>
                  <a:schemeClr val="tx1"/>
                </a:solidFill>
                <a:effectLst/>
                <a:latin typeface="+mn-lt"/>
                <a:ea typeface="+mn-ea"/>
                <a:cs typeface="+mn-cs"/>
              </a:rPr>
              <a:t> to write their answers.</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Ask participants to read out an answer and write the answers on a whiteboard or butchers paper under a heading for each village.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96375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Question 3:</a:t>
            </a:r>
            <a:r>
              <a:rPr lang="en-AU" sz="1200" kern="1200" dirty="0" smtClean="0">
                <a:solidFill>
                  <a:schemeClr val="tx1"/>
                </a:solidFill>
                <a:effectLst/>
                <a:latin typeface="+mn-lt"/>
                <a:ea typeface="+mn-ea"/>
                <a:cs typeface="+mn-cs"/>
              </a:rPr>
              <a:t> </a:t>
            </a:r>
          </a:p>
          <a:p>
            <a:endParaRPr lang="en-AU" dirty="0" smtClean="0"/>
          </a:p>
          <a:p>
            <a:r>
              <a:rPr lang="en-AU" dirty="0" smtClean="0"/>
              <a:t>Split the group into pairs (the</a:t>
            </a:r>
            <a:r>
              <a:rPr lang="en-AU" baseline="0" dirty="0" smtClean="0"/>
              <a:t> quickest was is to ask them to work with a person they are sitting next to)</a:t>
            </a:r>
          </a:p>
          <a:p>
            <a:r>
              <a:rPr lang="en-AU" dirty="0" smtClean="0"/>
              <a:t> </a:t>
            </a:r>
          </a:p>
          <a:p>
            <a:r>
              <a:rPr lang="en-AU" dirty="0" smtClean="0"/>
              <a:t>Ask</a:t>
            </a:r>
            <a:r>
              <a:rPr lang="en-AU" baseline="0" dirty="0" smtClean="0"/>
              <a:t> the pairs to answer Question 3 and w</a:t>
            </a:r>
            <a:r>
              <a:rPr lang="en-AU" dirty="0" smtClean="0"/>
              <a:t>rite answers on a piece paper.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a:t>
            </a:r>
            <a:r>
              <a:rPr lang="en-AU" sz="1200" kern="1200" baseline="0" dirty="0" smtClean="0">
                <a:solidFill>
                  <a:schemeClr val="tx1"/>
                </a:solidFill>
                <a:effectLst/>
                <a:latin typeface="+mn-lt"/>
                <a:ea typeface="+mn-ea"/>
                <a:cs typeface="+mn-cs"/>
              </a:rPr>
              <a:t> to write their answers.</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Ask participants to read out an answer and write the answers on a whiteboard or butchers paper under a heading for each village.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1963752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4</a:t>
            </a:r>
          </a:p>
          <a:p>
            <a:endParaRPr lang="en-AU" b="1" dirty="0" smtClean="0"/>
          </a:p>
          <a:p>
            <a:r>
              <a:rPr lang="en-AU" baseline="0" dirty="0" smtClean="0"/>
              <a:t>Sometimes veterinary clinical skills lead to a clear diagnosis. </a:t>
            </a:r>
          </a:p>
          <a:p>
            <a:r>
              <a:rPr lang="en-AU" baseline="0" dirty="0" smtClean="0"/>
              <a:t>Sometimes epidemiology skills are as important or even more important than clinical skills.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711640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5</a:t>
            </a:r>
          </a:p>
          <a:p>
            <a:endParaRPr lang="en-AU" dirty="0" smtClean="0"/>
          </a:p>
          <a:p>
            <a:r>
              <a:rPr lang="en-AU" dirty="0" smtClean="0"/>
              <a:t>This question</a:t>
            </a:r>
            <a:r>
              <a:rPr lang="en-AU" baseline="0" dirty="0" smtClean="0"/>
              <a:t> is trying to prompt participants to discuss epidemiology skills.</a:t>
            </a:r>
          </a:p>
          <a:p>
            <a:endParaRPr lang="en-AU" baseline="0" dirty="0" smtClean="0"/>
          </a:p>
          <a:p>
            <a:r>
              <a:rPr lang="en-AU" baseline="0" dirty="0" smtClean="0"/>
              <a:t>Examination of one sick animal to see what clinical signs it is showing and then using those signs to direct you to a specific disease is applying veterinary clinical skills. </a:t>
            </a:r>
          </a:p>
          <a:p>
            <a:endParaRPr lang="en-AU" baseline="0" dirty="0" smtClean="0"/>
          </a:p>
          <a:p>
            <a:r>
              <a:rPr lang="en-AU" baseline="0" dirty="0" smtClean="0"/>
              <a:t>Looking at when cases occurred and the interaction between sick and healthy cows and the possibility of environmental exposure are all examples of epidemiology skills.</a:t>
            </a:r>
          </a:p>
          <a:p>
            <a:r>
              <a:rPr lang="en-AU" baseline="0" dirty="0" smtClean="0"/>
              <a:t> </a:t>
            </a:r>
            <a:r>
              <a:rPr lang="en-AU" baseline="0" dirty="0" err="1" smtClean="0"/>
              <a:t>eg</a:t>
            </a:r>
            <a:endParaRPr lang="en-AU" baseline="0" dirty="0" smtClean="0"/>
          </a:p>
          <a:p>
            <a:r>
              <a:rPr lang="en-AU" baseline="0" dirty="0" smtClean="0"/>
              <a:t>Have any new animals been introduced into the group recently and could they have brought a new infection.</a:t>
            </a:r>
          </a:p>
          <a:p>
            <a:r>
              <a:rPr lang="en-AU" baseline="0" dirty="0" smtClean="0"/>
              <a:t>Is the pattern of occurrence of disease consistent with an infectious agent</a:t>
            </a:r>
          </a:p>
          <a:p>
            <a:r>
              <a:rPr lang="en-AU" baseline="0" dirty="0" smtClean="0"/>
              <a:t>Is there any spatial pattern – were all the sick animals from one paddock. If so, has anything changed in that paddock (poisons, dumped rubbish, other animals, new feedstuffs </a:t>
            </a:r>
            <a:r>
              <a:rPr lang="en-AU" baseline="0" dirty="0" err="1" smtClean="0"/>
              <a:t>etc</a:t>
            </a:r>
            <a:r>
              <a:rPr lang="en-AU" baseline="0" dirty="0" smtClean="0"/>
              <a:t>).</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2803379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5</a:t>
            </a:r>
          </a:p>
          <a:p>
            <a:endParaRPr lang="en-AU" dirty="0" smtClean="0"/>
          </a:p>
          <a:p>
            <a:r>
              <a:rPr lang="en-AU" dirty="0" smtClean="0"/>
              <a:t>The last part of a disease investigation involves giving advice to</a:t>
            </a:r>
            <a:r>
              <a:rPr lang="en-AU" baseline="0" dirty="0" smtClean="0"/>
              <a:t> the farmer about what might be causing the disease and possibly treating the sick animals.</a:t>
            </a:r>
          </a:p>
          <a:p>
            <a:endParaRPr lang="en-AU" baseline="0" dirty="0" smtClean="0"/>
          </a:p>
          <a:p>
            <a:r>
              <a:rPr lang="en-AU" baseline="0" dirty="0" smtClean="0"/>
              <a:t>Ask the group to make notes on what they might do in this situation.</a:t>
            </a:r>
          </a:p>
          <a:p>
            <a:endParaRPr lang="en-AU" baseline="0" dirty="0" smtClean="0"/>
          </a:p>
          <a:p>
            <a:r>
              <a:rPr lang="en-AU" baseline="0" dirty="0" smtClean="0"/>
              <a:t>The point of this activity is to make people think about how epidemiology skills and epidemiology information about the pattern of disease can help them to choose different treatments even if they do not know what exact disease might be present.</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1823279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5</a:t>
            </a:r>
          </a:p>
          <a:p>
            <a:endParaRPr lang="en-AU" dirty="0" smtClean="0"/>
          </a:p>
          <a:p>
            <a:r>
              <a:rPr lang="en-AU" dirty="0" smtClean="0"/>
              <a:t>The last part of a disease investigation involves giving advice to</a:t>
            </a:r>
            <a:r>
              <a:rPr lang="en-AU" baseline="0" dirty="0" smtClean="0"/>
              <a:t> the farmer about what might be causing the disease and possibly treating the sick animals.</a:t>
            </a:r>
          </a:p>
          <a:p>
            <a:endParaRPr lang="en-AU" baseline="0" dirty="0" smtClean="0"/>
          </a:p>
          <a:p>
            <a:r>
              <a:rPr lang="en-AU" baseline="0" dirty="0" smtClean="0"/>
              <a:t>Ask the group to make notes on what they might do in this situation.</a:t>
            </a:r>
          </a:p>
          <a:p>
            <a:endParaRPr lang="en-AU" baseline="0" dirty="0" smtClean="0"/>
          </a:p>
          <a:p>
            <a:r>
              <a:rPr lang="en-AU" baseline="0" dirty="0" smtClean="0"/>
              <a:t>The point of this activity is to make people think about how epidemiology skills and epidemiology information about the pattern of disease can help them to choose different treatments even if they do not know what exact disease might be present.</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1823279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Learnings</a:t>
            </a:r>
            <a:r>
              <a:rPr lang="en-AU" sz="1200" b="1" kern="1200" baseline="0" dirty="0" smtClean="0">
                <a:solidFill>
                  <a:schemeClr val="tx1"/>
                </a:solidFill>
                <a:effectLst/>
                <a:latin typeface="+mn-lt"/>
                <a:ea typeface="+mn-ea"/>
                <a:cs typeface="+mn-cs"/>
              </a:rPr>
              <a:t> from this activity</a:t>
            </a:r>
            <a:endParaRPr lang="en-AU" sz="1200" b="1" kern="1200" dirty="0" smtClean="0">
              <a:solidFill>
                <a:schemeClr val="tx1"/>
              </a:solidFill>
              <a:effectLst/>
              <a:latin typeface="+mn-lt"/>
              <a:ea typeface="+mn-ea"/>
              <a:cs typeface="+mn-cs"/>
            </a:endParaRPr>
          </a:p>
          <a:p>
            <a:endParaRPr lang="en-AU" sz="1200" b="0" kern="1200" dirty="0" smtClean="0">
              <a:solidFill>
                <a:schemeClr val="tx1"/>
              </a:solidFill>
              <a:effectLst/>
              <a:latin typeface="+mn-lt"/>
              <a:ea typeface="+mn-ea"/>
              <a:cs typeface="+mn-cs"/>
            </a:endParaRPr>
          </a:p>
          <a:p>
            <a:r>
              <a:rPr lang="en-AU" sz="1200" b="0" kern="1200" dirty="0" smtClean="0">
                <a:solidFill>
                  <a:schemeClr val="tx1"/>
                </a:solidFill>
                <a:effectLst/>
                <a:latin typeface="+mn-lt"/>
                <a:ea typeface="+mn-ea"/>
                <a:cs typeface="+mn-cs"/>
              </a:rPr>
              <a:t>The main</a:t>
            </a:r>
            <a:r>
              <a:rPr lang="en-AU" sz="1200" b="0" kern="1200" baseline="0" dirty="0" smtClean="0">
                <a:solidFill>
                  <a:schemeClr val="tx1"/>
                </a:solidFill>
                <a:effectLst/>
                <a:latin typeface="+mn-lt"/>
                <a:ea typeface="+mn-ea"/>
                <a:cs typeface="+mn-cs"/>
              </a:rPr>
              <a:t> points this activity was trying to make are:</a:t>
            </a:r>
            <a:endParaRPr lang="en-AU"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This </a:t>
            </a:r>
            <a:r>
              <a:rPr lang="en-AU" b="0" dirty="0" smtClean="0"/>
              <a:t>activity</a:t>
            </a:r>
            <a:r>
              <a:rPr lang="en-AU" sz="1200" b="0" kern="1200" dirty="0" smtClean="0">
                <a:solidFill>
                  <a:schemeClr val="tx1"/>
                </a:solidFill>
                <a:effectLst/>
                <a:latin typeface="+mn-lt"/>
                <a:ea typeface="+mn-ea"/>
                <a:cs typeface="+mn-cs"/>
              </a:rPr>
              <a:t> illustrated how</a:t>
            </a:r>
            <a:r>
              <a:rPr lang="en-AU" sz="1200" b="0" kern="1200" baseline="0" dirty="0" smtClean="0">
                <a:solidFill>
                  <a:schemeClr val="tx1"/>
                </a:solidFill>
                <a:effectLst/>
                <a:latin typeface="+mn-lt"/>
                <a:ea typeface="+mn-ea"/>
                <a:cs typeface="+mn-cs"/>
              </a:rPr>
              <a:t> </a:t>
            </a:r>
            <a:r>
              <a:rPr lang="en-AU" sz="1200" b="0" kern="1200" dirty="0" smtClean="0">
                <a:solidFill>
                  <a:schemeClr val="tx1"/>
                </a:solidFill>
                <a:effectLst/>
                <a:latin typeface="+mn-lt"/>
                <a:ea typeface="+mn-ea"/>
                <a:cs typeface="+mn-cs"/>
              </a:rPr>
              <a:t>field epidemiology skills can help</a:t>
            </a:r>
            <a:r>
              <a:rPr lang="en-AU" sz="1200" b="0" kern="1200" baseline="0" dirty="0" smtClean="0">
                <a:solidFill>
                  <a:schemeClr val="tx1"/>
                </a:solidFill>
                <a:effectLst/>
                <a:latin typeface="+mn-lt"/>
                <a:ea typeface="+mn-ea"/>
                <a:cs typeface="+mn-cs"/>
              </a:rPr>
              <a:t> para-veterinarians investigate a disease and use the information to identify causes and give better advice to farmers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It also provided the group with an opportunity to work together and share their comments and views.</a:t>
            </a:r>
          </a:p>
          <a:p>
            <a:pPr marL="171450" indent="-171450">
              <a:buFont typeface="Arial" panose="020B0604020202020204" pitchFamily="34" charset="0"/>
              <a:buChar char="•"/>
            </a:pP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sz="1200" b="0" kern="1200" baseline="0" dirty="0" smtClean="0">
                <a:solidFill>
                  <a:schemeClr val="tx1"/>
                </a:solidFill>
                <a:effectLst/>
                <a:latin typeface="+mn-lt"/>
                <a:ea typeface="+mn-ea"/>
                <a:cs typeface="+mn-cs"/>
              </a:rPr>
              <a:t>Express to the participants that this training course will provide more detail on how they can apply field epidemiology skills to their daily work</a:t>
            </a:r>
          </a:p>
          <a:p>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3038793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Group activity – shared experience</a:t>
            </a:r>
            <a:endParaRPr lang="en-AU" b="1" dirty="0" smtClean="0"/>
          </a:p>
          <a:p>
            <a:endParaRPr lang="en-AU" baseline="0" dirty="0" smtClean="0"/>
          </a:p>
          <a:p>
            <a:r>
              <a:rPr lang="en-AU" baseline="0" dirty="0" smtClean="0"/>
              <a:t>This activity is asking the group to think about their own personal experience and whether they can think of an example where they may have applied epidemiology thinking to the management of a sick animal.</a:t>
            </a:r>
          </a:p>
          <a:p>
            <a:endParaRPr lang="en-AU" baseline="0" dirty="0" smtClean="0"/>
          </a:p>
          <a:p>
            <a:r>
              <a:rPr lang="en-AU" baseline="0" dirty="0" smtClean="0"/>
              <a:t>Ask the group to spend a couple of minutes thinking about this.</a:t>
            </a:r>
          </a:p>
          <a:p>
            <a:endParaRPr lang="en-AU" baseline="0" dirty="0" smtClean="0"/>
          </a:p>
          <a:p>
            <a:r>
              <a:rPr lang="en-AU" baseline="0" dirty="0" smtClean="0"/>
              <a:t>Then ask if one or two people would like to share their experiences with the group.</a:t>
            </a:r>
          </a:p>
          <a:p>
            <a:endParaRPr lang="en-AU" baseline="0" dirty="0" smtClean="0"/>
          </a:p>
          <a:p>
            <a:r>
              <a:rPr lang="en-AU" baseline="0" dirty="0" smtClean="0"/>
              <a:t>Thank the speakers and make a brief comment about each experience.</a:t>
            </a:r>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1327570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Group activity – shared experience</a:t>
            </a:r>
            <a:endParaRPr lang="en-AU" b="1" dirty="0" smtClean="0"/>
          </a:p>
          <a:p>
            <a:endParaRPr lang="en-AU" baseline="0" dirty="0" smtClean="0"/>
          </a:p>
          <a:p>
            <a:endParaRPr lang="en-AU" baseline="0" dirty="0" smtClean="0"/>
          </a:p>
          <a:p>
            <a:r>
              <a:rPr lang="en-AU" baseline="0" dirty="0" smtClean="0"/>
              <a:t>Here are some other examples where field epidemiology knowledge is being used to provide the best advice to farmers. </a:t>
            </a:r>
          </a:p>
          <a:p>
            <a:endParaRPr lang="en-AU" baseline="0" dirty="0" smtClean="0"/>
          </a:p>
          <a:p>
            <a:r>
              <a:rPr lang="en-AU" baseline="0" dirty="0" smtClean="0"/>
              <a:t>If time allows let the group discuss each point.</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22</a:t>
            </a:fld>
            <a:endParaRPr lang="en-AU"/>
          </a:p>
        </p:txBody>
      </p:sp>
    </p:spTree>
    <p:extLst>
      <p:ext uri="{BB962C8B-B14F-4D97-AF65-F5344CB8AC3E}">
        <p14:creationId xmlns:p14="http://schemas.microsoft.com/office/powerpoint/2010/main" val="78569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endParaRPr lang="en-AU" dirty="0" smtClean="0"/>
          </a:p>
          <a:p>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7 – Summary of session</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23</a:t>
            </a:fld>
            <a:endParaRPr lang="en-AU"/>
          </a:p>
        </p:txBody>
      </p:sp>
    </p:spTree>
    <p:extLst>
      <p:ext uri="{BB962C8B-B14F-4D97-AF65-F5344CB8AC3E}">
        <p14:creationId xmlns:p14="http://schemas.microsoft.com/office/powerpoint/2010/main" val="1277364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smtClean="0"/>
              <a:t>Step</a:t>
            </a:r>
            <a:r>
              <a:rPr lang="en-AU" b="1" baseline="0" smtClean="0"/>
              <a:t> 7: </a:t>
            </a:r>
            <a:r>
              <a:rPr lang="en-AU" b="1" baseline="0" dirty="0" smtClean="0"/>
              <a:t>Summary of session</a:t>
            </a:r>
            <a:endParaRPr lang="en-AU" b="1" dirty="0" smtClean="0"/>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endParaRPr lang="en-AU" baseline="0" dirty="0" smtClean="0"/>
          </a:p>
          <a:p>
            <a:endParaRPr lang="en-AU" baseline="0" dirty="0" smtClean="0"/>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24</a:t>
            </a:fld>
            <a:endParaRPr lang="en-AU"/>
          </a:p>
        </p:txBody>
      </p:sp>
    </p:spTree>
    <p:extLst>
      <p:ext uri="{BB962C8B-B14F-4D97-AF65-F5344CB8AC3E}">
        <p14:creationId xmlns:p14="http://schemas.microsoft.com/office/powerpoint/2010/main" val="345701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Introduce what</a:t>
            </a:r>
            <a:r>
              <a:rPr lang="en-AU" sz="1200" kern="1200" baseline="0" dirty="0" smtClean="0">
                <a:solidFill>
                  <a:schemeClr val="tx1"/>
                </a:solidFill>
                <a:effectLst/>
                <a:latin typeface="+mn-lt"/>
                <a:ea typeface="+mn-ea"/>
                <a:cs typeface="+mn-cs"/>
              </a:rPr>
              <a:t> is going to be presented and discussed during this session</a:t>
            </a:r>
          </a:p>
          <a:p>
            <a:endParaRPr lang="en-AU" sz="1200" kern="120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Curiosity raising activity</a:t>
            </a:r>
            <a:endParaRPr lang="en-AU" b="1"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d</a:t>
            </a:r>
            <a:r>
              <a:rPr lang="en-AU" dirty="0" smtClean="0"/>
              <a:t>raw a picture that represents your own view of the relationship between farmers, para-vet, vet, </a:t>
            </a:r>
            <a:r>
              <a:rPr lang="en-AU" dirty="0" err="1" smtClean="0"/>
              <a:t>kepala</a:t>
            </a:r>
            <a:r>
              <a:rPr lang="en-AU" dirty="0" smtClean="0"/>
              <a:t> </a:t>
            </a:r>
            <a:r>
              <a:rPr lang="en-AU" dirty="0" err="1" smtClean="0"/>
              <a:t>dinas</a:t>
            </a:r>
            <a:r>
              <a:rPr lang="en-AU" dirty="0" smtClean="0"/>
              <a:t>, lab and </a:t>
            </a:r>
            <a:r>
              <a:rPr lang="en-AU" dirty="0" err="1" smtClean="0"/>
              <a:t>pusat</a:t>
            </a:r>
            <a:endParaRPr lang="en-AU"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some of the participants</a:t>
            </a:r>
            <a:r>
              <a:rPr lang="en-AU" sz="1200" kern="1200" baseline="0" dirty="0" smtClean="0">
                <a:solidFill>
                  <a:schemeClr val="tx1"/>
                </a:solidFill>
                <a:effectLst/>
                <a:latin typeface="+mn-lt"/>
                <a:ea typeface="+mn-ea"/>
                <a:cs typeface="+mn-cs"/>
              </a:rPr>
              <a:t> to show and explain their drawings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If possible have a short group discussion about some of the drawings and if other people agree with what is presented</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baseline="0" dirty="0" smtClean="0"/>
              <a:t>Show video or recorded PowerPoint</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4: Discuss content of recorded PowerPoint file</a:t>
            </a:r>
            <a:endParaRPr lang="en-AU" b="1" dirty="0" smtClean="0"/>
          </a:p>
          <a:p>
            <a:endParaRPr lang="en-AU" baseline="0" dirty="0" smtClean="0"/>
          </a:p>
          <a:p>
            <a:r>
              <a:rPr lang="en-AU" baseline="0" dirty="0" smtClean="0"/>
              <a:t>Facilitator to stress the following points</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Para-vets are doing great work</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provide services to farmers in all sorts of weather and in difficult conditions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Farmers depend on para-vets</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Para-vets</a:t>
            </a:r>
            <a:r>
              <a:rPr lang="en-AU" sz="1200" kern="1200" baseline="0" dirty="0" smtClean="0">
                <a:solidFill>
                  <a:schemeClr val="tx1"/>
                </a:solidFill>
                <a:effectLst/>
                <a:latin typeface="+mn-lt"/>
                <a:ea typeface="+mn-ea"/>
                <a:cs typeface="+mn-cs"/>
              </a:rPr>
              <a:t> help to detect priority diseases and are important for disease control programs</a:t>
            </a:r>
          </a:p>
          <a:p>
            <a:pPr marL="628650" lvl="1" indent="-171450">
              <a:buFont typeface="Arial" panose="020B0604020202020204" pitchFamily="34" charset="0"/>
              <a:buChar char="•"/>
            </a:pPr>
            <a:r>
              <a:rPr lang="en-AU" sz="1200" kern="1200" baseline="0" dirty="0" smtClean="0">
                <a:solidFill>
                  <a:schemeClr val="tx1"/>
                </a:solidFill>
                <a:effectLst/>
                <a:latin typeface="+mn-lt"/>
                <a:ea typeface="+mn-ea"/>
                <a:cs typeface="+mn-cs"/>
              </a:rPr>
              <a:t>Para-vets collect data for </a:t>
            </a:r>
            <a:r>
              <a:rPr lang="en-AU" sz="1200" kern="1200" baseline="0" dirty="0" err="1" smtClean="0">
                <a:solidFill>
                  <a:schemeClr val="tx1"/>
                </a:solidFill>
                <a:effectLst/>
                <a:latin typeface="+mn-lt"/>
                <a:ea typeface="+mn-ea"/>
                <a:cs typeface="+mn-cs"/>
              </a:rPr>
              <a:t>iSIKHNAS</a:t>
            </a:r>
            <a:r>
              <a:rPr lang="en-AU" sz="1200" kern="1200" baseline="0" dirty="0" smtClean="0">
                <a:solidFill>
                  <a:schemeClr val="tx1"/>
                </a:solidFill>
                <a:effectLst/>
                <a:latin typeface="+mn-lt"/>
                <a:ea typeface="+mn-ea"/>
                <a:cs typeface="+mn-cs"/>
              </a:rPr>
              <a:t> which helps underpin animal health systems for the district, province and country</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Without para-vets there would be no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So… in any diagram or picture to show where para-vets fit into the system they should be shown as central, the active reporters of disease, the source of all information that decision makers have to rely on.</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1457199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indent="0">
              <a:buNone/>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The </a:t>
            </a:r>
            <a:r>
              <a:rPr lang="en-AU" b="0" dirty="0" smtClean="0"/>
              <a:t>activity</a:t>
            </a:r>
            <a:r>
              <a:rPr lang="en-AU" baseline="0" dirty="0" smtClean="0"/>
              <a:t> is intended to get the participants to start looking at patterns of disease and using the patterns to think “outside the box”. Meaning to think about more than the individual sick animals and to look at patterns in groups of animals (populations) to help determine the cause and possible control strategies to prevent disease.</a:t>
            </a:r>
            <a:endParaRPr lang="en-AU" dirty="0" smtClean="0"/>
          </a:p>
          <a:p>
            <a:pPr marL="0" indent="0">
              <a:buNone/>
            </a:pPr>
            <a:endParaRPr lang="en-AU" dirty="0" smtClean="0"/>
          </a:p>
          <a:p>
            <a:pPr marL="0" indent="0">
              <a:buNone/>
            </a:pPr>
            <a:r>
              <a:rPr lang="en-AU" dirty="0" smtClean="0"/>
              <a:t>The main information you</a:t>
            </a:r>
            <a:r>
              <a:rPr lang="en-AU" baseline="0" dirty="0" smtClean="0"/>
              <a:t> will need to get across to the participants is:</a:t>
            </a:r>
          </a:p>
          <a:p>
            <a:pPr marL="628650" lvl="1" indent="-171450">
              <a:buFont typeface="Arial" panose="020B0604020202020204" pitchFamily="34" charset="0"/>
              <a:buChar char="•"/>
            </a:pPr>
            <a:r>
              <a:rPr lang="fr-FR" dirty="0" smtClean="0"/>
              <a:t>The </a:t>
            </a:r>
            <a:r>
              <a:rPr lang="fr-FR" dirty="0" err="1" smtClean="0"/>
              <a:t>timeline</a:t>
            </a:r>
            <a:r>
              <a:rPr lang="fr-FR" dirty="0" smtClean="0"/>
              <a:t> </a:t>
            </a:r>
            <a:r>
              <a:rPr lang="fr-FR" dirty="0" err="1" smtClean="0"/>
              <a:t>is</a:t>
            </a:r>
            <a:r>
              <a:rPr lang="fr-FR" dirty="0" smtClean="0"/>
              <a:t> </a:t>
            </a:r>
            <a:r>
              <a:rPr lang="fr-FR" dirty="0" err="1" smtClean="0"/>
              <a:t>shown</a:t>
            </a:r>
            <a:r>
              <a:rPr lang="fr-FR" dirty="0" smtClean="0"/>
              <a:t> </a:t>
            </a:r>
            <a:r>
              <a:rPr lang="fr-FR" dirty="0" err="1" smtClean="0"/>
              <a:t>along</a:t>
            </a:r>
            <a:r>
              <a:rPr lang="fr-FR" dirty="0" smtClean="0"/>
              <a:t> the line in the center, </a:t>
            </a:r>
            <a:r>
              <a:rPr lang="fr-FR" dirty="0" err="1" smtClean="0"/>
              <a:t>it</a:t>
            </a:r>
            <a:r>
              <a:rPr lang="fr-FR" dirty="0" smtClean="0"/>
              <a:t> </a:t>
            </a:r>
            <a:r>
              <a:rPr lang="fr-FR" dirty="0" err="1" smtClean="0"/>
              <a:t>runs</a:t>
            </a:r>
            <a:r>
              <a:rPr lang="fr-FR" dirty="0" smtClean="0"/>
              <a:t> over 5 </a:t>
            </a:r>
            <a:r>
              <a:rPr lang="fr-FR" dirty="0" err="1" smtClean="0"/>
              <a:t>weeks</a:t>
            </a:r>
            <a:endParaRPr lang="fr-FR" dirty="0" smtClean="0"/>
          </a:p>
          <a:p>
            <a:pPr marL="628650" lvl="1" indent="-171450">
              <a:buFont typeface="Arial" panose="020B0604020202020204" pitchFamily="34" charset="0"/>
              <a:buChar char="•"/>
            </a:pPr>
            <a:r>
              <a:rPr lang="fr-FR" dirty="0" smtClean="0"/>
              <a:t>The triangles</a:t>
            </a:r>
            <a:r>
              <a:rPr lang="fr-FR" baseline="0" dirty="0" smtClean="0"/>
              <a:t> show the </a:t>
            </a:r>
            <a:r>
              <a:rPr lang="fr-FR" baseline="0" dirty="0" err="1" smtClean="0"/>
              <a:t>number</a:t>
            </a:r>
            <a:r>
              <a:rPr lang="fr-FR" baseline="0" dirty="0" smtClean="0"/>
              <a:t> of cows </a:t>
            </a:r>
            <a:r>
              <a:rPr lang="fr-FR" baseline="0" dirty="0" err="1" smtClean="0"/>
              <a:t>with</a:t>
            </a:r>
            <a:r>
              <a:rPr lang="fr-FR" baseline="0" dirty="0" smtClean="0"/>
              <a:t> diarrhoea in </a:t>
            </a:r>
            <a:r>
              <a:rPr lang="fr-FR" baseline="0" dirty="0" err="1" smtClean="0"/>
              <a:t>each</a:t>
            </a:r>
            <a:r>
              <a:rPr lang="fr-FR" baseline="0" dirty="0" smtClean="0"/>
              <a:t> of </a:t>
            </a:r>
            <a:r>
              <a:rPr lang="fr-FR" baseline="0" dirty="0" err="1" smtClean="0"/>
              <a:t>two</a:t>
            </a:r>
            <a:r>
              <a:rPr lang="fr-FR" baseline="0" dirty="0" smtClean="0"/>
              <a:t> villages </a:t>
            </a:r>
            <a:r>
              <a:rPr lang="fr-FR" baseline="0" dirty="0" err="1" smtClean="0"/>
              <a:t>with</a:t>
            </a:r>
            <a:r>
              <a:rPr lang="fr-FR" baseline="0" dirty="0" smtClean="0"/>
              <a:t> observations </a:t>
            </a:r>
            <a:r>
              <a:rPr lang="fr-FR" baseline="0" dirty="0" err="1" smtClean="0"/>
              <a:t>collected</a:t>
            </a:r>
            <a:r>
              <a:rPr lang="fr-FR" baseline="0" dirty="0" smtClean="0"/>
              <a:t> </a:t>
            </a:r>
            <a:r>
              <a:rPr lang="fr-FR" baseline="0" dirty="0" err="1" smtClean="0"/>
              <a:t>every</a:t>
            </a:r>
            <a:r>
              <a:rPr lang="fr-FR" baseline="0" dirty="0" smtClean="0"/>
              <a:t> </a:t>
            </a:r>
            <a:r>
              <a:rPr lang="fr-FR" baseline="0" dirty="0" err="1" smtClean="0"/>
              <a:t>week</a:t>
            </a:r>
            <a:r>
              <a:rPr lang="fr-FR" baseline="0" dirty="0" smtClean="0"/>
              <a:t> for five </a:t>
            </a:r>
            <a:r>
              <a:rPr lang="fr-FR" baseline="0" dirty="0" err="1" smtClean="0"/>
              <a:t>weeks</a:t>
            </a:r>
            <a:endParaRPr lang="fr-FR" baseline="0" dirty="0" smtClean="0"/>
          </a:p>
          <a:p>
            <a:pPr marL="0" indent="0">
              <a:buNone/>
            </a:pPr>
            <a:endParaRPr lang="fr-FR" baseline="0" dirty="0" smtClean="0"/>
          </a:p>
          <a:p>
            <a:pPr marL="0" indent="0">
              <a:buNone/>
            </a:pPr>
            <a:r>
              <a:rPr lang="fr-FR" baseline="0" dirty="0" err="1" smtClean="0"/>
              <a:t>Explain</a:t>
            </a:r>
            <a:r>
              <a:rPr lang="fr-FR" baseline="0" dirty="0" smtClean="0"/>
              <a:t> to the </a:t>
            </a:r>
            <a:r>
              <a:rPr lang="fr-FR" baseline="0" dirty="0" err="1" smtClean="0"/>
              <a:t>particpant</a:t>
            </a:r>
            <a:r>
              <a:rPr lang="fr-FR" baseline="0" dirty="0" smtClean="0"/>
              <a:t> </a:t>
            </a:r>
            <a:r>
              <a:rPr lang="fr-FR" baseline="0" dirty="0" err="1" smtClean="0"/>
              <a:t>there</a:t>
            </a:r>
            <a:r>
              <a:rPr lang="fr-FR" baseline="0" dirty="0" smtClean="0"/>
              <a:t> </a:t>
            </a:r>
            <a:r>
              <a:rPr lang="fr-FR" baseline="0" dirty="0" err="1" smtClean="0"/>
              <a:t>will</a:t>
            </a:r>
            <a:r>
              <a:rPr lang="fr-FR" baseline="0" dirty="0" smtClean="0"/>
              <a:t> </a:t>
            </a:r>
            <a:r>
              <a:rPr lang="fr-FR" baseline="0" dirty="0" err="1" smtClean="0"/>
              <a:t>be</a:t>
            </a:r>
            <a:r>
              <a:rPr lang="fr-FR" baseline="0" dirty="0" smtClean="0"/>
              <a:t> </a:t>
            </a:r>
            <a:r>
              <a:rPr lang="fr-FR" baseline="0" dirty="0" err="1" smtClean="0"/>
              <a:t>some</a:t>
            </a:r>
            <a:r>
              <a:rPr lang="fr-FR" baseline="0" dirty="0" smtClean="0"/>
              <a:t> questions and </a:t>
            </a:r>
            <a:r>
              <a:rPr lang="fr-FR" baseline="0" dirty="0" err="1" smtClean="0"/>
              <a:t>tehy</a:t>
            </a:r>
            <a:r>
              <a:rPr lang="fr-FR" baseline="0" dirty="0" smtClean="0"/>
              <a:t> are to </a:t>
            </a:r>
            <a:r>
              <a:rPr lang="fr-FR" baseline="0" dirty="0" err="1" smtClean="0"/>
              <a:t>write</a:t>
            </a:r>
            <a:r>
              <a:rPr lang="fr-FR" baseline="0" dirty="0" smtClean="0"/>
              <a:t> </a:t>
            </a:r>
            <a:r>
              <a:rPr lang="fr-FR" baseline="0" dirty="0" err="1" smtClean="0"/>
              <a:t>their</a:t>
            </a:r>
            <a:r>
              <a:rPr lang="fr-FR" baseline="0" dirty="0" smtClean="0"/>
              <a:t> </a:t>
            </a:r>
            <a:r>
              <a:rPr lang="fr-FR" baseline="0" dirty="0" err="1" smtClean="0"/>
              <a:t>answers</a:t>
            </a:r>
            <a:r>
              <a:rPr lang="fr-FR" baseline="0" dirty="0" smtClean="0"/>
              <a:t> on note </a:t>
            </a:r>
            <a:r>
              <a:rPr lang="fr-FR" baseline="0" dirty="0" err="1" smtClean="0"/>
              <a:t>paper</a:t>
            </a:r>
            <a:r>
              <a:rPr lang="fr-FR" baseline="0" dirty="0" smtClean="0"/>
              <a:t>.</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221961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indent="0">
              <a:buNone/>
            </a:pPr>
            <a:endParaRPr lang="en-AU" dirty="0" smtClean="0"/>
          </a:p>
          <a:p>
            <a:pPr marL="0" indent="0">
              <a:buNone/>
            </a:pPr>
            <a:r>
              <a:rPr lang="en-AU" b="1" dirty="0" smtClean="0"/>
              <a:t>Question 1</a:t>
            </a:r>
          </a:p>
          <a:p>
            <a:pPr marL="0" indent="0">
              <a:buNone/>
            </a:pPr>
            <a:endParaRPr lang="en-AU" b="1" dirty="0" smtClean="0"/>
          </a:p>
          <a:p>
            <a:pPr marL="0" indent="0">
              <a:buNone/>
            </a:pPr>
            <a:r>
              <a:rPr lang="en-AU" dirty="0" smtClean="0"/>
              <a:t>Ask participants</a:t>
            </a:r>
            <a:r>
              <a:rPr lang="en-AU" baseline="0" dirty="0" smtClean="0"/>
              <a:t> to answer question 1 and let you know when they have all finished</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126119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1</a:t>
            </a:r>
          </a:p>
          <a:p>
            <a:endParaRPr lang="en-AU" sz="1200" b="0" kern="1200" dirty="0" smtClean="0">
              <a:solidFill>
                <a:schemeClr val="tx1"/>
              </a:solidFill>
              <a:effectLst/>
              <a:latin typeface="+mn-lt"/>
              <a:ea typeface="+mn-ea"/>
              <a:cs typeface="+mn-cs"/>
            </a:endParaRPr>
          </a:p>
          <a:p>
            <a:r>
              <a:rPr lang="en-AU" sz="1200" b="0" kern="1200" dirty="0" smtClean="0">
                <a:solidFill>
                  <a:schemeClr val="tx1"/>
                </a:solidFill>
                <a:effectLst/>
                <a:latin typeface="+mn-lt"/>
                <a:ea typeface="+mn-ea"/>
                <a:cs typeface="+mn-cs"/>
              </a:rPr>
              <a:t>Ask</a:t>
            </a:r>
            <a:r>
              <a:rPr lang="en-AU" sz="1200" b="0" kern="1200" baseline="0" dirty="0" smtClean="0">
                <a:solidFill>
                  <a:schemeClr val="tx1"/>
                </a:solidFill>
                <a:effectLst/>
                <a:latin typeface="+mn-lt"/>
                <a:ea typeface="+mn-ea"/>
                <a:cs typeface="+mn-cs"/>
              </a:rPr>
              <a:t> a few participants what their answer to Question 1 is. There may be some discussion about their answer. </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Work through the answer and use the answer given here is the participants need and to summarise the complete answer.  </a:t>
            </a:r>
          </a:p>
          <a:p>
            <a:endParaRPr lang="en-AU" sz="1200" b="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Answer to Question 1:</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Village 1 has fewer sick cows and the number of sick cows does not change over time. The amount of disease is low level and constant and may be described as endemic.</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Village 2 has a sudden and significant rise in the disease with slow reduction in the number of sick cows over the following weeks. The sudden appearance of more cases than expected is often called an epidemic.</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As</a:t>
            </a:r>
            <a:r>
              <a:rPr lang="en-AU" sz="1200" kern="1200" baseline="0" dirty="0" smtClean="0">
                <a:solidFill>
                  <a:schemeClr val="tx1"/>
                </a:solidFill>
                <a:effectLst/>
                <a:latin typeface="+mn-lt"/>
                <a:ea typeface="+mn-ea"/>
                <a:cs typeface="+mn-cs"/>
              </a:rPr>
              <a:t> concluding remarks to this question explain to the participants:</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Already, you are using an epidemiological approach to help you understand the PATTERN of the disease problem.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Instead of just looking at individual animals and treating them one by one you are looking at the pattern of the problem and using this information to help you help the animals more effectively.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Looking at patterns in populations of animals is what epidemiology is all about.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This was an example of patterns in time (5 weeks) and space (2 villages).</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638040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err="1" smtClean="0"/>
              <a:t>Sessi</a:t>
            </a:r>
            <a:r>
              <a:rPr lang="en-AU" dirty="0" smtClean="0"/>
              <a:t> 2 – Overview  </a:t>
            </a:r>
            <a:r>
              <a:rPr lang="en-AU" dirty="0" err="1" smtClean="0"/>
              <a:t>Epidemiolog</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6880" y="4373765"/>
            <a:ext cx="6650154" cy="369332"/>
          </a:xfrm>
          <a:prstGeom prst="rect">
            <a:avLst/>
          </a:prstGeom>
          <a:noFill/>
        </p:spPr>
        <p:txBody>
          <a:bodyPr wrap="none" rtlCol="0">
            <a:spAutoFit/>
          </a:bodyPr>
          <a:lstStyle/>
          <a:p>
            <a:r>
              <a:rPr lang="en-AU" b="1" dirty="0" err="1" smtClean="0"/>
              <a:t>Pertanyaan</a:t>
            </a:r>
            <a:r>
              <a:rPr lang="en-AU" b="1" dirty="0" smtClean="0"/>
              <a:t> 1: </a:t>
            </a:r>
            <a:r>
              <a:rPr lang="en-AU" b="1" dirty="0" err="1" smtClean="0"/>
              <a:t>apa</a:t>
            </a:r>
            <a:r>
              <a:rPr lang="en-AU" b="1" dirty="0" smtClean="0"/>
              <a:t> </a:t>
            </a:r>
            <a:r>
              <a:rPr lang="en-AU" b="1" dirty="0" err="1" smtClean="0"/>
              <a:t>perbedaan</a:t>
            </a:r>
            <a:r>
              <a:rPr lang="en-AU" b="1" dirty="0" smtClean="0"/>
              <a:t> </a:t>
            </a:r>
            <a:r>
              <a:rPr lang="en-AU" b="1" dirty="0" err="1" smtClean="0"/>
              <a:t>masalah</a:t>
            </a:r>
            <a:r>
              <a:rPr lang="en-AU" b="1" dirty="0" smtClean="0"/>
              <a:t> yang </a:t>
            </a:r>
            <a:r>
              <a:rPr lang="en-AU" b="1" dirty="0" err="1" smtClean="0"/>
              <a:t>dialami</a:t>
            </a:r>
            <a:r>
              <a:rPr lang="en-AU" b="1" dirty="0" smtClean="0"/>
              <a:t> di </a:t>
            </a:r>
            <a:r>
              <a:rPr lang="en-AU" b="1" dirty="0" err="1" smtClean="0"/>
              <a:t>dua</a:t>
            </a:r>
            <a:r>
              <a:rPr lang="en-AU" b="1" dirty="0" smtClean="0"/>
              <a:t> </a:t>
            </a:r>
            <a:r>
              <a:rPr lang="en-AU" b="1" dirty="0" err="1" smtClean="0"/>
              <a:t>desa</a:t>
            </a:r>
            <a:r>
              <a:rPr lang="en-AU" b="1" dirty="0" smtClean="0"/>
              <a:t> </a:t>
            </a:r>
            <a:r>
              <a:rPr lang="en-AU" b="1" dirty="0" err="1" smtClean="0"/>
              <a:t>ini</a:t>
            </a:r>
            <a:r>
              <a:rPr lang="en-AU" b="1" dirty="0" smtClean="0"/>
              <a:t>?</a:t>
            </a:r>
          </a:p>
        </p:txBody>
      </p:sp>
      <p:grpSp>
        <p:nvGrpSpPr>
          <p:cNvPr id="96" name="Group 95"/>
          <p:cNvGrpSpPr/>
          <p:nvPr/>
        </p:nvGrpSpPr>
        <p:grpSpPr>
          <a:xfrm>
            <a:off x="2500444" y="821874"/>
            <a:ext cx="6084168" cy="2814938"/>
            <a:chOff x="0" y="2025117"/>
            <a:chExt cx="6084168" cy="2814938"/>
          </a:xfrm>
        </p:grpSpPr>
        <p:cxnSp>
          <p:nvCxnSpPr>
            <p:cNvPr id="112" name="Straight Arrow Connector 111"/>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0" y="3198441"/>
              <a:ext cx="898516" cy="369332"/>
            </a:xfrm>
            <a:prstGeom prst="rect">
              <a:avLst/>
            </a:prstGeom>
            <a:noFill/>
          </p:spPr>
          <p:txBody>
            <a:bodyPr wrap="none" rtlCol="0">
              <a:spAutoFit/>
            </a:bodyPr>
            <a:lstStyle/>
            <a:p>
              <a:r>
                <a:rPr lang="en-AU" dirty="0" err="1" smtClean="0"/>
                <a:t>Minggu</a:t>
              </a:r>
              <a:endParaRPr lang="en-AU" dirty="0"/>
            </a:p>
          </p:txBody>
        </p:sp>
        <p:sp>
          <p:nvSpPr>
            <p:cNvPr id="125" name="TextBox 124"/>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27" name="TextBox 126"/>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29" name="TextBox 128"/>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33" name="TextBox 13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37" name="TextBox 136"/>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147" name="Group 146"/>
            <p:cNvGrpSpPr/>
            <p:nvPr/>
          </p:nvGrpSpPr>
          <p:grpSpPr>
            <a:xfrm>
              <a:off x="203986" y="2025117"/>
              <a:ext cx="5691631" cy="995312"/>
              <a:chOff x="194595" y="1372147"/>
              <a:chExt cx="5691631" cy="995312"/>
            </a:xfrm>
          </p:grpSpPr>
          <p:grpSp>
            <p:nvGrpSpPr>
              <p:cNvPr id="185" name="Group 184"/>
              <p:cNvGrpSpPr/>
              <p:nvPr/>
            </p:nvGrpSpPr>
            <p:grpSpPr>
              <a:xfrm>
                <a:off x="813271" y="1747582"/>
                <a:ext cx="723900" cy="619125"/>
                <a:chOff x="799009" y="2013813"/>
                <a:chExt cx="723900" cy="619125"/>
              </a:xfrm>
            </p:grpSpPr>
            <p:sp>
              <p:nvSpPr>
                <p:cNvPr id="207" name="Oval 20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8" name="Isosceles Triangle 20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9" name="Isosceles Triangle 20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10" name="Isosceles Triangle 20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6" name="Group 185"/>
              <p:cNvGrpSpPr/>
              <p:nvPr/>
            </p:nvGrpSpPr>
            <p:grpSpPr>
              <a:xfrm>
                <a:off x="1905735" y="1748334"/>
                <a:ext cx="723900" cy="619125"/>
                <a:chOff x="799009" y="2013813"/>
                <a:chExt cx="723900" cy="619125"/>
              </a:xfrm>
            </p:grpSpPr>
            <p:sp>
              <p:nvSpPr>
                <p:cNvPr id="203" name="Oval 202"/>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4" name="Isosceles Triangle 203"/>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5" name="Isosceles Triangle 204"/>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6" name="Isosceles Triangle 205"/>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7" name="Group 186"/>
              <p:cNvGrpSpPr/>
              <p:nvPr/>
            </p:nvGrpSpPr>
            <p:grpSpPr>
              <a:xfrm>
                <a:off x="2963192" y="1709554"/>
                <a:ext cx="723900" cy="619125"/>
                <a:chOff x="799009" y="2013813"/>
                <a:chExt cx="723900" cy="619125"/>
              </a:xfrm>
            </p:grpSpPr>
            <p:sp>
              <p:nvSpPr>
                <p:cNvPr id="199" name="Oval 198"/>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0" name="Isosceles Triangle 199"/>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1" name="Isosceles Triangle 200"/>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2" name="Isosceles Triangle 201"/>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8" name="Group 187"/>
              <p:cNvGrpSpPr/>
              <p:nvPr/>
            </p:nvGrpSpPr>
            <p:grpSpPr>
              <a:xfrm>
                <a:off x="4030605" y="1728677"/>
                <a:ext cx="723900" cy="619125"/>
                <a:chOff x="799009" y="2013813"/>
                <a:chExt cx="723900" cy="619125"/>
              </a:xfrm>
            </p:grpSpPr>
            <p:sp>
              <p:nvSpPr>
                <p:cNvPr id="195" name="Oval 194"/>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6" name="Isosceles Triangle 195"/>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7" name="Isosceles Triangle 196"/>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8" name="Isosceles Triangle 197"/>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9" name="Group 188"/>
              <p:cNvGrpSpPr/>
              <p:nvPr/>
            </p:nvGrpSpPr>
            <p:grpSpPr>
              <a:xfrm>
                <a:off x="5162326" y="1680906"/>
                <a:ext cx="723900" cy="619125"/>
                <a:chOff x="799009" y="2013813"/>
                <a:chExt cx="723900" cy="619125"/>
              </a:xfrm>
            </p:grpSpPr>
            <p:sp>
              <p:nvSpPr>
                <p:cNvPr id="191" name="Oval 190"/>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2" name="Isosceles Triangle 19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3" name="Isosceles Triangle 19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4" name="Isosceles Triangle 19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90" name="TextBox 189"/>
              <p:cNvSpPr txBox="1"/>
              <p:nvPr/>
            </p:nvSpPr>
            <p:spPr>
              <a:xfrm>
                <a:off x="194595" y="1372147"/>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148" name="Group 147"/>
            <p:cNvGrpSpPr/>
            <p:nvPr/>
          </p:nvGrpSpPr>
          <p:grpSpPr>
            <a:xfrm>
              <a:off x="129136" y="3851598"/>
              <a:ext cx="5766481" cy="988457"/>
              <a:chOff x="127920" y="4577537"/>
              <a:chExt cx="5766481" cy="988457"/>
            </a:xfrm>
          </p:grpSpPr>
          <p:sp>
            <p:nvSpPr>
              <p:cNvPr id="149" name="Oval 148"/>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0" name="Oval 149"/>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1" name="Isosceles Triangle 150"/>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2" name="Isosceles Triangle 151"/>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3" name="Isosceles Triangle 152"/>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4" name="Oval 153"/>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5" name="Isosceles Triangle 154"/>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6" name="Isosceles Triangle 155"/>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7" name="Isosceles Triangle 156"/>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8" name="Isosceles Triangle 157"/>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9" name="Isosceles Triangle 158"/>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0" name="Isosceles Triangle 159"/>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1" name="Isosceles Triangle 160"/>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2" name="Isosceles Triangle 161"/>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3" name="Isosceles Triangle 162"/>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4" name="Oval 163"/>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5" name="Isosceles Triangle 164"/>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6" name="Isosceles Triangle 165"/>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7" name="Isosceles Triangle 166"/>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8" name="Isosceles Triangle 167"/>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9" name="Isosceles Triangle 168"/>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0" name="Isosceles Triangle 169"/>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1" name="Isosceles Triangle 170"/>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2" name="Isosceles Triangle 171"/>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3" name="Isosceles Triangle 172"/>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4" name="Isosceles Triangle 173"/>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5" name="Oval 174"/>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6" name="Isosceles Triangle 17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7" name="Isosceles Triangle 176"/>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8" name="Isosceles Triangle 177"/>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9" name="Isosceles Triangle 178"/>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0" name="Isosceles Triangle 179"/>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1" name="Isosceles Triangle 180"/>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2" name="Isosceles Triangle 181"/>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3" name="Isosceles Triangle 182"/>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4" name="TextBox 183"/>
              <p:cNvSpPr txBox="1"/>
              <p:nvPr/>
            </p:nvSpPr>
            <p:spPr>
              <a:xfrm>
                <a:off x="127920" y="5196662"/>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sp>
        <p:nvSpPr>
          <p:cNvPr id="211" name="Title 1"/>
          <p:cNvSpPr txBox="1">
            <a:spLocks/>
          </p:cNvSpPr>
          <p:nvPr/>
        </p:nvSpPr>
        <p:spPr>
          <a:xfrm>
            <a:off x="273519" y="118875"/>
            <a:ext cx="8229600" cy="706090"/>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spTree>
    <p:extLst>
      <p:ext uri="{BB962C8B-B14F-4D97-AF65-F5344CB8AC3E}">
        <p14:creationId xmlns:p14="http://schemas.microsoft.com/office/powerpoint/2010/main" val="780668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1567" y="3932142"/>
            <a:ext cx="8373799" cy="2031325"/>
          </a:xfrm>
          <a:prstGeom prst="rect">
            <a:avLst/>
          </a:prstGeom>
          <a:noFill/>
        </p:spPr>
        <p:txBody>
          <a:bodyPr wrap="square" rtlCol="0">
            <a:spAutoFit/>
          </a:bodyPr>
          <a:lstStyle/>
          <a:p>
            <a:r>
              <a:rPr lang="en-AU" b="1" dirty="0" err="1"/>
              <a:t>Pertanyaan</a:t>
            </a:r>
            <a:r>
              <a:rPr lang="en-AU" b="1" dirty="0"/>
              <a:t> 1: </a:t>
            </a:r>
            <a:r>
              <a:rPr lang="en-AU" b="1" dirty="0" err="1"/>
              <a:t>apa</a:t>
            </a:r>
            <a:r>
              <a:rPr lang="en-AU" b="1" dirty="0"/>
              <a:t> </a:t>
            </a:r>
            <a:r>
              <a:rPr lang="en-AU" b="1" dirty="0" err="1"/>
              <a:t>perbedaan</a:t>
            </a:r>
            <a:r>
              <a:rPr lang="en-AU" b="1" dirty="0"/>
              <a:t> </a:t>
            </a:r>
            <a:r>
              <a:rPr lang="en-AU" b="1" dirty="0" err="1"/>
              <a:t>masalah</a:t>
            </a:r>
            <a:r>
              <a:rPr lang="en-AU" b="1" dirty="0"/>
              <a:t> yang </a:t>
            </a:r>
            <a:r>
              <a:rPr lang="en-AU" b="1" dirty="0" err="1"/>
              <a:t>dialami</a:t>
            </a:r>
            <a:r>
              <a:rPr lang="en-AU" b="1" dirty="0"/>
              <a:t> di </a:t>
            </a:r>
            <a:r>
              <a:rPr lang="en-AU" b="1" dirty="0" err="1"/>
              <a:t>dua</a:t>
            </a:r>
            <a:r>
              <a:rPr lang="en-AU" b="1" dirty="0"/>
              <a:t> </a:t>
            </a:r>
            <a:r>
              <a:rPr lang="en-AU" b="1" dirty="0" err="1"/>
              <a:t>desa</a:t>
            </a:r>
            <a:r>
              <a:rPr lang="en-AU" b="1" dirty="0"/>
              <a:t> </a:t>
            </a:r>
            <a:r>
              <a:rPr lang="en-AU" b="1" dirty="0" err="1"/>
              <a:t>ini</a:t>
            </a:r>
            <a:r>
              <a:rPr lang="en-AU" b="1" dirty="0"/>
              <a:t>?</a:t>
            </a:r>
          </a:p>
          <a:p>
            <a:endParaRPr lang="en-AU" dirty="0"/>
          </a:p>
          <a:p>
            <a:pPr marL="285750" indent="-285750" algn="just">
              <a:buFont typeface="Arial" panose="020B0604020202020204" pitchFamily="34" charset="0"/>
              <a:buChar char="•"/>
            </a:pPr>
            <a:r>
              <a:rPr lang="en-AU" dirty="0" err="1" smtClean="0"/>
              <a:t>Desa</a:t>
            </a:r>
            <a:r>
              <a:rPr lang="en-AU" dirty="0" smtClean="0"/>
              <a:t> 1 </a:t>
            </a:r>
            <a:r>
              <a:rPr lang="en-AU" dirty="0" err="1" smtClean="0"/>
              <a:t>memiliki</a:t>
            </a:r>
            <a:r>
              <a:rPr lang="en-AU" dirty="0" smtClean="0"/>
              <a:t> </a:t>
            </a:r>
            <a:r>
              <a:rPr lang="en-AU" dirty="0" err="1" smtClean="0"/>
              <a:t>lebih</a:t>
            </a:r>
            <a:r>
              <a:rPr lang="en-AU" dirty="0" smtClean="0"/>
              <a:t> </a:t>
            </a:r>
            <a:r>
              <a:rPr lang="en-AU" dirty="0" err="1" smtClean="0"/>
              <a:t>sedikit</a:t>
            </a:r>
            <a:r>
              <a:rPr lang="en-AU" dirty="0" smtClean="0"/>
              <a:t> </a:t>
            </a:r>
            <a:r>
              <a:rPr lang="en-AU" dirty="0" err="1" smtClean="0"/>
              <a:t>sapi</a:t>
            </a:r>
            <a:r>
              <a:rPr lang="en-AU" dirty="0" smtClean="0"/>
              <a:t> yang </a:t>
            </a:r>
            <a:r>
              <a:rPr lang="en-AU" dirty="0" err="1" smtClean="0"/>
              <a:t>sakit</a:t>
            </a:r>
            <a:r>
              <a:rPr lang="en-AU" dirty="0" smtClean="0"/>
              <a:t>, </a:t>
            </a:r>
            <a:r>
              <a:rPr lang="en-AU" dirty="0" err="1" smtClean="0"/>
              <a:t>dan</a:t>
            </a:r>
            <a:r>
              <a:rPr lang="en-AU" dirty="0" smtClean="0"/>
              <a:t> </a:t>
            </a:r>
            <a:r>
              <a:rPr lang="en-AU" dirty="0" err="1" smtClean="0"/>
              <a:t>jumlah</a:t>
            </a:r>
            <a:r>
              <a:rPr lang="en-AU" dirty="0" smtClean="0"/>
              <a:t> </a:t>
            </a:r>
            <a:r>
              <a:rPr lang="en-AU" dirty="0" err="1" smtClean="0"/>
              <a:t>sapi</a:t>
            </a:r>
            <a:r>
              <a:rPr lang="en-AU" dirty="0" smtClean="0"/>
              <a:t> yang </a:t>
            </a:r>
            <a:r>
              <a:rPr lang="en-AU" dirty="0" err="1" smtClean="0"/>
              <a:t>sakit</a:t>
            </a:r>
            <a:r>
              <a:rPr lang="en-AU" dirty="0" smtClean="0"/>
              <a:t> di </a:t>
            </a:r>
            <a:r>
              <a:rPr lang="en-AU" dirty="0" err="1" smtClean="0"/>
              <a:t>desa</a:t>
            </a:r>
            <a:r>
              <a:rPr lang="en-AU" dirty="0" smtClean="0"/>
              <a:t> </a:t>
            </a:r>
            <a:r>
              <a:rPr lang="en-AU" dirty="0" err="1" smtClean="0"/>
              <a:t>tersebut</a:t>
            </a:r>
            <a:r>
              <a:rPr lang="en-AU" dirty="0" smtClean="0"/>
              <a:t> </a:t>
            </a:r>
            <a:r>
              <a:rPr lang="en-AU" dirty="0" err="1" smtClean="0"/>
              <a:t>tetap</a:t>
            </a:r>
            <a:r>
              <a:rPr lang="en-AU" dirty="0" smtClean="0"/>
              <a:t> </a:t>
            </a:r>
            <a:r>
              <a:rPr lang="en-AU" dirty="0" err="1" smtClean="0"/>
              <a:t>selama</a:t>
            </a:r>
            <a:r>
              <a:rPr lang="en-AU" dirty="0" smtClean="0"/>
              <a:t> </a:t>
            </a:r>
            <a:r>
              <a:rPr lang="en-AU" dirty="0" err="1" smtClean="0"/>
              <a:t>periode</a:t>
            </a:r>
            <a:r>
              <a:rPr lang="en-AU" dirty="0" smtClean="0"/>
              <a:t> 5 </a:t>
            </a:r>
            <a:r>
              <a:rPr lang="en-AU" dirty="0" err="1" smtClean="0"/>
              <a:t>minggu</a:t>
            </a:r>
            <a:r>
              <a:rPr lang="en-AU" dirty="0" smtClean="0"/>
              <a:t>. </a:t>
            </a:r>
            <a:r>
              <a:rPr lang="en-AU" dirty="0" err="1" smtClean="0"/>
              <a:t>Dapat</a:t>
            </a:r>
            <a:r>
              <a:rPr lang="en-AU" dirty="0" smtClean="0"/>
              <a:t> </a:t>
            </a:r>
            <a:r>
              <a:rPr lang="en-AU" dirty="0" err="1" smtClean="0"/>
              <a:t>disimpulkan</a:t>
            </a:r>
            <a:r>
              <a:rPr lang="en-AU" dirty="0" smtClean="0"/>
              <a:t> </a:t>
            </a:r>
            <a:r>
              <a:rPr lang="en-AU" dirty="0" err="1" smtClean="0"/>
              <a:t>penyakit</a:t>
            </a:r>
            <a:r>
              <a:rPr lang="en-AU" dirty="0" smtClean="0"/>
              <a:t> </a:t>
            </a:r>
            <a:r>
              <a:rPr lang="en-AU" dirty="0" err="1" smtClean="0"/>
              <a:t>sifatnya</a:t>
            </a:r>
            <a:r>
              <a:rPr lang="en-AU" dirty="0" smtClean="0"/>
              <a:t> </a:t>
            </a:r>
            <a:r>
              <a:rPr lang="en-AU" dirty="0" err="1" smtClean="0"/>
              <a:t>stabil</a:t>
            </a:r>
            <a:r>
              <a:rPr lang="en-AU" dirty="0" smtClean="0"/>
              <a:t> </a:t>
            </a:r>
            <a:r>
              <a:rPr lang="en-AU" dirty="0" err="1" smtClean="0"/>
              <a:t>selama</a:t>
            </a:r>
            <a:r>
              <a:rPr lang="en-AU" dirty="0" smtClean="0"/>
              <a:t> </a:t>
            </a:r>
            <a:r>
              <a:rPr lang="en-AU" dirty="0" err="1" smtClean="0"/>
              <a:t>beberapa</a:t>
            </a:r>
            <a:r>
              <a:rPr lang="en-AU" dirty="0" smtClean="0"/>
              <a:t> </a:t>
            </a:r>
            <a:r>
              <a:rPr lang="en-AU" dirty="0" err="1" smtClean="0"/>
              <a:t>waktu</a:t>
            </a:r>
            <a:r>
              <a:rPr lang="en-AU" dirty="0" smtClean="0"/>
              <a:t> - </a:t>
            </a:r>
            <a:r>
              <a:rPr lang="en-AU" dirty="0" err="1" smtClean="0"/>
              <a:t>endemik</a:t>
            </a:r>
            <a:endParaRPr lang="en-AU" dirty="0" smtClean="0"/>
          </a:p>
          <a:p>
            <a:pPr marL="285750" indent="-285750">
              <a:buFont typeface="Arial" panose="020B0604020202020204" pitchFamily="34" charset="0"/>
              <a:buChar char="•"/>
            </a:pPr>
            <a:r>
              <a:rPr lang="en-AU" dirty="0" err="1" smtClean="0"/>
              <a:t>Desa</a:t>
            </a:r>
            <a:r>
              <a:rPr lang="en-AU" dirty="0" smtClean="0"/>
              <a:t> 2 </a:t>
            </a:r>
            <a:r>
              <a:rPr lang="en-AU" dirty="0" err="1" smtClean="0"/>
              <a:t>tidak</a:t>
            </a:r>
            <a:r>
              <a:rPr lang="en-AU" dirty="0" smtClean="0"/>
              <a:t> </a:t>
            </a:r>
            <a:r>
              <a:rPr lang="en-AU" dirty="0" err="1" smtClean="0"/>
              <a:t>ada</a:t>
            </a:r>
            <a:r>
              <a:rPr lang="en-AU" dirty="0" smtClean="0"/>
              <a:t> </a:t>
            </a:r>
            <a:r>
              <a:rPr lang="en-AU" dirty="0" err="1" smtClean="0"/>
              <a:t>sapi</a:t>
            </a:r>
            <a:r>
              <a:rPr lang="en-AU" dirty="0" smtClean="0"/>
              <a:t> </a:t>
            </a:r>
            <a:r>
              <a:rPr lang="en-AU" dirty="0" err="1" smtClean="0"/>
              <a:t>sakit</a:t>
            </a:r>
            <a:r>
              <a:rPr lang="en-AU" dirty="0" smtClean="0"/>
              <a:t> </a:t>
            </a:r>
            <a:r>
              <a:rPr lang="en-AU" dirty="0" err="1" smtClean="0"/>
              <a:t>selama</a:t>
            </a:r>
            <a:r>
              <a:rPr lang="en-AU" dirty="0" smtClean="0"/>
              <a:t> 2 </a:t>
            </a:r>
            <a:r>
              <a:rPr lang="en-AU" dirty="0" err="1" smtClean="0"/>
              <a:t>minggu</a:t>
            </a:r>
            <a:r>
              <a:rPr lang="en-AU" dirty="0" smtClean="0"/>
              <a:t> </a:t>
            </a:r>
            <a:r>
              <a:rPr lang="en-AU" dirty="0" err="1" smtClean="0"/>
              <a:t>tetapi</a:t>
            </a:r>
            <a:r>
              <a:rPr lang="en-AU" dirty="0" smtClean="0"/>
              <a:t> </a:t>
            </a:r>
            <a:r>
              <a:rPr lang="en-AU" dirty="0" err="1" smtClean="0"/>
              <a:t>kemudian</a:t>
            </a:r>
            <a:r>
              <a:rPr lang="en-AU" dirty="0" smtClean="0"/>
              <a:t> </a:t>
            </a:r>
            <a:r>
              <a:rPr lang="en-AU" dirty="0" err="1" smtClean="0"/>
              <a:t>ada</a:t>
            </a:r>
            <a:r>
              <a:rPr lang="en-AU" dirty="0" smtClean="0"/>
              <a:t> </a:t>
            </a:r>
            <a:r>
              <a:rPr lang="en-AU" dirty="0" err="1" smtClean="0"/>
              <a:t>kejadian</a:t>
            </a:r>
            <a:r>
              <a:rPr lang="en-AU" dirty="0" smtClean="0"/>
              <a:t> </a:t>
            </a:r>
            <a:r>
              <a:rPr lang="en-AU" dirty="0" err="1" smtClean="0"/>
              <a:t>sapi</a:t>
            </a:r>
            <a:r>
              <a:rPr lang="en-AU" dirty="0" smtClean="0"/>
              <a:t> </a:t>
            </a:r>
            <a:r>
              <a:rPr lang="en-AU" dirty="0" err="1" smtClean="0"/>
              <a:t>sakit</a:t>
            </a:r>
            <a:r>
              <a:rPr lang="en-AU" dirty="0" smtClean="0"/>
              <a:t> yang </a:t>
            </a:r>
            <a:r>
              <a:rPr lang="en-AU" dirty="0" err="1" smtClean="0"/>
              <a:t>terjadi</a:t>
            </a:r>
            <a:r>
              <a:rPr lang="en-AU" dirty="0" smtClean="0"/>
              <a:t> </a:t>
            </a:r>
            <a:r>
              <a:rPr lang="en-AU" dirty="0" err="1" smtClean="0"/>
              <a:t>tiba</a:t>
            </a:r>
            <a:r>
              <a:rPr lang="en-AU" dirty="0" smtClean="0"/>
              <a:t> </a:t>
            </a:r>
            <a:r>
              <a:rPr lang="en-AU" dirty="0" err="1" smtClean="0"/>
              <a:t>tiba</a:t>
            </a:r>
            <a:r>
              <a:rPr lang="en-AU" dirty="0" smtClean="0"/>
              <a:t> – </a:t>
            </a:r>
            <a:r>
              <a:rPr lang="en-AU" dirty="0" err="1" smtClean="0"/>
              <a:t>Wabah</a:t>
            </a:r>
            <a:r>
              <a:rPr lang="en-AU" dirty="0" smtClean="0"/>
              <a:t> </a:t>
            </a:r>
            <a:r>
              <a:rPr lang="en-AU" dirty="0" err="1" smtClean="0"/>
              <a:t>penyakit</a:t>
            </a:r>
            <a:r>
              <a:rPr lang="en-AU" dirty="0" smtClean="0"/>
              <a:t> </a:t>
            </a:r>
            <a:endParaRPr lang="en-AU" dirty="0"/>
          </a:p>
        </p:txBody>
      </p:sp>
      <p:sp>
        <p:nvSpPr>
          <p:cNvPr id="96" name="Title 1"/>
          <p:cNvSpPr txBox="1">
            <a:spLocks/>
          </p:cNvSpPr>
          <p:nvPr/>
        </p:nvSpPr>
        <p:spPr>
          <a:xfrm>
            <a:off x="365766" y="160539"/>
            <a:ext cx="8229600" cy="706090"/>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grpSp>
        <p:nvGrpSpPr>
          <p:cNvPr id="112" name="Group 111"/>
          <p:cNvGrpSpPr/>
          <p:nvPr/>
        </p:nvGrpSpPr>
        <p:grpSpPr>
          <a:xfrm>
            <a:off x="1637635" y="990203"/>
            <a:ext cx="6084168" cy="2814938"/>
            <a:chOff x="0" y="2025117"/>
            <a:chExt cx="6084168" cy="2814938"/>
          </a:xfrm>
        </p:grpSpPr>
        <p:cxnSp>
          <p:nvCxnSpPr>
            <p:cNvPr id="116" name="Straight Arrow Connector 115"/>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25" name="TextBox 124"/>
            <p:cNvSpPr txBox="1"/>
            <p:nvPr/>
          </p:nvSpPr>
          <p:spPr>
            <a:xfrm>
              <a:off x="0" y="3198441"/>
              <a:ext cx="898516" cy="369332"/>
            </a:xfrm>
            <a:prstGeom prst="rect">
              <a:avLst/>
            </a:prstGeom>
            <a:noFill/>
          </p:spPr>
          <p:txBody>
            <a:bodyPr wrap="none" rtlCol="0">
              <a:spAutoFit/>
            </a:bodyPr>
            <a:lstStyle/>
            <a:p>
              <a:r>
                <a:rPr lang="en-AU" dirty="0" err="1" smtClean="0"/>
                <a:t>Minggu</a:t>
              </a:r>
              <a:endParaRPr lang="en-AU" dirty="0"/>
            </a:p>
          </p:txBody>
        </p:sp>
        <p:sp>
          <p:nvSpPr>
            <p:cNvPr id="127" name="TextBox 126"/>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29" name="TextBox 128"/>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33" name="TextBox 132"/>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37" name="TextBox 136"/>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7" name="TextBox 146"/>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148" name="Group 147"/>
            <p:cNvGrpSpPr/>
            <p:nvPr/>
          </p:nvGrpSpPr>
          <p:grpSpPr>
            <a:xfrm>
              <a:off x="203986" y="2025117"/>
              <a:ext cx="5691631" cy="995312"/>
              <a:chOff x="194595" y="1372147"/>
              <a:chExt cx="5691631" cy="995312"/>
            </a:xfrm>
          </p:grpSpPr>
          <p:grpSp>
            <p:nvGrpSpPr>
              <p:cNvPr id="186" name="Group 185"/>
              <p:cNvGrpSpPr/>
              <p:nvPr/>
            </p:nvGrpSpPr>
            <p:grpSpPr>
              <a:xfrm>
                <a:off x="813271" y="1747582"/>
                <a:ext cx="723900" cy="619125"/>
                <a:chOff x="799009" y="2013813"/>
                <a:chExt cx="723900" cy="619125"/>
              </a:xfrm>
            </p:grpSpPr>
            <p:sp>
              <p:nvSpPr>
                <p:cNvPr id="208" name="Oval 207"/>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9" name="Isosceles Triangle 208"/>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10" name="Isosceles Triangle 209"/>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11" name="Isosceles Triangle 210"/>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7" name="Group 186"/>
              <p:cNvGrpSpPr/>
              <p:nvPr/>
            </p:nvGrpSpPr>
            <p:grpSpPr>
              <a:xfrm>
                <a:off x="1905735" y="1748334"/>
                <a:ext cx="723900" cy="619125"/>
                <a:chOff x="799009" y="2013813"/>
                <a:chExt cx="723900" cy="619125"/>
              </a:xfrm>
            </p:grpSpPr>
            <p:sp>
              <p:nvSpPr>
                <p:cNvPr id="204" name="Oval 203"/>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5" name="Isosceles Triangle 204"/>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6" name="Isosceles Triangle 205"/>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7" name="Isosceles Triangle 206"/>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8" name="Group 187"/>
              <p:cNvGrpSpPr/>
              <p:nvPr/>
            </p:nvGrpSpPr>
            <p:grpSpPr>
              <a:xfrm>
                <a:off x="2963192" y="1709554"/>
                <a:ext cx="723900" cy="619125"/>
                <a:chOff x="799009" y="2013813"/>
                <a:chExt cx="723900" cy="619125"/>
              </a:xfrm>
            </p:grpSpPr>
            <p:sp>
              <p:nvSpPr>
                <p:cNvPr id="200" name="Oval 199"/>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1" name="Isosceles Triangle 200"/>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2" name="Isosceles Triangle 201"/>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3" name="Isosceles Triangle 202"/>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89" name="Group 188"/>
              <p:cNvGrpSpPr/>
              <p:nvPr/>
            </p:nvGrpSpPr>
            <p:grpSpPr>
              <a:xfrm>
                <a:off x="4030605" y="1728677"/>
                <a:ext cx="723900" cy="619125"/>
                <a:chOff x="799009" y="2013813"/>
                <a:chExt cx="723900" cy="619125"/>
              </a:xfrm>
            </p:grpSpPr>
            <p:sp>
              <p:nvSpPr>
                <p:cNvPr id="196" name="Oval 195"/>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7" name="Isosceles Triangle 196"/>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8" name="Isosceles Triangle 197"/>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9" name="Isosceles Triangle 198"/>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190" name="Group 189"/>
              <p:cNvGrpSpPr/>
              <p:nvPr/>
            </p:nvGrpSpPr>
            <p:grpSpPr>
              <a:xfrm>
                <a:off x="5162326" y="1680906"/>
                <a:ext cx="723900" cy="619125"/>
                <a:chOff x="799009" y="2013813"/>
                <a:chExt cx="723900" cy="619125"/>
              </a:xfrm>
            </p:grpSpPr>
            <p:sp>
              <p:nvSpPr>
                <p:cNvPr id="192" name="Oval 1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3" name="Isosceles Triangle 1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4" name="Isosceles Triangle 1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95" name="Isosceles Triangle 1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91" name="TextBox 190"/>
              <p:cNvSpPr txBox="1"/>
              <p:nvPr/>
            </p:nvSpPr>
            <p:spPr>
              <a:xfrm>
                <a:off x="194595" y="1372147"/>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149" name="Group 148"/>
            <p:cNvGrpSpPr/>
            <p:nvPr/>
          </p:nvGrpSpPr>
          <p:grpSpPr>
            <a:xfrm>
              <a:off x="129136" y="3851598"/>
              <a:ext cx="5766481" cy="988457"/>
              <a:chOff x="127920" y="4577537"/>
              <a:chExt cx="5766481" cy="988457"/>
            </a:xfrm>
          </p:grpSpPr>
          <p:sp>
            <p:nvSpPr>
              <p:cNvPr id="150" name="Oval 149"/>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1" name="Oval 150"/>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2" name="Isosceles Triangle 151"/>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3" name="Isosceles Triangle 152"/>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4" name="Isosceles Triangle 153"/>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5" name="Oval 154"/>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6" name="Isosceles Triangle 155"/>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7" name="Isosceles Triangle 156"/>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8" name="Isosceles Triangle 157"/>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59" name="Isosceles Triangle 158"/>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0" name="Isosceles Triangle 159"/>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1" name="Isosceles Triangle 160"/>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2" name="Isosceles Triangle 161"/>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3" name="Isosceles Triangle 162"/>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4" name="Isosceles Triangle 163"/>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5" name="Oval 164"/>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6" name="Isosceles Triangle 165"/>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7" name="Isosceles Triangle 166"/>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8" name="Isosceles Triangle 167"/>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9" name="Isosceles Triangle 168"/>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0" name="Isosceles Triangle 169"/>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1" name="Isosceles Triangle 170"/>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2" name="Isosceles Triangle 171"/>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3" name="Isosceles Triangle 172"/>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4" name="Isosceles Triangle 173"/>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5" name="Isosceles Triangle 174"/>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6" name="Oval 175"/>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7" name="Isosceles Triangle 176"/>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8" name="Isosceles Triangle 17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79" name="Isosceles Triangle 178"/>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0" name="Isosceles Triangle 179"/>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1" name="Isosceles Triangle 180"/>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2" name="Isosceles Triangle 181"/>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3" name="Isosceles Triangle 182"/>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4" name="Isosceles Triangle 183"/>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85" name="TextBox 184"/>
              <p:cNvSpPr txBox="1"/>
              <p:nvPr/>
            </p:nvSpPr>
            <p:spPr>
              <a:xfrm>
                <a:off x="127920" y="5196662"/>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spTree>
    <p:extLst>
      <p:ext uri="{BB962C8B-B14F-4D97-AF65-F5344CB8AC3E}">
        <p14:creationId xmlns:p14="http://schemas.microsoft.com/office/powerpoint/2010/main" val="736606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dari</a:t>
            </a:r>
            <a:r>
              <a:rPr lang="en-AU" b="1" dirty="0" smtClean="0"/>
              <a:t> </a:t>
            </a:r>
            <a:r>
              <a:rPr lang="en-AU" b="1" dirty="0" err="1" smtClean="0"/>
              <a:t>penyakit</a:t>
            </a:r>
            <a:endParaRPr lang="en-AU" b="1" dirty="0"/>
          </a:p>
        </p:txBody>
      </p:sp>
      <p:grpSp>
        <p:nvGrpSpPr>
          <p:cNvPr id="5" name="Group 4"/>
          <p:cNvGrpSpPr/>
          <p:nvPr/>
        </p:nvGrpSpPr>
        <p:grpSpPr>
          <a:xfrm>
            <a:off x="458745" y="660951"/>
            <a:ext cx="5697431" cy="1761542"/>
            <a:chOff x="-29905" y="1958755"/>
            <a:chExt cx="6114073" cy="3178355"/>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29905" y="2947029"/>
              <a:ext cx="1216688" cy="666387"/>
            </a:xfrm>
            <a:prstGeom prst="rect">
              <a:avLst/>
            </a:prstGeom>
            <a:noFill/>
          </p:spPr>
          <p:txBody>
            <a:bodyPr wrap="none" rtlCol="0">
              <a:spAutoFit/>
            </a:bodyPr>
            <a:lstStyle/>
            <a:p>
              <a:r>
                <a:rPr lang="en-AU" dirty="0" err="1" smtClean="0"/>
                <a:t>Minggu</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0" y="1958755"/>
              <a:ext cx="5895617" cy="1061674"/>
              <a:chOff x="-9391" y="1305785"/>
              <a:chExt cx="5895617" cy="1061674"/>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9391" y="1305785"/>
                <a:ext cx="1111802" cy="666387"/>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3" name="Group 2"/>
            <p:cNvGrpSpPr/>
            <p:nvPr/>
          </p:nvGrpSpPr>
          <p:grpSpPr>
            <a:xfrm>
              <a:off x="129136" y="3851598"/>
              <a:ext cx="5766481" cy="1285512"/>
              <a:chOff x="127920" y="4577537"/>
              <a:chExt cx="5766481" cy="1285512"/>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1111803" cy="666387"/>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graphicFrame>
        <p:nvGraphicFramePr>
          <p:cNvPr id="96" name="Chart 95"/>
          <p:cNvGraphicFramePr>
            <a:graphicFrameLocks/>
          </p:cNvGraphicFramePr>
          <p:nvPr>
            <p:extLst>
              <p:ext uri="{D42A27DB-BD31-4B8C-83A1-F6EECF244321}">
                <p14:modId xmlns:p14="http://schemas.microsoft.com/office/powerpoint/2010/main" val="2121461098"/>
              </p:ext>
            </p:extLst>
          </p:nvPr>
        </p:nvGraphicFramePr>
        <p:xfrm>
          <a:off x="91622" y="2514356"/>
          <a:ext cx="6449319" cy="415168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592965" y="2261545"/>
            <a:ext cx="3551035" cy="1015663"/>
          </a:xfrm>
          <a:prstGeom prst="rect">
            <a:avLst/>
          </a:prstGeom>
          <a:noFill/>
        </p:spPr>
        <p:txBody>
          <a:bodyPr wrap="square" rtlCol="0">
            <a:spAutoFit/>
          </a:bodyPr>
          <a:lstStyle/>
          <a:p>
            <a:r>
              <a:rPr lang="en-AU" sz="2000" b="1" dirty="0" err="1" smtClean="0"/>
              <a:t>Pertanyaan</a:t>
            </a:r>
            <a:r>
              <a:rPr lang="en-AU" sz="2000" b="1" dirty="0" smtClean="0"/>
              <a:t> 2</a:t>
            </a:r>
            <a:r>
              <a:rPr lang="en-AU" sz="2000" dirty="0" smtClean="0"/>
              <a:t>: </a:t>
            </a:r>
            <a:r>
              <a:rPr lang="en-AU" sz="2000" dirty="0" err="1" smtClean="0"/>
              <a:t>apakah</a:t>
            </a:r>
            <a:r>
              <a:rPr lang="en-AU" sz="2000" dirty="0" smtClean="0"/>
              <a:t> </a:t>
            </a:r>
            <a:r>
              <a:rPr lang="en-AU" sz="2000" dirty="0" err="1" smtClean="0"/>
              <a:t>tabel</a:t>
            </a:r>
            <a:r>
              <a:rPr lang="en-AU" sz="2000" dirty="0" smtClean="0"/>
              <a:t> </a:t>
            </a:r>
            <a:r>
              <a:rPr lang="en-AU" sz="2000" dirty="0" err="1" smtClean="0"/>
              <a:t>ini</a:t>
            </a:r>
            <a:r>
              <a:rPr lang="en-AU" sz="2000" dirty="0" smtClean="0"/>
              <a:t> </a:t>
            </a:r>
            <a:r>
              <a:rPr lang="en-AU" sz="2000" dirty="0" err="1" smtClean="0"/>
              <a:t>juga</a:t>
            </a:r>
            <a:r>
              <a:rPr lang="en-AU" sz="2000" dirty="0" smtClean="0"/>
              <a:t> </a:t>
            </a:r>
            <a:r>
              <a:rPr lang="en-AU" sz="2000" dirty="0" err="1" smtClean="0"/>
              <a:t>menjelaskan</a:t>
            </a:r>
            <a:r>
              <a:rPr lang="en-AU" sz="2000" dirty="0" smtClean="0"/>
              <a:t> </a:t>
            </a:r>
            <a:r>
              <a:rPr lang="en-AU" sz="2000" dirty="0" err="1" smtClean="0"/>
              <a:t>hal</a:t>
            </a:r>
            <a:r>
              <a:rPr lang="en-AU" sz="2000" dirty="0" smtClean="0"/>
              <a:t> yang </a:t>
            </a:r>
            <a:r>
              <a:rPr lang="en-AU" sz="2000" dirty="0" err="1" smtClean="0"/>
              <a:t>sama</a:t>
            </a:r>
            <a:r>
              <a:rPr lang="en-AU" sz="2000" dirty="0" smtClean="0"/>
              <a:t> </a:t>
            </a:r>
            <a:r>
              <a:rPr lang="en-AU" sz="2000" dirty="0" err="1" smtClean="0"/>
              <a:t>dari</a:t>
            </a:r>
            <a:r>
              <a:rPr lang="en-AU" sz="2000" dirty="0" smtClean="0"/>
              <a:t> </a:t>
            </a:r>
            <a:r>
              <a:rPr lang="en-AU" sz="2000" dirty="0" err="1" smtClean="0"/>
              <a:t>gambar</a:t>
            </a:r>
            <a:r>
              <a:rPr lang="en-AU" sz="2000" dirty="0" smtClean="0"/>
              <a:t> </a:t>
            </a:r>
            <a:r>
              <a:rPr lang="en-AU" sz="2000" dirty="0" err="1" smtClean="0"/>
              <a:t>diatas</a:t>
            </a:r>
            <a:r>
              <a:rPr lang="en-AU" sz="2000" dirty="0" smtClean="0"/>
              <a:t>?</a:t>
            </a:r>
            <a:endParaRPr lang="en-AU" sz="2000" dirty="0"/>
          </a:p>
        </p:txBody>
      </p:sp>
    </p:spTree>
    <p:extLst>
      <p:ext uri="{BB962C8B-B14F-4D97-AF65-F5344CB8AC3E}">
        <p14:creationId xmlns:p14="http://schemas.microsoft.com/office/powerpoint/2010/main" val="43326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10" y="448456"/>
            <a:ext cx="8229600" cy="706090"/>
          </a:xfrm>
        </p:spPr>
        <p:txBody>
          <a:bodyPr>
            <a:normAutofit fontScale="90000"/>
          </a:body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dari</a:t>
            </a:r>
            <a:r>
              <a:rPr lang="en-AU" b="1" dirty="0" smtClean="0"/>
              <a:t> </a:t>
            </a:r>
            <a:r>
              <a:rPr lang="en-AU" b="1" dirty="0" err="1" smtClean="0"/>
              <a:t>suatu</a:t>
            </a:r>
            <a:r>
              <a:rPr lang="en-AU" b="1" dirty="0" smtClean="0"/>
              <a:t> </a:t>
            </a:r>
            <a:r>
              <a:rPr lang="en-AU" b="1" dirty="0" err="1" smtClean="0"/>
              <a:t>penyakit</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898516" cy="369332"/>
            </a:xfrm>
            <a:prstGeom prst="rect">
              <a:avLst/>
            </a:prstGeom>
            <a:noFill/>
          </p:spPr>
          <p:txBody>
            <a:bodyPr wrap="none" rtlCol="0">
              <a:spAutoFit/>
            </a:bodyPr>
            <a:lstStyle/>
            <a:p>
              <a:r>
                <a:rPr lang="en-AU" dirty="0" err="1" smtClean="0"/>
                <a:t>Minggu</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sp>
        <p:nvSpPr>
          <p:cNvPr id="6" name="TextBox 5"/>
          <p:cNvSpPr txBox="1"/>
          <p:nvPr/>
        </p:nvSpPr>
        <p:spPr>
          <a:xfrm>
            <a:off x="221567" y="3932142"/>
            <a:ext cx="8315266" cy="2308324"/>
          </a:xfrm>
          <a:prstGeom prst="rect">
            <a:avLst/>
          </a:prstGeom>
          <a:noFill/>
        </p:spPr>
        <p:txBody>
          <a:bodyPr wrap="square" rtlCol="0">
            <a:spAutoFit/>
          </a:bodyPr>
          <a:lstStyle/>
          <a:p>
            <a:r>
              <a:rPr lang="en-AU" b="1" dirty="0" err="1" smtClean="0"/>
              <a:t>Pertanyaan</a:t>
            </a:r>
            <a:r>
              <a:rPr lang="en-AU" b="1" dirty="0" smtClean="0"/>
              <a:t> 3: </a:t>
            </a:r>
            <a:r>
              <a:rPr lang="en-AU" dirty="0" err="1" smtClean="0"/>
              <a:t>dari</a:t>
            </a:r>
            <a:r>
              <a:rPr lang="en-AU" dirty="0" smtClean="0"/>
              <a:t> </a:t>
            </a:r>
            <a:r>
              <a:rPr lang="en-AU" dirty="0" err="1" smtClean="0"/>
              <a:t>tipe</a:t>
            </a:r>
            <a:r>
              <a:rPr lang="en-AU" dirty="0" smtClean="0"/>
              <a:t> </a:t>
            </a:r>
            <a:r>
              <a:rPr lang="en-AU" dirty="0" err="1" smtClean="0"/>
              <a:t>penyakit</a:t>
            </a:r>
            <a:r>
              <a:rPr lang="en-AU" dirty="0" smtClean="0"/>
              <a:t> </a:t>
            </a:r>
            <a:r>
              <a:rPr lang="en-AU" dirty="0" err="1" smtClean="0"/>
              <a:t>dibawah</a:t>
            </a:r>
            <a:r>
              <a:rPr lang="en-AU" dirty="0" smtClean="0"/>
              <a:t> </a:t>
            </a:r>
            <a:r>
              <a:rPr lang="en-AU" dirty="0" err="1" smtClean="0"/>
              <a:t>ini</a:t>
            </a:r>
            <a:r>
              <a:rPr lang="en-AU" dirty="0" smtClean="0"/>
              <a:t>, mana yang </a:t>
            </a:r>
            <a:r>
              <a:rPr lang="en-AU" dirty="0" err="1" smtClean="0"/>
              <a:t>bisa</a:t>
            </a:r>
            <a:r>
              <a:rPr lang="en-AU" dirty="0" smtClean="0"/>
              <a:t> </a:t>
            </a:r>
            <a:r>
              <a:rPr lang="en-AU" dirty="0" err="1" smtClean="0"/>
              <a:t>diterapkan</a:t>
            </a:r>
            <a:r>
              <a:rPr lang="en-AU" dirty="0" smtClean="0"/>
              <a:t> </a:t>
            </a:r>
            <a:r>
              <a:rPr lang="en-AU" dirty="0" err="1" smtClean="0"/>
              <a:t>pada</a:t>
            </a:r>
            <a:r>
              <a:rPr lang="en-AU" dirty="0" smtClean="0"/>
              <a:t> </a:t>
            </a:r>
            <a:r>
              <a:rPr lang="en-AU" dirty="0" err="1" smtClean="0"/>
              <a:t>desa</a:t>
            </a:r>
            <a:r>
              <a:rPr lang="en-AU" dirty="0" smtClean="0"/>
              <a:t> 1 </a:t>
            </a:r>
            <a:r>
              <a:rPr lang="en-AU" dirty="0" err="1" smtClean="0"/>
              <a:t>dan</a:t>
            </a:r>
            <a:r>
              <a:rPr lang="en-AU" dirty="0" smtClean="0"/>
              <a:t> </a:t>
            </a:r>
            <a:r>
              <a:rPr lang="en-AU" dirty="0" err="1" smtClean="0"/>
              <a:t>pada</a:t>
            </a:r>
            <a:r>
              <a:rPr lang="en-AU" dirty="0" smtClean="0"/>
              <a:t> </a:t>
            </a:r>
            <a:r>
              <a:rPr lang="en-AU" dirty="0" err="1" smtClean="0"/>
              <a:t>desa</a:t>
            </a:r>
            <a:r>
              <a:rPr lang="en-AU" dirty="0" smtClean="0"/>
              <a:t> 2?</a:t>
            </a:r>
          </a:p>
          <a:p>
            <a:endParaRPr lang="en-AU" dirty="0"/>
          </a:p>
          <a:p>
            <a:r>
              <a:rPr lang="en-AU" dirty="0" smtClean="0"/>
              <a:t>a). </a:t>
            </a:r>
            <a:r>
              <a:rPr lang="en-AU" dirty="0" err="1" smtClean="0"/>
              <a:t>Penyakit</a:t>
            </a:r>
            <a:r>
              <a:rPr lang="en-AU" dirty="0" smtClean="0"/>
              <a:t> </a:t>
            </a:r>
            <a:r>
              <a:rPr lang="en-AU" dirty="0" err="1" smtClean="0"/>
              <a:t>menular</a:t>
            </a:r>
            <a:r>
              <a:rPr lang="en-AU" dirty="0" smtClean="0"/>
              <a:t> </a:t>
            </a:r>
            <a:r>
              <a:rPr lang="en-AU" dirty="0" err="1" smtClean="0"/>
              <a:t>dengan</a:t>
            </a:r>
            <a:r>
              <a:rPr lang="en-AU" dirty="0" smtClean="0"/>
              <a:t> </a:t>
            </a:r>
            <a:r>
              <a:rPr lang="en-AU" dirty="0" err="1" smtClean="0"/>
              <a:t>prevalensi</a:t>
            </a:r>
            <a:r>
              <a:rPr lang="en-AU" dirty="0" smtClean="0"/>
              <a:t> </a:t>
            </a:r>
            <a:r>
              <a:rPr lang="en-AU" dirty="0" err="1" smtClean="0"/>
              <a:t>rendah</a:t>
            </a:r>
            <a:r>
              <a:rPr lang="en-AU" dirty="0" smtClean="0"/>
              <a:t> yang </a:t>
            </a:r>
            <a:r>
              <a:rPr lang="en-AU" dirty="0" err="1" smtClean="0"/>
              <a:t>ada</a:t>
            </a:r>
            <a:r>
              <a:rPr lang="en-AU" dirty="0" smtClean="0"/>
              <a:t> di </a:t>
            </a:r>
            <a:r>
              <a:rPr lang="en-AU" dirty="0" err="1" smtClean="0"/>
              <a:t>suatu</a:t>
            </a:r>
            <a:r>
              <a:rPr lang="en-AU" dirty="0" smtClean="0"/>
              <a:t> </a:t>
            </a:r>
            <a:r>
              <a:rPr lang="en-AU" dirty="0" err="1" smtClean="0"/>
              <a:t>wilayah</a:t>
            </a:r>
            <a:r>
              <a:rPr lang="en-AU" dirty="0" smtClean="0"/>
              <a:t> </a:t>
            </a:r>
            <a:r>
              <a:rPr lang="en-AU" dirty="0" err="1" smtClean="0"/>
              <a:t>dan</a:t>
            </a:r>
            <a:r>
              <a:rPr lang="en-AU" dirty="0" smtClean="0"/>
              <a:t> </a:t>
            </a:r>
            <a:r>
              <a:rPr lang="en-AU" dirty="0" err="1" smtClean="0"/>
              <a:t>hanya</a:t>
            </a:r>
            <a:r>
              <a:rPr lang="en-AU" dirty="0" smtClean="0"/>
              <a:t> </a:t>
            </a:r>
            <a:r>
              <a:rPr lang="en-AU" dirty="0" err="1" smtClean="0"/>
              <a:t>menyebabkan</a:t>
            </a:r>
            <a:r>
              <a:rPr lang="en-AU" dirty="0" smtClean="0"/>
              <a:t> </a:t>
            </a:r>
            <a:r>
              <a:rPr lang="en-AU" dirty="0" err="1" smtClean="0"/>
              <a:t>penyakit</a:t>
            </a:r>
            <a:r>
              <a:rPr lang="en-AU" dirty="0" smtClean="0"/>
              <a:t> level </a:t>
            </a:r>
            <a:r>
              <a:rPr lang="en-AU" dirty="0" err="1" smtClean="0"/>
              <a:t>rendah</a:t>
            </a:r>
            <a:r>
              <a:rPr lang="en-AU" dirty="0" smtClean="0"/>
              <a:t> </a:t>
            </a:r>
            <a:r>
              <a:rPr lang="en-AU" dirty="0" err="1" smtClean="0"/>
              <a:t>pada</a:t>
            </a:r>
            <a:r>
              <a:rPr lang="en-AU" dirty="0" smtClean="0"/>
              <a:t> </a:t>
            </a:r>
            <a:r>
              <a:rPr lang="en-AU" dirty="0" err="1" smtClean="0"/>
              <a:t>ternak</a:t>
            </a:r>
            <a:r>
              <a:rPr lang="en-AU" dirty="0" smtClean="0"/>
              <a:t> yang </a:t>
            </a:r>
            <a:r>
              <a:rPr lang="en-AU" dirty="0" err="1" smtClean="0"/>
              <a:t>sudah</a:t>
            </a:r>
            <a:r>
              <a:rPr lang="en-AU" dirty="0" smtClean="0"/>
              <a:t> </a:t>
            </a:r>
            <a:r>
              <a:rPr lang="en-AU" dirty="0" err="1" smtClean="0"/>
              <a:t>berumur</a:t>
            </a:r>
            <a:r>
              <a:rPr lang="en-AU" dirty="0" smtClean="0"/>
              <a:t> (</a:t>
            </a:r>
            <a:r>
              <a:rPr lang="en-AU" dirty="0" err="1" smtClean="0"/>
              <a:t>misal</a:t>
            </a:r>
            <a:r>
              <a:rPr lang="en-AU" dirty="0" smtClean="0"/>
              <a:t>: Bovine </a:t>
            </a:r>
            <a:r>
              <a:rPr lang="en-AU" dirty="0" err="1" smtClean="0"/>
              <a:t>Johnes</a:t>
            </a:r>
            <a:r>
              <a:rPr lang="en-AU" dirty="0" smtClean="0"/>
              <a:t> Disease)</a:t>
            </a:r>
          </a:p>
          <a:p>
            <a:r>
              <a:rPr lang="en-AU" dirty="0" smtClean="0"/>
              <a:t>b). </a:t>
            </a:r>
            <a:r>
              <a:rPr lang="en-AU" dirty="0" err="1" smtClean="0"/>
              <a:t>Dimasukkannya</a:t>
            </a:r>
            <a:r>
              <a:rPr lang="en-AU" dirty="0" smtClean="0"/>
              <a:t> </a:t>
            </a:r>
            <a:r>
              <a:rPr lang="en-AU" dirty="0" err="1" smtClean="0"/>
              <a:t>satu</a:t>
            </a:r>
            <a:r>
              <a:rPr lang="en-AU" dirty="0" smtClean="0"/>
              <a:t> </a:t>
            </a:r>
            <a:r>
              <a:rPr lang="en-AU" dirty="0" err="1" smtClean="0"/>
              <a:t>ternak</a:t>
            </a:r>
            <a:r>
              <a:rPr lang="en-AU" dirty="0" smtClean="0"/>
              <a:t> yang </a:t>
            </a:r>
            <a:r>
              <a:rPr lang="en-AU" dirty="0" err="1" smtClean="0"/>
              <a:t>terinfeksi</a:t>
            </a:r>
            <a:r>
              <a:rPr lang="en-AU" dirty="0" smtClean="0"/>
              <a:t> </a:t>
            </a:r>
            <a:r>
              <a:rPr lang="en-AU" dirty="0" err="1" smtClean="0"/>
              <a:t>sammonellosis</a:t>
            </a:r>
            <a:r>
              <a:rPr lang="en-AU" dirty="0" smtClean="0"/>
              <a:t> </a:t>
            </a:r>
            <a:r>
              <a:rPr lang="en-AU" dirty="0" err="1" smtClean="0"/>
              <a:t>dalam</a:t>
            </a:r>
            <a:r>
              <a:rPr lang="en-AU" dirty="0" smtClean="0"/>
              <a:t> </a:t>
            </a:r>
            <a:r>
              <a:rPr lang="en-AU" dirty="0" err="1" smtClean="0"/>
              <a:t>kawanan</a:t>
            </a:r>
            <a:r>
              <a:rPr lang="en-AU" dirty="0" smtClean="0"/>
              <a:t> </a:t>
            </a:r>
            <a:r>
              <a:rPr lang="en-AU" dirty="0" err="1" smtClean="0"/>
              <a:t>ternak</a:t>
            </a:r>
            <a:r>
              <a:rPr lang="en-AU" dirty="0" smtClean="0"/>
              <a:t> </a:t>
            </a:r>
            <a:r>
              <a:rPr lang="en-AU" dirty="0" err="1" smtClean="0"/>
              <a:t>muda</a:t>
            </a:r>
            <a:r>
              <a:rPr lang="en-AU" dirty="0" smtClean="0"/>
              <a:t> yang </a:t>
            </a:r>
            <a:r>
              <a:rPr lang="en-AU" dirty="0" err="1" smtClean="0"/>
              <a:t>sebelumnya</a:t>
            </a:r>
            <a:r>
              <a:rPr lang="en-AU" dirty="0" smtClean="0"/>
              <a:t> </a:t>
            </a:r>
            <a:r>
              <a:rPr lang="en-AU" dirty="0" err="1" smtClean="0"/>
              <a:t>belum</a:t>
            </a:r>
            <a:r>
              <a:rPr lang="en-AU" dirty="0" smtClean="0"/>
              <a:t> </a:t>
            </a:r>
            <a:r>
              <a:rPr lang="en-AU" dirty="0" err="1" smtClean="0"/>
              <a:t>pernah</a:t>
            </a:r>
            <a:r>
              <a:rPr lang="en-AU" dirty="0" smtClean="0"/>
              <a:t> </a:t>
            </a:r>
            <a:r>
              <a:rPr lang="en-AU" dirty="0" err="1" smtClean="0"/>
              <a:t>terinfeksi</a:t>
            </a:r>
            <a:r>
              <a:rPr lang="en-AU" dirty="0" smtClean="0"/>
              <a:t>.</a:t>
            </a:r>
            <a:endParaRPr lang="en-AU" dirty="0"/>
          </a:p>
        </p:txBody>
      </p:sp>
    </p:spTree>
    <p:extLst>
      <p:ext uri="{BB962C8B-B14F-4D97-AF65-F5344CB8AC3E}">
        <p14:creationId xmlns:p14="http://schemas.microsoft.com/office/powerpoint/2010/main" val="54889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03" y="139697"/>
            <a:ext cx="8229600" cy="706090"/>
          </a:xfrm>
        </p:spPr>
        <p:txBody>
          <a:bodyPr>
            <a:normAutofit fontScale="90000"/>
          </a:body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898516" cy="369332"/>
            </a:xfrm>
            <a:prstGeom prst="rect">
              <a:avLst/>
            </a:prstGeom>
            <a:noFill/>
          </p:spPr>
          <p:txBody>
            <a:bodyPr wrap="none" rtlCol="0">
              <a:spAutoFit/>
            </a:bodyPr>
            <a:lstStyle/>
            <a:p>
              <a:r>
                <a:rPr lang="en-AU" dirty="0" err="1" smtClean="0"/>
                <a:t>Minggu</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sp>
        <p:nvSpPr>
          <p:cNvPr id="6" name="TextBox 5"/>
          <p:cNvSpPr txBox="1"/>
          <p:nvPr/>
        </p:nvSpPr>
        <p:spPr>
          <a:xfrm>
            <a:off x="221567" y="3932142"/>
            <a:ext cx="8315266" cy="2308324"/>
          </a:xfrm>
          <a:prstGeom prst="rect">
            <a:avLst/>
          </a:prstGeom>
          <a:noFill/>
        </p:spPr>
        <p:txBody>
          <a:bodyPr wrap="square" rtlCol="0">
            <a:spAutoFit/>
          </a:bodyPr>
          <a:lstStyle/>
          <a:p>
            <a:r>
              <a:rPr lang="en-AU" b="1" dirty="0" err="1" smtClean="0"/>
              <a:t>Pertanyaan</a:t>
            </a:r>
            <a:r>
              <a:rPr lang="en-AU" b="1" dirty="0" smtClean="0"/>
              <a:t> 3: </a:t>
            </a:r>
            <a:r>
              <a:rPr lang="en-AU" dirty="0" err="1" smtClean="0"/>
              <a:t>dari</a:t>
            </a:r>
            <a:r>
              <a:rPr lang="en-AU" dirty="0" smtClean="0"/>
              <a:t> </a:t>
            </a:r>
            <a:r>
              <a:rPr lang="en-AU" dirty="0" err="1" smtClean="0"/>
              <a:t>tipe</a:t>
            </a:r>
            <a:r>
              <a:rPr lang="en-AU" dirty="0" smtClean="0"/>
              <a:t> </a:t>
            </a:r>
            <a:r>
              <a:rPr lang="en-AU" dirty="0" err="1" smtClean="0"/>
              <a:t>penyakit</a:t>
            </a:r>
            <a:r>
              <a:rPr lang="en-AU" dirty="0" smtClean="0"/>
              <a:t> </a:t>
            </a:r>
            <a:r>
              <a:rPr lang="en-AU" dirty="0" err="1" smtClean="0"/>
              <a:t>dibawah</a:t>
            </a:r>
            <a:r>
              <a:rPr lang="en-AU" dirty="0" smtClean="0"/>
              <a:t> </a:t>
            </a:r>
            <a:r>
              <a:rPr lang="en-AU" dirty="0" err="1" smtClean="0"/>
              <a:t>ini</a:t>
            </a:r>
            <a:r>
              <a:rPr lang="en-AU" dirty="0" smtClean="0"/>
              <a:t>, mana yang </a:t>
            </a:r>
            <a:r>
              <a:rPr lang="en-AU" dirty="0" err="1" smtClean="0"/>
              <a:t>bisa</a:t>
            </a:r>
            <a:r>
              <a:rPr lang="en-AU" dirty="0" smtClean="0"/>
              <a:t> </a:t>
            </a:r>
            <a:r>
              <a:rPr lang="en-AU" dirty="0" err="1" smtClean="0"/>
              <a:t>diterapkan</a:t>
            </a:r>
            <a:r>
              <a:rPr lang="en-AU" dirty="0" smtClean="0"/>
              <a:t> </a:t>
            </a:r>
            <a:r>
              <a:rPr lang="en-AU" dirty="0" err="1" smtClean="0"/>
              <a:t>pada</a:t>
            </a:r>
            <a:r>
              <a:rPr lang="en-AU" dirty="0" smtClean="0"/>
              <a:t> </a:t>
            </a:r>
            <a:r>
              <a:rPr lang="en-AU" dirty="0" err="1" smtClean="0"/>
              <a:t>desa</a:t>
            </a:r>
            <a:r>
              <a:rPr lang="en-AU" dirty="0" smtClean="0"/>
              <a:t> 1 </a:t>
            </a:r>
            <a:r>
              <a:rPr lang="en-AU" dirty="0" err="1" smtClean="0"/>
              <a:t>dan</a:t>
            </a:r>
            <a:r>
              <a:rPr lang="en-AU" dirty="0" smtClean="0"/>
              <a:t> </a:t>
            </a:r>
            <a:r>
              <a:rPr lang="en-AU" dirty="0" err="1" smtClean="0"/>
              <a:t>pada</a:t>
            </a:r>
            <a:r>
              <a:rPr lang="en-AU" dirty="0" smtClean="0"/>
              <a:t> </a:t>
            </a:r>
            <a:r>
              <a:rPr lang="en-AU" dirty="0" err="1" smtClean="0"/>
              <a:t>desa</a:t>
            </a:r>
            <a:r>
              <a:rPr lang="en-AU" dirty="0" smtClean="0"/>
              <a:t> 2?</a:t>
            </a:r>
          </a:p>
          <a:p>
            <a:endParaRPr lang="en-AU" dirty="0"/>
          </a:p>
          <a:p>
            <a:r>
              <a:rPr lang="en-AU" dirty="0" smtClean="0"/>
              <a:t>a). </a:t>
            </a:r>
            <a:r>
              <a:rPr lang="en-AU" dirty="0" err="1" smtClean="0"/>
              <a:t>Penyakit</a:t>
            </a:r>
            <a:r>
              <a:rPr lang="en-AU" dirty="0" smtClean="0"/>
              <a:t> </a:t>
            </a:r>
            <a:r>
              <a:rPr lang="en-AU" dirty="0" err="1" smtClean="0"/>
              <a:t>menular</a:t>
            </a:r>
            <a:r>
              <a:rPr lang="en-AU" dirty="0" smtClean="0"/>
              <a:t> </a:t>
            </a:r>
            <a:r>
              <a:rPr lang="en-AU" dirty="0" err="1" smtClean="0"/>
              <a:t>dengan</a:t>
            </a:r>
            <a:r>
              <a:rPr lang="en-AU" dirty="0" smtClean="0"/>
              <a:t> </a:t>
            </a:r>
            <a:r>
              <a:rPr lang="en-AU" dirty="0" err="1" smtClean="0"/>
              <a:t>prevalensi</a:t>
            </a:r>
            <a:r>
              <a:rPr lang="en-AU" dirty="0" smtClean="0"/>
              <a:t> </a:t>
            </a:r>
            <a:r>
              <a:rPr lang="en-AU" dirty="0" err="1" smtClean="0"/>
              <a:t>rendah</a:t>
            </a:r>
            <a:r>
              <a:rPr lang="en-AU" dirty="0" smtClean="0"/>
              <a:t> yang </a:t>
            </a:r>
            <a:r>
              <a:rPr lang="en-AU" dirty="0" err="1" smtClean="0"/>
              <a:t>ada</a:t>
            </a:r>
            <a:r>
              <a:rPr lang="en-AU" dirty="0" smtClean="0"/>
              <a:t> di </a:t>
            </a:r>
            <a:r>
              <a:rPr lang="en-AU" dirty="0" err="1" smtClean="0"/>
              <a:t>suatu</a:t>
            </a:r>
            <a:r>
              <a:rPr lang="en-AU" dirty="0" smtClean="0"/>
              <a:t> </a:t>
            </a:r>
            <a:r>
              <a:rPr lang="en-AU" dirty="0" err="1" smtClean="0"/>
              <a:t>wilayah</a:t>
            </a:r>
            <a:r>
              <a:rPr lang="en-AU" dirty="0" smtClean="0"/>
              <a:t> </a:t>
            </a:r>
            <a:r>
              <a:rPr lang="en-AU" dirty="0" err="1" smtClean="0"/>
              <a:t>dan</a:t>
            </a:r>
            <a:r>
              <a:rPr lang="en-AU" dirty="0" smtClean="0"/>
              <a:t> </a:t>
            </a:r>
            <a:r>
              <a:rPr lang="en-AU" dirty="0" err="1" smtClean="0"/>
              <a:t>hanya</a:t>
            </a:r>
            <a:r>
              <a:rPr lang="en-AU" dirty="0" smtClean="0"/>
              <a:t> </a:t>
            </a:r>
            <a:r>
              <a:rPr lang="en-AU" dirty="0" err="1" smtClean="0"/>
              <a:t>menyebabkan</a:t>
            </a:r>
            <a:r>
              <a:rPr lang="en-AU" dirty="0" smtClean="0"/>
              <a:t> </a:t>
            </a:r>
            <a:r>
              <a:rPr lang="en-AU" dirty="0" err="1" smtClean="0"/>
              <a:t>penyakit</a:t>
            </a:r>
            <a:r>
              <a:rPr lang="en-AU" dirty="0" smtClean="0"/>
              <a:t> level </a:t>
            </a:r>
            <a:r>
              <a:rPr lang="en-AU" dirty="0" err="1" smtClean="0"/>
              <a:t>rendah</a:t>
            </a:r>
            <a:r>
              <a:rPr lang="en-AU" dirty="0" smtClean="0"/>
              <a:t> </a:t>
            </a:r>
            <a:r>
              <a:rPr lang="en-AU" dirty="0" err="1" smtClean="0"/>
              <a:t>pada</a:t>
            </a:r>
            <a:r>
              <a:rPr lang="en-AU" dirty="0" smtClean="0"/>
              <a:t> </a:t>
            </a:r>
            <a:r>
              <a:rPr lang="en-AU" dirty="0" err="1" smtClean="0"/>
              <a:t>ternak</a:t>
            </a:r>
            <a:r>
              <a:rPr lang="en-AU" dirty="0" smtClean="0"/>
              <a:t> yang </a:t>
            </a:r>
            <a:r>
              <a:rPr lang="en-AU" dirty="0" err="1" smtClean="0"/>
              <a:t>sudah</a:t>
            </a:r>
            <a:r>
              <a:rPr lang="en-AU" dirty="0" smtClean="0"/>
              <a:t> </a:t>
            </a:r>
            <a:r>
              <a:rPr lang="en-AU" dirty="0" err="1" smtClean="0"/>
              <a:t>berumur</a:t>
            </a:r>
            <a:r>
              <a:rPr lang="en-AU" dirty="0" smtClean="0"/>
              <a:t> (</a:t>
            </a:r>
            <a:r>
              <a:rPr lang="en-AU" dirty="0" err="1" smtClean="0"/>
              <a:t>misal</a:t>
            </a:r>
            <a:r>
              <a:rPr lang="en-AU" dirty="0" smtClean="0"/>
              <a:t>: Bovine </a:t>
            </a:r>
            <a:r>
              <a:rPr lang="en-AU" dirty="0" err="1" smtClean="0"/>
              <a:t>Johnes</a:t>
            </a:r>
            <a:r>
              <a:rPr lang="en-AU" dirty="0" smtClean="0"/>
              <a:t> Disease) </a:t>
            </a:r>
            <a:r>
              <a:rPr lang="en-AU" dirty="0" smtClean="0">
                <a:sym typeface="Wingdings" panose="05000000000000000000" pitchFamily="2" charset="2"/>
              </a:rPr>
              <a:t> </a:t>
            </a:r>
            <a:r>
              <a:rPr lang="en-AU" dirty="0" err="1" smtClean="0">
                <a:sym typeface="Wingdings" panose="05000000000000000000" pitchFamily="2" charset="2"/>
              </a:rPr>
              <a:t>desa</a:t>
            </a:r>
            <a:r>
              <a:rPr lang="en-AU" dirty="0" smtClean="0">
                <a:sym typeface="Wingdings" panose="05000000000000000000" pitchFamily="2" charset="2"/>
              </a:rPr>
              <a:t> 1</a:t>
            </a:r>
            <a:endParaRPr lang="en-AU" dirty="0" smtClean="0"/>
          </a:p>
          <a:p>
            <a:r>
              <a:rPr lang="en-AU" dirty="0" smtClean="0"/>
              <a:t>b). </a:t>
            </a:r>
            <a:r>
              <a:rPr lang="en-AU" dirty="0" err="1" smtClean="0"/>
              <a:t>Dimasukkannya</a:t>
            </a:r>
            <a:r>
              <a:rPr lang="en-AU" dirty="0" smtClean="0"/>
              <a:t> </a:t>
            </a:r>
            <a:r>
              <a:rPr lang="en-AU" dirty="0" err="1" smtClean="0"/>
              <a:t>satu</a:t>
            </a:r>
            <a:r>
              <a:rPr lang="en-AU" dirty="0" smtClean="0"/>
              <a:t> </a:t>
            </a:r>
            <a:r>
              <a:rPr lang="en-AU" dirty="0" err="1" smtClean="0"/>
              <a:t>ternak</a:t>
            </a:r>
            <a:r>
              <a:rPr lang="en-AU" dirty="0" smtClean="0"/>
              <a:t> yang </a:t>
            </a:r>
            <a:r>
              <a:rPr lang="en-AU" dirty="0" err="1" smtClean="0"/>
              <a:t>terinfeksi</a:t>
            </a:r>
            <a:r>
              <a:rPr lang="en-AU" dirty="0" smtClean="0"/>
              <a:t> </a:t>
            </a:r>
            <a:r>
              <a:rPr lang="en-AU" dirty="0" err="1" smtClean="0"/>
              <a:t>sammonellosis</a:t>
            </a:r>
            <a:r>
              <a:rPr lang="en-AU" dirty="0" smtClean="0"/>
              <a:t> </a:t>
            </a:r>
            <a:r>
              <a:rPr lang="en-AU" dirty="0" err="1" smtClean="0"/>
              <a:t>dalam</a:t>
            </a:r>
            <a:r>
              <a:rPr lang="en-AU" dirty="0" smtClean="0"/>
              <a:t> </a:t>
            </a:r>
            <a:r>
              <a:rPr lang="en-AU" dirty="0" err="1" smtClean="0"/>
              <a:t>kawanan</a:t>
            </a:r>
            <a:r>
              <a:rPr lang="en-AU" dirty="0" smtClean="0"/>
              <a:t> </a:t>
            </a:r>
            <a:r>
              <a:rPr lang="en-AU" dirty="0" err="1" smtClean="0"/>
              <a:t>ternak</a:t>
            </a:r>
            <a:r>
              <a:rPr lang="en-AU" dirty="0" smtClean="0"/>
              <a:t> </a:t>
            </a:r>
            <a:r>
              <a:rPr lang="en-AU" dirty="0" err="1" smtClean="0"/>
              <a:t>muda</a:t>
            </a:r>
            <a:r>
              <a:rPr lang="en-AU" dirty="0" smtClean="0"/>
              <a:t> yang </a:t>
            </a:r>
            <a:r>
              <a:rPr lang="en-AU" dirty="0" err="1" smtClean="0"/>
              <a:t>sebelumnya</a:t>
            </a:r>
            <a:r>
              <a:rPr lang="en-AU" dirty="0" smtClean="0"/>
              <a:t> </a:t>
            </a:r>
            <a:r>
              <a:rPr lang="en-AU" dirty="0" err="1" smtClean="0"/>
              <a:t>belum</a:t>
            </a:r>
            <a:r>
              <a:rPr lang="en-AU" dirty="0" smtClean="0"/>
              <a:t> </a:t>
            </a:r>
            <a:r>
              <a:rPr lang="en-AU" dirty="0" err="1" smtClean="0"/>
              <a:t>pernah</a:t>
            </a:r>
            <a:r>
              <a:rPr lang="en-AU" dirty="0" smtClean="0"/>
              <a:t> </a:t>
            </a:r>
            <a:r>
              <a:rPr lang="en-AU" dirty="0" err="1" smtClean="0"/>
              <a:t>terinfeksi</a:t>
            </a:r>
            <a:r>
              <a:rPr lang="en-AU" dirty="0" smtClean="0"/>
              <a:t>. </a:t>
            </a:r>
            <a:r>
              <a:rPr lang="en-AU" dirty="0" smtClean="0">
                <a:sym typeface="Wingdings" panose="05000000000000000000" pitchFamily="2" charset="2"/>
              </a:rPr>
              <a:t> </a:t>
            </a:r>
            <a:r>
              <a:rPr lang="en-AU" dirty="0" err="1" smtClean="0">
                <a:sym typeface="Wingdings" panose="05000000000000000000" pitchFamily="2" charset="2"/>
              </a:rPr>
              <a:t>desa</a:t>
            </a:r>
            <a:r>
              <a:rPr lang="en-AU" dirty="0" smtClean="0">
                <a:sym typeface="Wingdings" panose="05000000000000000000" pitchFamily="2" charset="2"/>
              </a:rPr>
              <a:t> 2</a:t>
            </a:r>
            <a:endParaRPr lang="en-AU" dirty="0"/>
          </a:p>
        </p:txBody>
      </p:sp>
    </p:spTree>
    <p:extLst>
      <p:ext uri="{BB962C8B-B14F-4D97-AF65-F5344CB8AC3E}">
        <p14:creationId xmlns:p14="http://schemas.microsoft.com/office/powerpoint/2010/main" val="34724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sp>
        <p:nvSpPr>
          <p:cNvPr id="3" name="TextBox 2"/>
          <p:cNvSpPr txBox="1"/>
          <p:nvPr/>
        </p:nvSpPr>
        <p:spPr>
          <a:xfrm>
            <a:off x="350927" y="1268760"/>
            <a:ext cx="8335874" cy="4801314"/>
          </a:xfrm>
          <a:prstGeom prst="rect">
            <a:avLst/>
          </a:prstGeom>
          <a:noFill/>
        </p:spPr>
        <p:txBody>
          <a:bodyPr wrap="square" rtlCol="0">
            <a:spAutoFit/>
          </a:bodyPr>
          <a:lstStyle/>
          <a:p>
            <a:r>
              <a:rPr lang="en-AU" sz="3200" b="1" dirty="0" err="1"/>
              <a:t>P</a:t>
            </a:r>
            <a:r>
              <a:rPr lang="en-AU" sz="3200" b="1" dirty="0" err="1" smtClean="0"/>
              <a:t>ertanyaan</a:t>
            </a:r>
            <a:r>
              <a:rPr lang="en-AU" sz="3200" b="1" dirty="0" smtClean="0"/>
              <a:t> 4: </a:t>
            </a:r>
            <a:r>
              <a:rPr lang="en-AU" sz="3200" dirty="0" err="1" smtClean="0"/>
              <a:t>Aktifitas</a:t>
            </a:r>
            <a:r>
              <a:rPr lang="en-AU" sz="3200" dirty="0" smtClean="0"/>
              <a:t> yang mana yang </a:t>
            </a:r>
            <a:r>
              <a:rPr lang="en-AU" sz="3200" dirty="0" err="1" smtClean="0"/>
              <a:t>dapat</a:t>
            </a:r>
            <a:r>
              <a:rPr lang="en-AU" sz="3200" dirty="0" smtClean="0"/>
              <a:t> </a:t>
            </a:r>
            <a:r>
              <a:rPr lang="en-AU" sz="3200" dirty="0" err="1" smtClean="0"/>
              <a:t>membantu</a:t>
            </a:r>
            <a:r>
              <a:rPr lang="en-AU" sz="3200" dirty="0" smtClean="0"/>
              <a:t> </a:t>
            </a:r>
            <a:r>
              <a:rPr lang="en-AU" sz="3200" dirty="0" err="1" smtClean="0"/>
              <a:t>anda</a:t>
            </a:r>
            <a:r>
              <a:rPr lang="en-AU" sz="3200" dirty="0" smtClean="0"/>
              <a:t> </a:t>
            </a:r>
            <a:r>
              <a:rPr lang="en-AU" sz="3200" dirty="0" err="1" smtClean="0"/>
              <a:t>menentukan</a:t>
            </a:r>
            <a:r>
              <a:rPr lang="en-AU" sz="3200" dirty="0" smtClean="0"/>
              <a:t> </a:t>
            </a:r>
            <a:r>
              <a:rPr lang="en-AU" sz="3200" dirty="0" err="1" smtClean="0"/>
              <a:t>suatu</a:t>
            </a:r>
            <a:r>
              <a:rPr lang="en-AU" sz="3200" dirty="0" smtClean="0"/>
              <a:t> </a:t>
            </a:r>
            <a:r>
              <a:rPr lang="en-AU" sz="3200" dirty="0" err="1" smtClean="0"/>
              <a:t>jenis</a:t>
            </a:r>
            <a:r>
              <a:rPr lang="en-AU" sz="3200" dirty="0" smtClean="0"/>
              <a:t> </a:t>
            </a:r>
            <a:r>
              <a:rPr lang="en-AU" sz="3200" dirty="0" err="1" smtClean="0"/>
              <a:t>penyakit</a:t>
            </a:r>
            <a:r>
              <a:rPr lang="en-AU" sz="3200" dirty="0" smtClean="0"/>
              <a:t>?</a:t>
            </a:r>
          </a:p>
          <a:p>
            <a:endParaRPr lang="en-AU" sz="3200" dirty="0" smtClean="0"/>
          </a:p>
          <a:p>
            <a:r>
              <a:rPr lang="en-AU" sz="3200" b="1" dirty="0" err="1" smtClean="0"/>
              <a:t>Keterampilan</a:t>
            </a:r>
            <a:r>
              <a:rPr lang="en-AU" sz="3200" b="1" dirty="0" smtClean="0"/>
              <a:t> </a:t>
            </a:r>
            <a:r>
              <a:rPr lang="en-AU" sz="3200" b="1" dirty="0" err="1" smtClean="0"/>
              <a:t>klinis</a:t>
            </a:r>
            <a:r>
              <a:rPr lang="en-AU" sz="3200" b="1" dirty="0" smtClean="0"/>
              <a:t> </a:t>
            </a:r>
            <a:r>
              <a:rPr lang="en-AU" sz="3200" b="1" dirty="0" err="1" smtClean="0"/>
              <a:t>veteriner</a:t>
            </a:r>
            <a:r>
              <a:rPr lang="en-AU" sz="3200" dirty="0" smtClean="0"/>
              <a:t>: </a:t>
            </a:r>
          </a:p>
          <a:p>
            <a:pPr marL="285750" indent="-285750">
              <a:buFont typeface="Arial" panose="020B0604020202020204" pitchFamily="34" charset="0"/>
              <a:buChar char="•"/>
            </a:pPr>
            <a:r>
              <a:rPr lang="en-AU" sz="3200" dirty="0" err="1" smtClean="0"/>
              <a:t>Memeriksa</a:t>
            </a:r>
            <a:r>
              <a:rPr lang="en-AU" sz="3200" dirty="0" smtClean="0"/>
              <a:t> </a:t>
            </a:r>
            <a:r>
              <a:rPr lang="en-AU" sz="3200" dirty="0" err="1" smtClean="0"/>
              <a:t>hewan</a:t>
            </a:r>
            <a:r>
              <a:rPr lang="en-AU" sz="3200" dirty="0" smtClean="0"/>
              <a:t> yang </a:t>
            </a:r>
            <a:r>
              <a:rPr lang="en-AU" sz="3200" dirty="0" err="1" smtClean="0"/>
              <a:t>sakit</a:t>
            </a:r>
            <a:r>
              <a:rPr lang="en-AU" sz="3200" dirty="0" smtClean="0"/>
              <a:t> </a:t>
            </a:r>
            <a:r>
              <a:rPr lang="en-AU" sz="3200" dirty="0" err="1" smtClean="0"/>
              <a:t>untuk</a:t>
            </a:r>
            <a:r>
              <a:rPr lang="en-AU" sz="3200" dirty="0" smtClean="0"/>
              <a:t> </a:t>
            </a:r>
            <a:r>
              <a:rPr lang="en-AU" sz="3200" dirty="0" err="1" smtClean="0"/>
              <a:t>dapat</a:t>
            </a:r>
            <a:r>
              <a:rPr lang="en-AU" sz="3200" dirty="0" smtClean="0"/>
              <a:t> </a:t>
            </a:r>
            <a:r>
              <a:rPr lang="en-AU" sz="3200" dirty="0" err="1" smtClean="0"/>
              <a:t>melihat</a:t>
            </a:r>
            <a:r>
              <a:rPr lang="en-AU" sz="3200" dirty="0" smtClean="0"/>
              <a:t> </a:t>
            </a:r>
            <a:r>
              <a:rPr lang="en-AU" sz="3200" dirty="0" err="1" smtClean="0"/>
              <a:t>apakah</a:t>
            </a:r>
            <a:r>
              <a:rPr lang="en-AU" sz="3200" dirty="0" smtClean="0"/>
              <a:t> </a:t>
            </a:r>
            <a:r>
              <a:rPr lang="en-AU" sz="3200" dirty="0" err="1" smtClean="0"/>
              <a:t>hewan</a:t>
            </a:r>
            <a:r>
              <a:rPr lang="en-AU" sz="3200" dirty="0" smtClean="0"/>
              <a:t> </a:t>
            </a:r>
            <a:r>
              <a:rPr lang="en-AU" sz="3200" dirty="0" err="1" smtClean="0"/>
              <a:t>tersebut</a:t>
            </a:r>
            <a:r>
              <a:rPr lang="en-AU" sz="3200" dirty="0" smtClean="0"/>
              <a:t> </a:t>
            </a:r>
            <a:r>
              <a:rPr lang="en-AU" sz="3200" dirty="0" err="1" smtClean="0"/>
              <a:t>memiliki</a:t>
            </a:r>
            <a:r>
              <a:rPr lang="en-AU" sz="3200" dirty="0" smtClean="0"/>
              <a:t> </a:t>
            </a:r>
            <a:r>
              <a:rPr lang="en-AU" sz="3200" dirty="0" err="1" smtClean="0"/>
              <a:t>demam</a:t>
            </a:r>
            <a:r>
              <a:rPr lang="en-AU" sz="3200" dirty="0" smtClean="0"/>
              <a:t>, </a:t>
            </a:r>
            <a:r>
              <a:rPr lang="en-AU" sz="3200" dirty="0" err="1" smtClean="0"/>
              <a:t>berhenti</a:t>
            </a:r>
            <a:r>
              <a:rPr lang="en-AU" sz="3200" dirty="0" smtClean="0"/>
              <a:t> </a:t>
            </a:r>
            <a:r>
              <a:rPr lang="en-AU" sz="3200" dirty="0" err="1" smtClean="0"/>
              <a:t>makan</a:t>
            </a:r>
            <a:r>
              <a:rPr lang="en-AU" sz="3200" dirty="0" smtClean="0"/>
              <a:t>, </a:t>
            </a:r>
            <a:r>
              <a:rPr lang="en-AU" sz="3200" dirty="0" err="1" smtClean="0"/>
              <a:t>dan</a:t>
            </a:r>
            <a:r>
              <a:rPr lang="en-AU" sz="3200" dirty="0" smtClean="0"/>
              <a:t> </a:t>
            </a:r>
            <a:r>
              <a:rPr lang="en-AU" sz="3200" dirty="0" err="1" smtClean="0"/>
              <a:t>diare</a:t>
            </a:r>
            <a:r>
              <a:rPr lang="en-AU" sz="3200" dirty="0" smtClean="0"/>
              <a:t> </a:t>
            </a:r>
            <a:r>
              <a:rPr lang="en-AU" sz="3200" dirty="0" err="1" smtClean="0"/>
              <a:t>berbau</a:t>
            </a:r>
            <a:endParaRPr lang="en-AU" sz="3200" dirty="0" smtClean="0"/>
          </a:p>
          <a:p>
            <a:pPr marL="285750" indent="-285750">
              <a:buFont typeface="Arial" panose="020B0604020202020204" pitchFamily="34" charset="0"/>
              <a:buChar char="•"/>
            </a:pPr>
            <a:r>
              <a:rPr lang="en-AU" sz="3200" dirty="0" err="1" smtClean="0"/>
              <a:t>Apakah</a:t>
            </a:r>
            <a:r>
              <a:rPr lang="en-AU" sz="3200" dirty="0" smtClean="0"/>
              <a:t> </a:t>
            </a:r>
            <a:r>
              <a:rPr lang="en-AU" sz="3200" dirty="0" err="1" smtClean="0"/>
              <a:t>hewan</a:t>
            </a:r>
            <a:r>
              <a:rPr lang="en-AU" sz="3200" dirty="0" smtClean="0"/>
              <a:t> yang </a:t>
            </a:r>
            <a:r>
              <a:rPr lang="en-AU" sz="3200" dirty="0" err="1" smtClean="0"/>
              <a:t>terkena</a:t>
            </a:r>
            <a:r>
              <a:rPr lang="en-AU" sz="3200" dirty="0" smtClean="0"/>
              <a:t> </a:t>
            </a:r>
            <a:r>
              <a:rPr lang="en-AU" sz="3200" dirty="0" err="1" smtClean="0"/>
              <a:t>efeknya</a:t>
            </a:r>
            <a:r>
              <a:rPr lang="en-AU" sz="3200" dirty="0" smtClean="0"/>
              <a:t> </a:t>
            </a:r>
            <a:r>
              <a:rPr lang="en-AU" sz="3200" dirty="0" err="1" smtClean="0"/>
              <a:t>sembuh</a:t>
            </a:r>
            <a:r>
              <a:rPr lang="en-AU" sz="3200" dirty="0" smtClean="0"/>
              <a:t>?</a:t>
            </a:r>
          </a:p>
          <a:p>
            <a:endParaRPr lang="en-AU" dirty="0"/>
          </a:p>
        </p:txBody>
      </p:sp>
    </p:spTree>
    <p:extLst>
      <p:ext uri="{BB962C8B-B14F-4D97-AF65-F5344CB8AC3E}">
        <p14:creationId xmlns:p14="http://schemas.microsoft.com/office/powerpoint/2010/main" val="427645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a:t>Aktifitas</a:t>
            </a:r>
            <a:r>
              <a:rPr lang="en-AU" b="1" dirty="0"/>
              <a:t> </a:t>
            </a:r>
            <a:r>
              <a:rPr lang="en-AU" b="1" dirty="0" err="1"/>
              <a:t>kelompok</a:t>
            </a:r>
            <a:r>
              <a:rPr lang="en-AU" b="1" dirty="0"/>
              <a:t>: </a:t>
            </a:r>
            <a:r>
              <a:rPr lang="en-AU" b="1" dirty="0" err="1"/>
              <a:t>pola</a:t>
            </a:r>
            <a:r>
              <a:rPr lang="en-AU" b="1" dirty="0"/>
              <a:t> </a:t>
            </a:r>
            <a:r>
              <a:rPr lang="en-AU" b="1" dirty="0" err="1"/>
              <a:t>penyakit</a:t>
            </a:r>
            <a:endParaRPr lang="en-US" dirty="0"/>
          </a:p>
        </p:txBody>
      </p:sp>
      <p:sp>
        <p:nvSpPr>
          <p:cNvPr id="3" name="Rectangle 2"/>
          <p:cNvSpPr/>
          <p:nvPr/>
        </p:nvSpPr>
        <p:spPr>
          <a:xfrm>
            <a:off x="457200" y="1628801"/>
            <a:ext cx="7931224" cy="4524315"/>
          </a:xfrm>
          <a:prstGeom prst="rect">
            <a:avLst/>
          </a:prstGeom>
        </p:spPr>
        <p:txBody>
          <a:bodyPr wrap="square">
            <a:spAutoFit/>
          </a:bodyPr>
          <a:lstStyle/>
          <a:p>
            <a:r>
              <a:rPr lang="en-AU" sz="3200" b="1" dirty="0" err="1"/>
              <a:t>Keterampilan</a:t>
            </a:r>
            <a:r>
              <a:rPr lang="en-AU" sz="3200" b="1" dirty="0"/>
              <a:t> </a:t>
            </a:r>
            <a:r>
              <a:rPr lang="en-AU" sz="3200" b="1" dirty="0" err="1"/>
              <a:t>epidemiologi</a:t>
            </a:r>
            <a:endParaRPr lang="en-AU" sz="3200" b="1" dirty="0"/>
          </a:p>
          <a:p>
            <a:pPr marL="285750" indent="-285750">
              <a:buFont typeface="Arial" panose="020B0604020202020204" pitchFamily="34" charset="0"/>
              <a:buChar char="•"/>
            </a:pPr>
            <a:r>
              <a:rPr lang="en-AU" sz="3200" dirty="0"/>
              <a:t>Kapan </a:t>
            </a:r>
            <a:r>
              <a:rPr lang="en-AU" sz="3200" dirty="0" err="1"/>
              <a:t>kasus</a:t>
            </a:r>
            <a:r>
              <a:rPr lang="en-AU" sz="3200" dirty="0"/>
              <a:t> </a:t>
            </a:r>
            <a:r>
              <a:rPr lang="en-AU" sz="3200" dirty="0" err="1"/>
              <a:t>pertama</a:t>
            </a:r>
            <a:r>
              <a:rPr lang="en-AU" sz="3200" dirty="0"/>
              <a:t> </a:t>
            </a:r>
            <a:r>
              <a:rPr lang="en-AU" sz="3200" dirty="0" err="1"/>
              <a:t>muncul</a:t>
            </a:r>
            <a:endParaRPr lang="en-AU" sz="3200" dirty="0"/>
          </a:p>
          <a:p>
            <a:pPr marL="285750" indent="-285750">
              <a:buFont typeface="Arial" panose="020B0604020202020204" pitchFamily="34" charset="0"/>
              <a:buChar char="•"/>
            </a:pPr>
            <a:r>
              <a:rPr lang="en-AU" sz="3200" dirty="0" err="1"/>
              <a:t>Berapa</a:t>
            </a:r>
            <a:r>
              <a:rPr lang="en-AU" sz="3200" dirty="0"/>
              <a:t> </a:t>
            </a:r>
            <a:r>
              <a:rPr lang="en-AU" sz="3200" dirty="0" err="1"/>
              <a:t>banyak</a:t>
            </a:r>
            <a:r>
              <a:rPr lang="en-AU" sz="3200" dirty="0"/>
              <a:t> </a:t>
            </a:r>
            <a:r>
              <a:rPr lang="en-AU" sz="3200" dirty="0" err="1"/>
              <a:t>kasus</a:t>
            </a:r>
            <a:r>
              <a:rPr lang="en-AU" sz="3200" dirty="0"/>
              <a:t> </a:t>
            </a:r>
            <a:r>
              <a:rPr lang="en-AU" sz="3200" dirty="0" err="1"/>
              <a:t>setelah</a:t>
            </a:r>
            <a:r>
              <a:rPr lang="en-AU" sz="3200" dirty="0"/>
              <a:t> </a:t>
            </a:r>
            <a:r>
              <a:rPr lang="en-AU" sz="3200" dirty="0" err="1"/>
              <a:t>kemunculan</a:t>
            </a:r>
            <a:r>
              <a:rPr lang="en-AU" sz="3200" dirty="0"/>
              <a:t> </a:t>
            </a:r>
            <a:r>
              <a:rPr lang="en-AU" sz="3200" dirty="0" err="1"/>
              <a:t>kasus</a:t>
            </a:r>
            <a:r>
              <a:rPr lang="en-AU" sz="3200" dirty="0"/>
              <a:t> </a:t>
            </a:r>
            <a:r>
              <a:rPr lang="en-AU" sz="3200" dirty="0" err="1"/>
              <a:t>pertama</a:t>
            </a:r>
            <a:r>
              <a:rPr lang="en-AU" sz="3200" dirty="0"/>
              <a:t> </a:t>
            </a:r>
            <a:r>
              <a:rPr lang="en-AU" sz="3200" dirty="0" err="1"/>
              <a:t>dan</a:t>
            </a:r>
            <a:r>
              <a:rPr lang="en-AU" sz="3200" dirty="0"/>
              <a:t> </a:t>
            </a:r>
            <a:r>
              <a:rPr lang="en-AU" sz="3200" dirty="0" err="1"/>
              <a:t>bagaimana</a:t>
            </a:r>
            <a:r>
              <a:rPr lang="en-AU" sz="3200" dirty="0"/>
              <a:t> </a:t>
            </a:r>
            <a:r>
              <a:rPr lang="en-AU" sz="3200" dirty="0" err="1"/>
              <a:t>polanya</a:t>
            </a:r>
            <a:r>
              <a:rPr lang="en-AU" sz="3200" dirty="0"/>
              <a:t> </a:t>
            </a:r>
            <a:r>
              <a:rPr lang="en-AU" sz="3200" dirty="0" err="1"/>
              <a:t>berulang</a:t>
            </a:r>
            <a:r>
              <a:rPr lang="en-AU" sz="3200" dirty="0"/>
              <a:t> </a:t>
            </a:r>
            <a:r>
              <a:rPr lang="en-AU" sz="3200" dirty="0" err="1"/>
              <a:t>seiring</a:t>
            </a:r>
            <a:r>
              <a:rPr lang="en-AU" sz="3200" dirty="0"/>
              <a:t> </a:t>
            </a:r>
            <a:r>
              <a:rPr lang="en-AU" sz="3200" dirty="0" err="1"/>
              <a:t>waktu</a:t>
            </a:r>
            <a:r>
              <a:rPr lang="en-AU" sz="3200" dirty="0"/>
              <a:t> (</a:t>
            </a:r>
            <a:r>
              <a:rPr lang="en-AU" sz="3200" dirty="0" err="1"/>
              <a:t>hari</a:t>
            </a:r>
            <a:r>
              <a:rPr lang="en-AU" sz="3200" dirty="0"/>
              <a:t> </a:t>
            </a:r>
            <a:r>
              <a:rPr lang="en-AU" sz="3200" dirty="0" err="1"/>
              <a:t>atau</a:t>
            </a:r>
            <a:r>
              <a:rPr lang="en-AU" sz="3200" dirty="0"/>
              <a:t> </a:t>
            </a:r>
            <a:r>
              <a:rPr lang="en-AU" sz="3200" dirty="0" err="1"/>
              <a:t>minggu</a:t>
            </a:r>
            <a:r>
              <a:rPr lang="en-AU" sz="3200" dirty="0"/>
              <a:t>)</a:t>
            </a:r>
          </a:p>
          <a:p>
            <a:pPr marL="285750" indent="-285750">
              <a:buFont typeface="Arial" panose="020B0604020202020204" pitchFamily="34" charset="0"/>
              <a:buChar char="•"/>
            </a:pPr>
            <a:r>
              <a:rPr lang="en-AU" sz="3200" dirty="0" err="1"/>
              <a:t>Lihat</a:t>
            </a:r>
            <a:r>
              <a:rPr lang="en-AU" sz="3200" dirty="0"/>
              <a:t> </a:t>
            </a:r>
            <a:r>
              <a:rPr lang="en-AU" sz="3200" dirty="0" err="1"/>
              <a:t>bukti</a:t>
            </a:r>
            <a:r>
              <a:rPr lang="en-AU" sz="3200" dirty="0"/>
              <a:t> </a:t>
            </a:r>
            <a:r>
              <a:rPr lang="en-AU" sz="3200" dirty="0" err="1"/>
              <a:t>bukti</a:t>
            </a:r>
            <a:r>
              <a:rPr lang="en-AU" sz="3200" dirty="0"/>
              <a:t> </a:t>
            </a:r>
            <a:r>
              <a:rPr lang="en-AU" sz="3200" dirty="0" err="1"/>
              <a:t>penyebaran</a:t>
            </a:r>
            <a:r>
              <a:rPr lang="en-AU" sz="3200" dirty="0"/>
              <a:t> </a:t>
            </a:r>
            <a:r>
              <a:rPr lang="en-AU" sz="3200" dirty="0" err="1"/>
              <a:t>dari</a:t>
            </a:r>
            <a:r>
              <a:rPr lang="en-AU" sz="3200" dirty="0"/>
              <a:t> </a:t>
            </a:r>
            <a:r>
              <a:rPr lang="en-AU" sz="3200" dirty="0" err="1"/>
              <a:t>satu</a:t>
            </a:r>
            <a:r>
              <a:rPr lang="en-AU" sz="3200" dirty="0"/>
              <a:t> </a:t>
            </a:r>
            <a:r>
              <a:rPr lang="en-AU" sz="3200" dirty="0" err="1"/>
              <a:t>hewan</a:t>
            </a:r>
            <a:r>
              <a:rPr lang="en-AU" sz="3200" dirty="0"/>
              <a:t> </a:t>
            </a:r>
            <a:r>
              <a:rPr lang="en-AU" sz="3200" dirty="0" err="1"/>
              <a:t>ke</a:t>
            </a:r>
            <a:r>
              <a:rPr lang="en-AU" sz="3200" dirty="0"/>
              <a:t> </a:t>
            </a:r>
            <a:r>
              <a:rPr lang="en-AU" sz="3200" dirty="0" err="1"/>
              <a:t>hewan</a:t>
            </a:r>
            <a:r>
              <a:rPr lang="en-AU" sz="3200" dirty="0"/>
              <a:t> lain </a:t>
            </a:r>
            <a:r>
              <a:rPr lang="en-AU" sz="3200" dirty="0" err="1"/>
              <a:t>atau</a:t>
            </a:r>
            <a:r>
              <a:rPr lang="en-AU" sz="3200" dirty="0"/>
              <a:t> </a:t>
            </a:r>
            <a:r>
              <a:rPr lang="en-AU" sz="3200" dirty="0" err="1"/>
              <a:t>bukti</a:t>
            </a:r>
            <a:r>
              <a:rPr lang="en-AU" sz="3200" dirty="0"/>
              <a:t> </a:t>
            </a:r>
            <a:r>
              <a:rPr lang="en-AU" sz="3200" dirty="0" err="1"/>
              <a:t>bahwa</a:t>
            </a:r>
            <a:r>
              <a:rPr lang="en-AU" sz="3200" dirty="0"/>
              <a:t> </a:t>
            </a:r>
            <a:r>
              <a:rPr lang="en-AU" sz="3200" dirty="0" err="1"/>
              <a:t>beberapa</a:t>
            </a:r>
            <a:r>
              <a:rPr lang="en-AU" sz="3200" dirty="0"/>
              <a:t> </a:t>
            </a:r>
            <a:r>
              <a:rPr lang="en-AU" sz="3200" dirty="0" err="1"/>
              <a:t>hewan</a:t>
            </a:r>
            <a:r>
              <a:rPr lang="en-AU" sz="3200" dirty="0"/>
              <a:t> lain yang </a:t>
            </a:r>
            <a:r>
              <a:rPr lang="en-AU" sz="3200" dirty="0" err="1"/>
              <a:t>mungkin</a:t>
            </a:r>
            <a:r>
              <a:rPr lang="en-AU" sz="3200" dirty="0"/>
              <a:t> </a:t>
            </a:r>
            <a:r>
              <a:rPr lang="en-AU" sz="3200" dirty="0" err="1"/>
              <a:t>juga</a:t>
            </a:r>
            <a:r>
              <a:rPr lang="en-AU" sz="3200" dirty="0"/>
              <a:t> </a:t>
            </a:r>
            <a:r>
              <a:rPr lang="en-AU" sz="3200" dirty="0" err="1"/>
              <a:t>terpapar</a:t>
            </a:r>
            <a:r>
              <a:rPr lang="en-AU" sz="3200" dirty="0"/>
              <a:t> </a:t>
            </a:r>
            <a:r>
              <a:rPr lang="en-AU" sz="3200" dirty="0" err="1"/>
              <a:t>sesuatu</a:t>
            </a:r>
            <a:r>
              <a:rPr lang="en-AU" sz="3200" dirty="0"/>
              <a:t> di </a:t>
            </a:r>
            <a:r>
              <a:rPr lang="en-AU" sz="3200" dirty="0" err="1"/>
              <a:t>lingkungannya</a:t>
            </a:r>
            <a:r>
              <a:rPr lang="en-AU" sz="3200" dirty="0"/>
              <a:t> (</a:t>
            </a:r>
            <a:r>
              <a:rPr lang="en-AU" sz="3200" dirty="0" err="1"/>
              <a:t>racun</a:t>
            </a:r>
            <a:r>
              <a:rPr lang="en-AU" sz="3200" dirty="0"/>
              <a:t>)</a:t>
            </a:r>
          </a:p>
        </p:txBody>
      </p:sp>
    </p:spTree>
    <p:extLst>
      <p:ext uri="{BB962C8B-B14F-4D97-AF65-F5344CB8AC3E}">
        <p14:creationId xmlns:p14="http://schemas.microsoft.com/office/powerpoint/2010/main" val="3267364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926" y="1268760"/>
            <a:ext cx="8541554" cy="4801314"/>
          </a:xfrm>
          <a:prstGeom prst="rect">
            <a:avLst/>
          </a:prstGeom>
          <a:noFill/>
        </p:spPr>
        <p:txBody>
          <a:bodyPr wrap="square" rtlCol="0">
            <a:spAutoFit/>
          </a:bodyPr>
          <a:lstStyle/>
          <a:p>
            <a:r>
              <a:rPr lang="en-AU" sz="2400" b="1" dirty="0" err="1" smtClean="0"/>
              <a:t>Pertanyaan</a:t>
            </a:r>
            <a:r>
              <a:rPr lang="en-AU" sz="2400" b="1" dirty="0" smtClean="0"/>
              <a:t> Question 5: </a:t>
            </a:r>
            <a:r>
              <a:rPr lang="en-AU" sz="2400" dirty="0" err="1" smtClean="0"/>
              <a:t>Bayangkan</a:t>
            </a:r>
            <a:r>
              <a:rPr lang="en-AU" sz="2400" dirty="0" smtClean="0"/>
              <a:t> </a:t>
            </a:r>
            <a:r>
              <a:rPr lang="en-AU" sz="2400" dirty="0" err="1" smtClean="0"/>
              <a:t>anda</a:t>
            </a:r>
            <a:r>
              <a:rPr lang="en-AU" sz="2400" dirty="0" smtClean="0"/>
              <a:t> </a:t>
            </a:r>
            <a:r>
              <a:rPr lang="en-AU" sz="2400" dirty="0" err="1" smtClean="0"/>
              <a:t>tiba</a:t>
            </a:r>
            <a:r>
              <a:rPr lang="en-AU" sz="2400" dirty="0" smtClean="0"/>
              <a:t> di </a:t>
            </a:r>
            <a:r>
              <a:rPr lang="en-AU" sz="2400" dirty="0" err="1" smtClean="0"/>
              <a:t>suatu</a:t>
            </a:r>
            <a:r>
              <a:rPr lang="en-AU" sz="2400" dirty="0" smtClean="0"/>
              <a:t> </a:t>
            </a:r>
            <a:r>
              <a:rPr lang="en-AU" sz="2400" dirty="0" err="1" smtClean="0"/>
              <a:t>desa</a:t>
            </a:r>
            <a:r>
              <a:rPr lang="en-AU" sz="2400" dirty="0" smtClean="0"/>
              <a:t> </a:t>
            </a:r>
            <a:r>
              <a:rPr lang="en-AU" sz="2400" dirty="0" err="1" smtClean="0"/>
              <a:t>dimana</a:t>
            </a:r>
            <a:r>
              <a:rPr lang="en-AU" sz="2400" dirty="0" smtClean="0"/>
              <a:t> </a:t>
            </a:r>
            <a:r>
              <a:rPr lang="en-AU" sz="2400" dirty="0" err="1" smtClean="0"/>
              <a:t>terdapat</a:t>
            </a:r>
            <a:r>
              <a:rPr lang="en-AU" sz="2400" dirty="0" smtClean="0"/>
              <a:t> 3 </a:t>
            </a:r>
            <a:r>
              <a:rPr lang="en-AU" sz="2400" dirty="0" err="1" smtClean="0"/>
              <a:t>ekor</a:t>
            </a:r>
            <a:r>
              <a:rPr lang="en-AU" sz="2400" dirty="0" smtClean="0"/>
              <a:t> </a:t>
            </a:r>
            <a:r>
              <a:rPr lang="en-AU" sz="2400" dirty="0" err="1" smtClean="0"/>
              <a:t>sapi</a:t>
            </a:r>
            <a:r>
              <a:rPr lang="en-AU" sz="2400" dirty="0" smtClean="0"/>
              <a:t> yang </a:t>
            </a:r>
            <a:r>
              <a:rPr lang="en-AU" sz="2400" dirty="0" err="1" smtClean="0"/>
              <a:t>sakit</a:t>
            </a:r>
            <a:r>
              <a:rPr lang="en-AU" sz="2400" dirty="0" smtClean="0"/>
              <a:t>, </a:t>
            </a:r>
            <a:r>
              <a:rPr lang="en-AU" sz="2400" dirty="0" err="1" smtClean="0"/>
              <a:t>semua</a:t>
            </a:r>
            <a:r>
              <a:rPr lang="en-AU" sz="2400" dirty="0" smtClean="0"/>
              <a:t> </a:t>
            </a:r>
            <a:r>
              <a:rPr lang="en-AU" sz="2400" dirty="0" err="1" smtClean="0"/>
              <a:t>berasal</a:t>
            </a:r>
            <a:r>
              <a:rPr lang="en-AU" sz="2400" dirty="0" smtClean="0"/>
              <a:t> </a:t>
            </a:r>
            <a:r>
              <a:rPr lang="en-AU" sz="2400" dirty="0" err="1" smtClean="0"/>
              <a:t>dari</a:t>
            </a:r>
            <a:r>
              <a:rPr lang="en-AU" sz="2400" dirty="0" smtClean="0"/>
              <a:t> </a:t>
            </a:r>
            <a:r>
              <a:rPr lang="en-AU" sz="2400" dirty="0" err="1" smtClean="0"/>
              <a:t>kandang</a:t>
            </a:r>
            <a:r>
              <a:rPr lang="en-AU" sz="2400" dirty="0" smtClean="0"/>
              <a:t> yang </a:t>
            </a:r>
            <a:r>
              <a:rPr lang="en-AU" sz="2400" dirty="0" err="1" smtClean="0"/>
              <a:t>sama</a:t>
            </a:r>
            <a:r>
              <a:rPr lang="en-AU" sz="2400" dirty="0" smtClean="0"/>
              <a:t>.</a:t>
            </a:r>
          </a:p>
          <a:p>
            <a:endParaRPr lang="en-AU" sz="2400" dirty="0"/>
          </a:p>
          <a:p>
            <a:r>
              <a:rPr lang="en-AU" sz="2400" dirty="0" err="1" smtClean="0"/>
              <a:t>Apa</a:t>
            </a:r>
            <a:r>
              <a:rPr lang="en-AU" sz="2400" dirty="0" smtClean="0"/>
              <a:t> yang </a:t>
            </a:r>
            <a:r>
              <a:rPr lang="en-AU" sz="2400" dirty="0" err="1" smtClean="0"/>
              <a:t>dapat</a:t>
            </a:r>
            <a:r>
              <a:rPr lang="en-AU" sz="2400" dirty="0" smtClean="0"/>
              <a:t> </a:t>
            </a:r>
            <a:r>
              <a:rPr lang="en-AU" sz="2400" dirty="0" err="1" smtClean="0"/>
              <a:t>anda</a:t>
            </a:r>
            <a:r>
              <a:rPr lang="en-AU" sz="2400" dirty="0" smtClean="0"/>
              <a:t> </a:t>
            </a:r>
            <a:r>
              <a:rPr lang="en-AU" sz="2400" dirty="0" err="1" smtClean="0"/>
              <a:t>lakukan</a:t>
            </a:r>
            <a:r>
              <a:rPr lang="en-AU" sz="2400" dirty="0" smtClean="0"/>
              <a:t> </a:t>
            </a:r>
            <a:r>
              <a:rPr lang="en-AU" sz="2400" dirty="0" err="1" smtClean="0"/>
              <a:t>untuk</a:t>
            </a:r>
            <a:r>
              <a:rPr lang="en-AU" sz="2400" dirty="0" smtClean="0"/>
              <a:t> </a:t>
            </a:r>
            <a:r>
              <a:rPr lang="en-AU" sz="2400" dirty="0" err="1" smtClean="0"/>
              <a:t>dapat</a:t>
            </a:r>
            <a:r>
              <a:rPr lang="en-AU" sz="2400" dirty="0" smtClean="0"/>
              <a:t> </a:t>
            </a:r>
            <a:r>
              <a:rPr lang="en-AU" sz="2400" dirty="0" err="1" smtClean="0"/>
              <a:t>menentukan</a:t>
            </a:r>
            <a:r>
              <a:rPr lang="en-AU" sz="2400" dirty="0" smtClean="0"/>
              <a:t> </a:t>
            </a:r>
            <a:r>
              <a:rPr lang="en-AU" sz="2400" dirty="0" err="1" smtClean="0"/>
              <a:t>apakah</a:t>
            </a:r>
            <a:r>
              <a:rPr lang="en-AU" sz="2400" dirty="0" smtClean="0"/>
              <a:t> </a:t>
            </a:r>
            <a:r>
              <a:rPr lang="en-AU" sz="2400" dirty="0" err="1" smtClean="0"/>
              <a:t>penyebabnya</a:t>
            </a:r>
            <a:r>
              <a:rPr lang="en-AU" sz="2400" dirty="0" smtClean="0"/>
              <a:t> </a:t>
            </a:r>
            <a:r>
              <a:rPr lang="en-AU" sz="2400" dirty="0" err="1" smtClean="0"/>
              <a:t>adalah</a:t>
            </a:r>
            <a:r>
              <a:rPr lang="en-AU" sz="2400" dirty="0" smtClean="0"/>
              <a:t> </a:t>
            </a:r>
            <a:r>
              <a:rPr lang="en-AU" sz="2400" dirty="0" err="1" smtClean="0"/>
              <a:t>penyakit</a:t>
            </a:r>
            <a:r>
              <a:rPr lang="en-AU" sz="2400" dirty="0" smtClean="0"/>
              <a:t> </a:t>
            </a:r>
            <a:r>
              <a:rPr lang="en-AU" sz="2400" dirty="0" err="1" smtClean="0"/>
              <a:t>menular</a:t>
            </a:r>
            <a:r>
              <a:rPr lang="en-AU" sz="2400" dirty="0" smtClean="0"/>
              <a:t> yang </a:t>
            </a:r>
            <a:r>
              <a:rPr lang="en-AU" sz="2400" dirty="0" err="1" smtClean="0"/>
              <a:t>menyebar</a:t>
            </a:r>
            <a:r>
              <a:rPr lang="en-AU" sz="2400" dirty="0" smtClean="0"/>
              <a:t> </a:t>
            </a:r>
            <a:r>
              <a:rPr lang="en-AU" sz="2400" dirty="0" err="1" smtClean="0"/>
              <a:t>dari</a:t>
            </a:r>
            <a:r>
              <a:rPr lang="en-AU" sz="2400" dirty="0" smtClean="0"/>
              <a:t> </a:t>
            </a:r>
            <a:r>
              <a:rPr lang="en-AU" sz="2400" dirty="0" err="1" smtClean="0"/>
              <a:t>hewan</a:t>
            </a:r>
            <a:r>
              <a:rPr lang="en-AU" sz="2400" dirty="0" smtClean="0"/>
              <a:t> </a:t>
            </a:r>
            <a:r>
              <a:rPr lang="en-AU" sz="2400" dirty="0" err="1" smtClean="0"/>
              <a:t>ke</a:t>
            </a:r>
            <a:r>
              <a:rPr lang="en-AU" sz="2400" dirty="0" smtClean="0"/>
              <a:t> </a:t>
            </a:r>
            <a:r>
              <a:rPr lang="en-AU" sz="2400" dirty="0" err="1" smtClean="0"/>
              <a:t>hewan</a:t>
            </a:r>
            <a:r>
              <a:rPr lang="en-AU" sz="2400" dirty="0" smtClean="0"/>
              <a:t> lain </a:t>
            </a:r>
            <a:r>
              <a:rPr lang="en-AU" sz="2400" dirty="0" err="1" smtClean="0"/>
              <a:t>atau</a:t>
            </a:r>
            <a:r>
              <a:rPr lang="en-AU" sz="2400" dirty="0" smtClean="0"/>
              <a:t> </a:t>
            </a:r>
            <a:r>
              <a:rPr lang="en-AU" sz="2400" dirty="0" err="1" smtClean="0"/>
              <a:t>dari</a:t>
            </a:r>
            <a:r>
              <a:rPr lang="en-AU" sz="2400" dirty="0" smtClean="0"/>
              <a:t> </a:t>
            </a:r>
            <a:r>
              <a:rPr lang="en-AU" sz="2400" dirty="0" err="1" smtClean="0"/>
              <a:t>penyakit</a:t>
            </a:r>
            <a:r>
              <a:rPr lang="en-AU" sz="2400" dirty="0" smtClean="0"/>
              <a:t> yang </a:t>
            </a:r>
            <a:r>
              <a:rPr lang="en-AU" sz="2400" dirty="0" err="1" smtClean="0"/>
              <a:t>tidak</a:t>
            </a:r>
            <a:r>
              <a:rPr lang="en-AU" sz="2400" dirty="0" smtClean="0"/>
              <a:t> </a:t>
            </a:r>
            <a:r>
              <a:rPr lang="en-AU" sz="2400" dirty="0" err="1" smtClean="0"/>
              <a:t>menular</a:t>
            </a:r>
            <a:r>
              <a:rPr lang="en-AU" sz="2400" dirty="0" smtClean="0"/>
              <a:t> yang </a:t>
            </a:r>
            <a:r>
              <a:rPr lang="en-AU" sz="2400" dirty="0" err="1" smtClean="0"/>
              <a:t>mungkin</a:t>
            </a:r>
            <a:r>
              <a:rPr lang="en-AU" sz="2400" dirty="0" smtClean="0"/>
              <a:t> </a:t>
            </a:r>
            <a:r>
              <a:rPr lang="en-AU" sz="2400" dirty="0" err="1" smtClean="0"/>
              <a:t>disebabkan</a:t>
            </a:r>
            <a:r>
              <a:rPr lang="en-AU" sz="2400" dirty="0" smtClean="0"/>
              <a:t> </a:t>
            </a:r>
            <a:r>
              <a:rPr lang="en-AU" sz="2400" dirty="0" err="1" smtClean="0"/>
              <a:t>oleh</a:t>
            </a:r>
            <a:r>
              <a:rPr lang="en-AU" sz="2400" dirty="0" smtClean="0"/>
              <a:t> </a:t>
            </a:r>
            <a:r>
              <a:rPr lang="en-AU" sz="2400" dirty="0" err="1" smtClean="0"/>
              <a:t>hewan</a:t>
            </a:r>
            <a:r>
              <a:rPr lang="en-AU" sz="2400" dirty="0" smtClean="0"/>
              <a:t> yang </a:t>
            </a:r>
            <a:r>
              <a:rPr lang="en-AU" sz="2400" dirty="0" err="1" smtClean="0"/>
              <a:t>terpapar</a:t>
            </a:r>
            <a:r>
              <a:rPr lang="en-AU" sz="2400" dirty="0" smtClean="0"/>
              <a:t> </a:t>
            </a:r>
            <a:r>
              <a:rPr lang="en-AU" sz="2400" dirty="0" err="1" smtClean="0"/>
              <a:t>racun</a:t>
            </a:r>
            <a:r>
              <a:rPr lang="en-AU" sz="2400" dirty="0" smtClean="0"/>
              <a:t>?</a:t>
            </a:r>
          </a:p>
          <a:p>
            <a:endParaRPr lang="en-AU" sz="2400" dirty="0"/>
          </a:p>
          <a:p>
            <a:r>
              <a:rPr lang="en-AU" sz="2400" dirty="0" err="1" smtClean="0"/>
              <a:t>Dapatkah</a:t>
            </a:r>
            <a:r>
              <a:rPr lang="en-AU" sz="2400" dirty="0" smtClean="0"/>
              <a:t> </a:t>
            </a:r>
            <a:r>
              <a:rPr lang="en-AU" sz="2400" dirty="0" err="1" smtClean="0"/>
              <a:t>anda</a:t>
            </a:r>
            <a:r>
              <a:rPr lang="en-AU" sz="2400" dirty="0" smtClean="0"/>
              <a:t> </a:t>
            </a:r>
            <a:r>
              <a:rPr lang="en-AU" sz="2400" dirty="0" err="1" smtClean="0"/>
              <a:t>klasifikasikan</a:t>
            </a:r>
            <a:r>
              <a:rPr lang="en-AU" sz="2400" dirty="0" smtClean="0"/>
              <a:t> </a:t>
            </a:r>
            <a:r>
              <a:rPr lang="en-AU" sz="2400" dirty="0" err="1" smtClean="0"/>
              <a:t>kegiatan</a:t>
            </a:r>
            <a:r>
              <a:rPr lang="en-AU" sz="2400" dirty="0" smtClean="0"/>
              <a:t> </a:t>
            </a:r>
            <a:r>
              <a:rPr lang="en-AU" sz="2400" dirty="0" err="1" smtClean="0"/>
              <a:t>ini</a:t>
            </a:r>
            <a:r>
              <a:rPr lang="en-AU" sz="2400" dirty="0" smtClean="0"/>
              <a:t> </a:t>
            </a:r>
            <a:r>
              <a:rPr lang="en-AU" sz="2400" dirty="0" err="1" smtClean="0"/>
              <a:t>sebagai</a:t>
            </a:r>
            <a:r>
              <a:rPr lang="en-AU" sz="2400" dirty="0" smtClean="0"/>
              <a:t> </a:t>
            </a:r>
            <a:r>
              <a:rPr lang="en-AU" sz="2400" dirty="0" err="1" smtClean="0"/>
              <a:t>kegiatan</a:t>
            </a:r>
            <a:r>
              <a:rPr lang="en-AU" sz="2400" dirty="0" smtClean="0"/>
              <a:t> yang </a:t>
            </a:r>
            <a:r>
              <a:rPr lang="en-AU" sz="2400" dirty="0" err="1" smtClean="0"/>
              <a:t>melibatkan</a:t>
            </a:r>
            <a:r>
              <a:rPr lang="en-AU" sz="2400" dirty="0" smtClean="0"/>
              <a:t> </a:t>
            </a:r>
            <a:r>
              <a:rPr lang="en-AU" sz="2400" dirty="0" err="1" smtClean="0"/>
              <a:t>keterampilan</a:t>
            </a:r>
            <a:r>
              <a:rPr lang="en-AU" sz="2400" dirty="0" smtClean="0"/>
              <a:t> </a:t>
            </a:r>
            <a:r>
              <a:rPr lang="en-AU" sz="2400" dirty="0" err="1" smtClean="0"/>
              <a:t>kllinis</a:t>
            </a:r>
            <a:r>
              <a:rPr lang="en-AU" sz="2400" dirty="0" smtClean="0"/>
              <a:t>, </a:t>
            </a:r>
            <a:r>
              <a:rPr lang="en-AU" sz="2400" dirty="0" err="1" smtClean="0"/>
              <a:t>aketerampilan</a:t>
            </a:r>
            <a:r>
              <a:rPr lang="en-AU" sz="2400" dirty="0" smtClean="0"/>
              <a:t> </a:t>
            </a:r>
            <a:r>
              <a:rPr lang="en-AU" sz="2400" dirty="0" err="1" smtClean="0"/>
              <a:t>epidemiologi</a:t>
            </a:r>
            <a:r>
              <a:rPr lang="en-AU" sz="2400" dirty="0" smtClean="0"/>
              <a:t> </a:t>
            </a:r>
            <a:r>
              <a:rPr lang="en-AU" sz="2400" dirty="0" err="1" smtClean="0"/>
              <a:t>atau</a:t>
            </a:r>
            <a:r>
              <a:rPr lang="en-AU" sz="2400" dirty="0" smtClean="0"/>
              <a:t> </a:t>
            </a:r>
            <a:r>
              <a:rPr lang="en-AU" sz="2400" dirty="0" err="1" smtClean="0"/>
              <a:t>keduanya</a:t>
            </a:r>
            <a:r>
              <a:rPr lang="en-AU" sz="2400" dirty="0" smtClean="0"/>
              <a:t>?</a:t>
            </a:r>
          </a:p>
          <a:p>
            <a:endParaRPr lang="en-AU" dirty="0"/>
          </a:p>
        </p:txBody>
      </p:sp>
      <p:sp>
        <p:nvSpPr>
          <p:cNvPr id="5" name="Title 1"/>
          <p:cNvSpPr txBox="1">
            <a:spLocks/>
          </p:cNvSpPr>
          <p:nvPr/>
        </p:nvSpPr>
        <p:spPr>
          <a:xfrm>
            <a:off x="506903" y="404664"/>
            <a:ext cx="8229600" cy="706090"/>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AU" b="1" smtClean="0"/>
              <a:t>Aktifitas kelompok: pola penyakit</a:t>
            </a:r>
            <a:endParaRPr lang="en-AU" b="1" dirty="0"/>
          </a:p>
        </p:txBody>
      </p:sp>
    </p:spTree>
    <p:extLst>
      <p:ext uri="{BB962C8B-B14F-4D97-AF65-F5344CB8AC3E}">
        <p14:creationId xmlns:p14="http://schemas.microsoft.com/office/powerpoint/2010/main" val="1963997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sp>
        <p:nvSpPr>
          <p:cNvPr id="3" name="TextBox 2"/>
          <p:cNvSpPr txBox="1"/>
          <p:nvPr/>
        </p:nvSpPr>
        <p:spPr>
          <a:xfrm>
            <a:off x="350927" y="1268760"/>
            <a:ext cx="8335874" cy="4401205"/>
          </a:xfrm>
          <a:prstGeom prst="rect">
            <a:avLst/>
          </a:prstGeom>
          <a:noFill/>
        </p:spPr>
        <p:txBody>
          <a:bodyPr wrap="square" rtlCol="0">
            <a:spAutoFit/>
          </a:bodyPr>
          <a:lstStyle/>
          <a:p>
            <a:r>
              <a:rPr lang="en-AU" sz="2800" b="1" dirty="0" err="1" smtClean="0"/>
              <a:t>Pertanyaan</a:t>
            </a:r>
            <a:r>
              <a:rPr lang="en-AU" sz="2800" b="1" dirty="0" smtClean="0"/>
              <a:t> 5: </a:t>
            </a:r>
            <a:r>
              <a:rPr lang="en-AU" sz="2800" dirty="0" err="1" smtClean="0"/>
              <a:t>Berikan</a:t>
            </a:r>
            <a:r>
              <a:rPr lang="en-AU" sz="2800" dirty="0" smtClean="0"/>
              <a:t> </a:t>
            </a:r>
            <a:r>
              <a:rPr lang="en-AU" sz="2800" dirty="0" err="1" smtClean="0"/>
              <a:t>masukan</a:t>
            </a:r>
            <a:r>
              <a:rPr lang="en-AU" sz="2800" dirty="0" smtClean="0"/>
              <a:t> </a:t>
            </a:r>
            <a:r>
              <a:rPr lang="en-AU" sz="2800" dirty="0" err="1" smtClean="0"/>
              <a:t>untuk</a:t>
            </a:r>
            <a:r>
              <a:rPr lang="en-AU" sz="2800" dirty="0" smtClean="0"/>
              <a:t> </a:t>
            </a:r>
            <a:r>
              <a:rPr lang="en-AU" sz="2800" dirty="0" err="1" smtClean="0"/>
              <a:t>rawatan</a:t>
            </a:r>
            <a:r>
              <a:rPr lang="en-AU" sz="2800" dirty="0" smtClean="0"/>
              <a:t> </a:t>
            </a:r>
            <a:r>
              <a:rPr lang="en-AU" sz="2800" dirty="0" err="1" smtClean="0"/>
              <a:t>dan</a:t>
            </a:r>
            <a:r>
              <a:rPr lang="en-AU" sz="2800" dirty="0" smtClean="0"/>
              <a:t> </a:t>
            </a:r>
            <a:r>
              <a:rPr lang="en-AU" sz="2800" dirty="0" err="1" smtClean="0"/>
              <a:t>manajemen</a:t>
            </a:r>
            <a:r>
              <a:rPr lang="en-AU" sz="2800" dirty="0" smtClean="0"/>
              <a:t> </a:t>
            </a:r>
            <a:r>
              <a:rPr lang="en-AU" sz="2800" dirty="0" err="1" smtClean="0"/>
              <a:t>kedepannya</a:t>
            </a:r>
            <a:r>
              <a:rPr lang="en-AU" sz="2800" dirty="0" smtClean="0"/>
              <a:t> </a:t>
            </a:r>
            <a:r>
              <a:rPr lang="en-AU" sz="2800" dirty="0" err="1" smtClean="0"/>
              <a:t>untuk</a:t>
            </a:r>
            <a:r>
              <a:rPr lang="en-AU" sz="2800" dirty="0" smtClean="0"/>
              <a:t> </a:t>
            </a:r>
            <a:r>
              <a:rPr lang="en-AU" sz="2800" dirty="0" err="1" smtClean="0"/>
              <a:t>dua</a:t>
            </a:r>
            <a:r>
              <a:rPr lang="en-AU" sz="2800" dirty="0" smtClean="0"/>
              <a:t> </a:t>
            </a:r>
            <a:r>
              <a:rPr lang="en-AU" sz="2800" dirty="0" err="1" smtClean="0"/>
              <a:t>contoh</a:t>
            </a:r>
            <a:r>
              <a:rPr lang="en-AU" sz="2800" dirty="0" smtClean="0"/>
              <a:t> </a:t>
            </a:r>
            <a:r>
              <a:rPr lang="en-AU" sz="2800" dirty="0" err="1" smtClean="0"/>
              <a:t>dibawah</a:t>
            </a:r>
            <a:r>
              <a:rPr lang="en-AU" sz="2800" dirty="0" smtClean="0"/>
              <a:t> </a:t>
            </a:r>
            <a:r>
              <a:rPr lang="en-AU" sz="2800" dirty="0" err="1" smtClean="0"/>
              <a:t>ini</a:t>
            </a:r>
            <a:endParaRPr lang="en-AU" sz="2800" dirty="0" smtClean="0"/>
          </a:p>
          <a:p>
            <a:endParaRPr lang="en-AU" sz="2800" dirty="0"/>
          </a:p>
          <a:p>
            <a:pPr marL="342900" indent="-342900">
              <a:buAutoNum type="arabicPeriod"/>
            </a:pPr>
            <a:r>
              <a:rPr lang="en-AU" sz="2800" dirty="0" smtClean="0"/>
              <a:t>3 </a:t>
            </a:r>
            <a:r>
              <a:rPr lang="en-AU" sz="2800" dirty="0" err="1" smtClean="0"/>
              <a:t>sapi</a:t>
            </a:r>
            <a:r>
              <a:rPr lang="en-AU" sz="2800" dirty="0" smtClean="0"/>
              <a:t>, </a:t>
            </a:r>
            <a:r>
              <a:rPr lang="en-AU" sz="2800" dirty="0" err="1" smtClean="0"/>
              <a:t>demam</a:t>
            </a:r>
            <a:r>
              <a:rPr lang="en-AU" sz="2800" dirty="0" smtClean="0"/>
              <a:t>, </a:t>
            </a:r>
            <a:r>
              <a:rPr lang="en-AU" sz="2800" dirty="0" err="1" smtClean="0"/>
              <a:t>tidak</a:t>
            </a:r>
            <a:r>
              <a:rPr lang="en-AU" sz="2800" dirty="0" smtClean="0"/>
              <a:t> </a:t>
            </a:r>
            <a:r>
              <a:rPr lang="en-AU" sz="2800" dirty="0" err="1" smtClean="0"/>
              <a:t>makan</a:t>
            </a:r>
            <a:r>
              <a:rPr lang="en-AU" sz="2800" dirty="0" smtClean="0"/>
              <a:t>, </a:t>
            </a:r>
            <a:r>
              <a:rPr lang="en-AU" sz="2800" dirty="0" err="1" smtClean="0"/>
              <a:t>dan</a:t>
            </a:r>
            <a:r>
              <a:rPr lang="en-AU" sz="2800" dirty="0" smtClean="0"/>
              <a:t> </a:t>
            </a:r>
            <a:r>
              <a:rPr lang="en-AU" sz="2800" dirty="0" err="1" smtClean="0"/>
              <a:t>mengalami</a:t>
            </a:r>
            <a:r>
              <a:rPr lang="en-AU" sz="2800" dirty="0" smtClean="0"/>
              <a:t> </a:t>
            </a:r>
            <a:r>
              <a:rPr lang="en-AU" sz="2800" dirty="0" err="1" smtClean="0"/>
              <a:t>diare</a:t>
            </a:r>
            <a:r>
              <a:rPr lang="en-AU" sz="2800" dirty="0" smtClean="0"/>
              <a:t> yang </a:t>
            </a:r>
            <a:r>
              <a:rPr lang="en-AU" sz="2800" dirty="0" err="1" smtClean="0"/>
              <a:t>berbau</a:t>
            </a:r>
            <a:r>
              <a:rPr lang="en-AU" sz="2800" dirty="0" smtClean="0"/>
              <a:t> </a:t>
            </a:r>
            <a:r>
              <a:rPr lang="en-AU" sz="2800" dirty="0" err="1" smtClean="0"/>
              <a:t>busuk</a:t>
            </a:r>
            <a:r>
              <a:rPr lang="en-AU" sz="2800" dirty="0" smtClean="0"/>
              <a:t> yang </a:t>
            </a:r>
            <a:r>
              <a:rPr lang="en-AU" sz="2800" dirty="0" err="1" smtClean="0"/>
              <a:t>menurut</a:t>
            </a:r>
            <a:r>
              <a:rPr lang="en-AU" sz="2800" dirty="0" smtClean="0"/>
              <a:t> </a:t>
            </a:r>
            <a:r>
              <a:rPr lang="en-AU" sz="2800" dirty="0" err="1" smtClean="0"/>
              <a:t>anda</a:t>
            </a:r>
            <a:r>
              <a:rPr lang="en-AU" sz="2800" dirty="0" smtClean="0"/>
              <a:t> </a:t>
            </a:r>
            <a:r>
              <a:rPr lang="en-AU" sz="2800" dirty="0" err="1" smtClean="0"/>
              <a:t>terjadi</a:t>
            </a:r>
            <a:r>
              <a:rPr lang="en-AU" sz="2800" dirty="0" smtClean="0"/>
              <a:t> </a:t>
            </a:r>
            <a:r>
              <a:rPr lang="en-AU" sz="2800" dirty="0" err="1" smtClean="0"/>
              <a:t>karena</a:t>
            </a:r>
            <a:r>
              <a:rPr lang="en-AU" sz="2800" dirty="0" smtClean="0"/>
              <a:t> </a:t>
            </a:r>
            <a:r>
              <a:rPr lang="en-AU" sz="2800" dirty="0" err="1" smtClean="0"/>
              <a:t>infeksi</a:t>
            </a:r>
            <a:r>
              <a:rPr lang="en-AU" sz="2800" dirty="0" smtClean="0"/>
              <a:t> salmonellosis (</a:t>
            </a:r>
            <a:r>
              <a:rPr lang="en-AU" sz="2800" dirty="0" err="1" smtClean="0"/>
              <a:t>bakteri</a:t>
            </a:r>
            <a:r>
              <a:rPr lang="en-AU" sz="2800" dirty="0" smtClean="0"/>
              <a:t> </a:t>
            </a:r>
            <a:r>
              <a:rPr lang="en-AU" sz="2800" dirty="0" err="1" smtClean="0"/>
              <a:t>penyebab</a:t>
            </a:r>
            <a:r>
              <a:rPr lang="en-AU" sz="2800" dirty="0" smtClean="0"/>
              <a:t> </a:t>
            </a:r>
            <a:r>
              <a:rPr lang="en-AU" sz="2800" dirty="0" err="1" smtClean="0"/>
              <a:t>diare</a:t>
            </a:r>
            <a:r>
              <a:rPr lang="en-AU" sz="2800" dirty="0" smtClean="0"/>
              <a:t>)</a:t>
            </a:r>
          </a:p>
          <a:p>
            <a:pPr marL="342900" indent="-342900">
              <a:buAutoNum type="arabicPeriod"/>
            </a:pPr>
            <a:r>
              <a:rPr lang="en-AU" sz="2800" dirty="0" smtClean="0"/>
              <a:t>3 </a:t>
            </a:r>
            <a:r>
              <a:rPr lang="en-AU" sz="2800" dirty="0" err="1" smtClean="0"/>
              <a:t>sapi</a:t>
            </a:r>
            <a:r>
              <a:rPr lang="en-AU" sz="2800" dirty="0" smtClean="0"/>
              <a:t> </a:t>
            </a:r>
            <a:r>
              <a:rPr lang="en-AU" sz="2800" dirty="0" err="1" smtClean="0"/>
              <a:t>sakit</a:t>
            </a:r>
            <a:r>
              <a:rPr lang="en-AU" sz="2800" dirty="0" smtClean="0"/>
              <a:t> yang </a:t>
            </a:r>
            <a:r>
              <a:rPr lang="en-AU" sz="2800" dirty="0" err="1" smtClean="0"/>
              <a:t>mengalami</a:t>
            </a:r>
            <a:r>
              <a:rPr lang="en-AU" sz="2800" dirty="0" smtClean="0"/>
              <a:t> </a:t>
            </a:r>
            <a:r>
              <a:rPr lang="en-AU" sz="2800" dirty="0" err="1" smtClean="0"/>
              <a:t>demam</a:t>
            </a:r>
            <a:r>
              <a:rPr lang="en-AU" sz="2800" dirty="0" smtClean="0"/>
              <a:t> </a:t>
            </a:r>
            <a:r>
              <a:rPr lang="en-AU" sz="2800" dirty="0" err="1" smtClean="0"/>
              <a:t>karena</a:t>
            </a:r>
            <a:r>
              <a:rPr lang="en-AU" sz="2800" dirty="0" smtClean="0"/>
              <a:t> </a:t>
            </a:r>
            <a:r>
              <a:rPr lang="en-AU" sz="2800" dirty="0" err="1" smtClean="0"/>
              <a:t>adanya</a:t>
            </a:r>
            <a:r>
              <a:rPr lang="en-AU" sz="2800" dirty="0" smtClean="0"/>
              <a:t> </a:t>
            </a:r>
            <a:r>
              <a:rPr lang="en-AU" sz="2800" dirty="0" err="1" smtClean="0"/>
              <a:t>perubahan</a:t>
            </a:r>
            <a:r>
              <a:rPr lang="en-AU" sz="2800" dirty="0" smtClean="0"/>
              <a:t> </a:t>
            </a:r>
            <a:r>
              <a:rPr lang="en-AU" sz="2800" dirty="0" err="1" smtClean="0"/>
              <a:t>pola</a:t>
            </a:r>
            <a:r>
              <a:rPr lang="en-AU" sz="2800" dirty="0" smtClean="0"/>
              <a:t> </a:t>
            </a:r>
            <a:r>
              <a:rPr lang="en-AU" sz="2800" dirty="0" err="1" smtClean="0"/>
              <a:t>makan</a:t>
            </a:r>
            <a:r>
              <a:rPr lang="en-AU" sz="2800" dirty="0" smtClean="0"/>
              <a:t> yang </a:t>
            </a:r>
            <a:r>
              <a:rPr lang="en-AU" sz="2800" dirty="0" err="1" smtClean="0"/>
              <a:t>tiba</a:t>
            </a:r>
            <a:r>
              <a:rPr lang="en-AU" sz="2800" dirty="0" smtClean="0"/>
              <a:t> </a:t>
            </a:r>
            <a:r>
              <a:rPr lang="en-AU" sz="2800" dirty="0" err="1" smtClean="0"/>
              <a:t>tiba</a:t>
            </a:r>
            <a:r>
              <a:rPr lang="en-AU" sz="2800" dirty="0" smtClean="0"/>
              <a:t> – </a:t>
            </a:r>
            <a:r>
              <a:rPr lang="en-AU" sz="2800" dirty="0" err="1" smtClean="0"/>
              <a:t>mereka</a:t>
            </a:r>
            <a:r>
              <a:rPr lang="en-AU" sz="2800" dirty="0" smtClean="0"/>
              <a:t> </a:t>
            </a:r>
            <a:r>
              <a:rPr lang="en-AU" sz="2800" dirty="0" err="1" smtClean="0"/>
              <a:t>masuk</a:t>
            </a:r>
            <a:r>
              <a:rPr lang="en-AU" sz="2800" dirty="0" smtClean="0"/>
              <a:t> </a:t>
            </a:r>
            <a:r>
              <a:rPr lang="en-AU" sz="2800" dirty="0" err="1" smtClean="0"/>
              <a:t>ke</a:t>
            </a:r>
            <a:r>
              <a:rPr lang="en-AU" sz="2800" dirty="0" smtClean="0"/>
              <a:t> </a:t>
            </a:r>
            <a:r>
              <a:rPr lang="en-AU" sz="2800" dirty="0" err="1" smtClean="0"/>
              <a:t>gudang</a:t>
            </a:r>
            <a:r>
              <a:rPr lang="en-AU" sz="2800" dirty="0" smtClean="0"/>
              <a:t> </a:t>
            </a:r>
            <a:r>
              <a:rPr lang="en-AU" sz="2800" dirty="0" err="1" smtClean="0"/>
              <a:t>dan</a:t>
            </a:r>
            <a:r>
              <a:rPr lang="en-AU" sz="2800" dirty="0" smtClean="0"/>
              <a:t> </a:t>
            </a:r>
            <a:r>
              <a:rPr lang="en-AU" sz="2800" dirty="0" err="1" smtClean="0"/>
              <a:t>makan</a:t>
            </a:r>
            <a:r>
              <a:rPr lang="en-AU" sz="2800" dirty="0" smtClean="0"/>
              <a:t> </a:t>
            </a:r>
            <a:r>
              <a:rPr lang="en-AU" sz="2800" dirty="0" err="1" smtClean="0"/>
              <a:t>sediaan</a:t>
            </a:r>
            <a:r>
              <a:rPr lang="en-AU" sz="2800" dirty="0" smtClean="0"/>
              <a:t> </a:t>
            </a:r>
            <a:r>
              <a:rPr lang="en-AU" sz="2800" dirty="0" err="1" smtClean="0"/>
              <a:t>pelet</a:t>
            </a:r>
            <a:r>
              <a:rPr lang="en-AU" sz="2800" dirty="0" smtClean="0"/>
              <a:t> </a:t>
            </a:r>
            <a:r>
              <a:rPr lang="en-AU" sz="2800" dirty="0" err="1" smtClean="0"/>
              <a:t>untuk</a:t>
            </a:r>
            <a:r>
              <a:rPr lang="en-AU" sz="2800" dirty="0" smtClean="0"/>
              <a:t> </a:t>
            </a:r>
            <a:r>
              <a:rPr lang="en-AU" sz="2800" dirty="0" err="1" smtClean="0"/>
              <a:t>anakan</a:t>
            </a:r>
            <a:endParaRPr lang="en-AU" sz="2800" dirty="0" smtClean="0"/>
          </a:p>
        </p:txBody>
      </p:sp>
    </p:spTree>
    <p:extLst>
      <p:ext uri="{BB962C8B-B14F-4D97-AF65-F5344CB8AC3E}">
        <p14:creationId xmlns:p14="http://schemas.microsoft.com/office/powerpoint/2010/main" val="1399164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sp>
        <p:nvSpPr>
          <p:cNvPr id="4" name="TextBox 3"/>
          <p:cNvSpPr txBox="1"/>
          <p:nvPr/>
        </p:nvSpPr>
        <p:spPr>
          <a:xfrm>
            <a:off x="360846" y="1268760"/>
            <a:ext cx="8459626" cy="3970318"/>
          </a:xfrm>
          <a:prstGeom prst="rect">
            <a:avLst/>
          </a:prstGeom>
          <a:noFill/>
        </p:spPr>
        <p:txBody>
          <a:bodyPr wrap="square" rtlCol="0">
            <a:spAutoFit/>
          </a:bodyPr>
          <a:lstStyle/>
          <a:p>
            <a:pPr marL="285750" indent="-285750">
              <a:buFont typeface="Arial" panose="020B0604020202020204" pitchFamily="34" charset="0"/>
              <a:buChar char="•"/>
            </a:pPr>
            <a:r>
              <a:rPr lang="en-AU" sz="2800" b="1" dirty="0" err="1" smtClean="0">
                <a:solidFill>
                  <a:schemeClr val="accent1"/>
                </a:solidFill>
              </a:rPr>
              <a:t>Obati</a:t>
            </a:r>
            <a:r>
              <a:rPr lang="en-AU" sz="2800" b="1" dirty="0" smtClean="0">
                <a:solidFill>
                  <a:schemeClr val="accent1"/>
                </a:solidFill>
              </a:rPr>
              <a:t> </a:t>
            </a:r>
            <a:r>
              <a:rPr lang="en-AU" sz="2800" b="1" dirty="0" err="1" smtClean="0">
                <a:solidFill>
                  <a:schemeClr val="accent1"/>
                </a:solidFill>
              </a:rPr>
              <a:t>ternak</a:t>
            </a:r>
            <a:r>
              <a:rPr lang="en-AU" sz="2800" b="1" dirty="0" smtClean="0">
                <a:solidFill>
                  <a:schemeClr val="accent1"/>
                </a:solidFill>
              </a:rPr>
              <a:t> yang </a:t>
            </a:r>
            <a:r>
              <a:rPr lang="en-AU" sz="2800" b="1" dirty="0" err="1" smtClean="0">
                <a:solidFill>
                  <a:schemeClr val="accent1"/>
                </a:solidFill>
              </a:rPr>
              <a:t>terinfeksi</a:t>
            </a:r>
            <a:r>
              <a:rPr lang="en-AU" sz="2800" b="1" dirty="0" smtClean="0">
                <a:solidFill>
                  <a:schemeClr val="accent1"/>
                </a:solidFill>
              </a:rPr>
              <a:t> </a:t>
            </a:r>
            <a:r>
              <a:rPr lang="en-AU" sz="2800" b="1" dirty="0" err="1" smtClean="0">
                <a:solidFill>
                  <a:schemeClr val="accent1"/>
                </a:solidFill>
              </a:rPr>
              <a:t>dengan</a:t>
            </a:r>
            <a:r>
              <a:rPr lang="en-AU" sz="2800" b="1" dirty="0" smtClean="0">
                <a:solidFill>
                  <a:schemeClr val="accent1"/>
                </a:solidFill>
              </a:rPr>
              <a:t> </a:t>
            </a:r>
            <a:r>
              <a:rPr lang="en-AU" sz="2800" b="1" dirty="0" err="1" smtClean="0">
                <a:solidFill>
                  <a:schemeClr val="accent1"/>
                </a:solidFill>
              </a:rPr>
              <a:t>antibiotik</a:t>
            </a:r>
            <a:r>
              <a:rPr lang="en-AU" sz="2800" b="1" dirty="0" smtClean="0">
                <a:solidFill>
                  <a:schemeClr val="accent1"/>
                </a:solidFill>
              </a:rPr>
              <a:t> </a:t>
            </a:r>
            <a:r>
              <a:rPr lang="en-AU" sz="2800" b="1" dirty="0" err="1" smtClean="0">
                <a:solidFill>
                  <a:schemeClr val="accent1"/>
                </a:solidFill>
              </a:rPr>
              <a:t>dan</a:t>
            </a:r>
            <a:r>
              <a:rPr lang="en-AU" sz="2800" b="1" dirty="0" smtClean="0">
                <a:solidFill>
                  <a:schemeClr val="accent1"/>
                </a:solidFill>
              </a:rPr>
              <a:t> </a:t>
            </a:r>
            <a:r>
              <a:rPr lang="en-AU" sz="2800" b="1" dirty="0" err="1" smtClean="0">
                <a:solidFill>
                  <a:schemeClr val="accent1"/>
                </a:solidFill>
              </a:rPr>
              <a:t>cek</a:t>
            </a:r>
            <a:r>
              <a:rPr lang="en-AU" sz="2800" b="1" dirty="0" smtClean="0">
                <a:solidFill>
                  <a:schemeClr val="accent1"/>
                </a:solidFill>
              </a:rPr>
              <a:t> </a:t>
            </a:r>
            <a:r>
              <a:rPr lang="en-AU" sz="2800" b="1" dirty="0" err="1" smtClean="0">
                <a:solidFill>
                  <a:schemeClr val="accent1"/>
                </a:solidFill>
              </a:rPr>
              <a:t>kembali</a:t>
            </a:r>
            <a:r>
              <a:rPr lang="en-AU" sz="2800" b="1" dirty="0" smtClean="0">
                <a:solidFill>
                  <a:schemeClr val="accent1"/>
                </a:solidFill>
              </a:rPr>
              <a:t> </a:t>
            </a:r>
            <a:r>
              <a:rPr lang="en-AU" sz="2800" b="1" dirty="0" err="1" smtClean="0">
                <a:solidFill>
                  <a:schemeClr val="accent1"/>
                </a:solidFill>
              </a:rPr>
              <a:t>beberapa</a:t>
            </a:r>
            <a:r>
              <a:rPr lang="en-AU" sz="2800" b="1" dirty="0" smtClean="0">
                <a:solidFill>
                  <a:schemeClr val="accent1"/>
                </a:solidFill>
              </a:rPr>
              <a:t> </a:t>
            </a:r>
            <a:r>
              <a:rPr lang="en-AU" sz="2800" b="1" dirty="0" err="1" smtClean="0">
                <a:solidFill>
                  <a:schemeClr val="accent1"/>
                </a:solidFill>
              </a:rPr>
              <a:t>hari</a:t>
            </a:r>
            <a:r>
              <a:rPr lang="en-AU" sz="2800" b="1" dirty="0" smtClean="0">
                <a:solidFill>
                  <a:schemeClr val="accent1"/>
                </a:solidFill>
              </a:rPr>
              <a:t> </a:t>
            </a:r>
            <a:r>
              <a:rPr lang="en-AU" sz="2800" b="1" dirty="0" err="1" smtClean="0">
                <a:solidFill>
                  <a:schemeClr val="accent1"/>
                </a:solidFill>
              </a:rPr>
              <a:t>kemudian</a:t>
            </a:r>
            <a:r>
              <a:rPr lang="en-AU" sz="2800" b="1" dirty="0" smtClean="0">
                <a:solidFill>
                  <a:schemeClr val="accent1"/>
                </a:solidFill>
              </a:rPr>
              <a:t> </a:t>
            </a:r>
            <a:r>
              <a:rPr lang="en-AU" sz="2800" b="1" dirty="0" err="1" smtClean="0">
                <a:solidFill>
                  <a:schemeClr val="accent1"/>
                </a:solidFill>
              </a:rPr>
              <a:t>untuk</a:t>
            </a:r>
            <a:r>
              <a:rPr lang="en-AU" sz="2800" b="1" dirty="0" smtClean="0">
                <a:solidFill>
                  <a:schemeClr val="accent1"/>
                </a:solidFill>
              </a:rPr>
              <a:t> </a:t>
            </a:r>
            <a:r>
              <a:rPr lang="en-AU" sz="2800" b="1" dirty="0" err="1" smtClean="0">
                <a:solidFill>
                  <a:schemeClr val="accent1"/>
                </a:solidFill>
              </a:rPr>
              <a:t>melihat</a:t>
            </a:r>
            <a:r>
              <a:rPr lang="en-AU" sz="2800" b="1" dirty="0" smtClean="0">
                <a:solidFill>
                  <a:schemeClr val="accent1"/>
                </a:solidFill>
              </a:rPr>
              <a:t> </a:t>
            </a:r>
            <a:r>
              <a:rPr lang="en-AU" sz="2800" b="1" dirty="0" err="1" smtClean="0">
                <a:solidFill>
                  <a:schemeClr val="accent1"/>
                </a:solidFill>
              </a:rPr>
              <a:t>apakah</a:t>
            </a:r>
            <a:r>
              <a:rPr lang="en-AU" sz="2800" b="1" dirty="0" smtClean="0">
                <a:solidFill>
                  <a:schemeClr val="accent1"/>
                </a:solidFill>
              </a:rPr>
              <a:t> </a:t>
            </a:r>
            <a:r>
              <a:rPr lang="en-AU" sz="2800" b="1" dirty="0" err="1" smtClean="0">
                <a:solidFill>
                  <a:schemeClr val="accent1"/>
                </a:solidFill>
              </a:rPr>
              <a:t>ternak</a:t>
            </a:r>
            <a:r>
              <a:rPr lang="en-AU" sz="2800" b="1" dirty="0" smtClean="0">
                <a:solidFill>
                  <a:schemeClr val="accent1"/>
                </a:solidFill>
              </a:rPr>
              <a:t> </a:t>
            </a:r>
            <a:r>
              <a:rPr lang="en-AU" sz="2800" b="1" dirty="0" err="1" smtClean="0">
                <a:solidFill>
                  <a:schemeClr val="accent1"/>
                </a:solidFill>
              </a:rPr>
              <a:t>sudah</a:t>
            </a:r>
            <a:r>
              <a:rPr lang="en-AU" sz="2800" b="1" dirty="0" smtClean="0">
                <a:solidFill>
                  <a:schemeClr val="accent1"/>
                </a:solidFill>
              </a:rPr>
              <a:t> </a:t>
            </a:r>
            <a:r>
              <a:rPr lang="en-AU" sz="2800" b="1" dirty="0" err="1" smtClean="0">
                <a:solidFill>
                  <a:schemeClr val="accent1"/>
                </a:solidFill>
              </a:rPr>
              <a:t>membaik</a:t>
            </a:r>
            <a:r>
              <a:rPr lang="en-AU" sz="2800" b="1" dirty="0" smtClean="0">
                <a:solidFill>
                  <a:schemeClr val="accent1"/>
                </a:solidFill>
              </a:rPr>
              <a:t>. </a:t>
            </a:r>
            <a:r>
              <a:rPr lang="en-AU" sz="2800" b="1" dirty="0" err="1" smtClean="0">
                <a:solidFill>
                  <a:schemeClr val="accent1"/>
                </a:solidFill>
              </a:rPr>
              <a:t>Bila</a:t>
            </a:r>
            <a:r>
              <a:rPr lang="en-AU" sz="2800" b="1" dirty="0" smtClean="0">
                <a:solidFill>
                  <a:schemeClr val="accent1"/>
                </a:solidFill>
              </a:rPr>
              <a:t> </a:t>
            </a:r>
            <a:r>
              <a:rPr lang="en-AU" sz="2800" b="1" dirty="0" err="1" smtClean="0">
                <a:solidFill>
                  <a:schemeClr val="accent1"/>
                </a:solidFill>
              </a:rPr>
              <a:t>tidak</a:t>
            </a:r>
            <a:r>
              <a:rPr lang="en-AU" sz="2800" b="1" dirty="0" smtClean="0">
                <a:solidFill>
                  <a:schemeClr val="accent1"/>
                </a:solidFill>
              </a:rPr>
              <a:t> </a:t>
            </a:r>
            <a:r>
              <a:rPr lang="en-AU" sz="2800" b="1" dirty="0" err="1" smtClean="0">
                <a:solidFill>
                  <a:schemeClr val="accent1"/>
                </a:solidFill>
              </a:rPr>
              <a:t>ada</a:t>
            </a:r>
            <a:r>
              <a:rPr lang="en-AU" sz="2800" b="1" dirty="0" smtClean="0">
                <a:solidFill>
                  <a:schemeClr val="accent1"/>
                </a:solidFill>
              </a:rPr>
              <a:t> </a:t>
            </a:r>
            <a:r>
              <a:rPr lang="en-AU" sz="2800" b="1" dirty="0" err="1" smtClean="0">
                <a:solidFill>
                  <a:schemeClr val="accent1"/>
                </a:solidFill>
              </a:rPr>
              <a:t>perbaikan</a:t>
            </a:r>
            <a:r>
              <a:rPr lang="en-AU" sz="2800" b="1" dirty="0" smtClean="0">
                <a:solidFill>
                  <a:schemeClr val="accent1"/>
                </a:solidFill>
              </a:rPr>
              <a:t> </a:t>
            </a:r>
            <a:r>
              <a:rPr lang="en-AU" sz="2800" b="1" dirty="0" err="1" smtClean="0">
                <a:solidFill>
                  <a:schemeClr val="accent1"/>
                </a:solidFill>
              </a:rPr>
              <a:t>kondisi</a:t>
            </a:r>
            <a:r>
              <a:rPr lang="en-AU" sz="2800" b="1" dirty="0" smtClean="0">
                <a:solidFill>
                  <a:schemeClr val="accent1"/>
                </a:solidFill>
              </a:rPr>
              <a:t> </a:t>
            </a:r>
            <a:r>
              <a:rPr lang="en-AU" sz="2800" b="1" dirty="0" err="1" smtClean="0">
                <a:solidFill>
                  <a:schemeClr val="accent1"/>
                </a:solidFill>
              </a:rPr>
              <a:t>lakukan</a:t>
            </a:r>
            <a:r>
              <a:rPr lang="en-AU" sz="2800" b="1" dirty="0" smtClean="0">
                <a:solidFill>
                  <a:schemeClr val="accent1"/>
                </a:solidFill>
              </a:rPr>
              <a:t> </a:t>
            </a:r>
            <a:r>
              <a:rPr lang="en-AU" sz="2800" b="1" dirty="0" err="1" smtClean="0">
                <a:solidFill>
                  <a:schemeClr val="accent1"/>
                </a:solidFill>
              </a:rPr>
              <a:t>pemeriksaan</a:t>
            </a:r>
            <a:r>
              <a:rPr lang="en-AU" sz="2800" b="1" dirty="0" smtClean="0">
                <a:solidFill>
                  <a:schemeClr val="accent1"/>
                </a:solidFill>
              </a:rPr>
              <a:t> </a:t>
            </a:r>
            <a:r>
              <a:rPr lang="en-AU" sz="2800" b="1" dirty="0" err="1" smtClean="0">
                <a:solidFill>
                  <a:schemeClr val="accent1"/>
                </a:solidFill>
              </a:rPr>
              <a:t>ulang</a:t>
            </a:r>
            <a:r>
              <a:rPr lang="en-AU" sz="2800" b="1" dirty="0" smtClean="0">
                <a:solidFill>
                  <a:schemeClr val="accent1"/>
                </a:solidFill>
              </a:rPr>
              <a:t> </a:t>
            </a:r>
            <a:r>
              <a:rPr lang="en-AU" sz="2800" b="1" dirty="0" err="1" smtClean="0">
                <a:solidFill>
                  <a:schemeClr val="accent1"/>
                </a:solidFill>
              </a:rPr>
              <a:t>dan</a:t>
            </a:r>
            <a:r>
              <a:rPr lang="en-AU" sz="2800" b="1" dirty="0" smtClean="0">
                <a:solidFill>
                  <a:schemeClr val="accent1"/>
                </a:solidFill>
              </a:rPr>
              <a:t> </a:t>
            </a:r>
            <a:r>
              <a:rPr lang="en-AU" sz="2800" b="1" dirty="0" err="1" smtClean="0">
                <a:solidFill>
                  <a:schemeClr val="accent1"/>
                </a:solidFill>
              </a:rPr>
              <a:t>coba</a:t>
            </a:r>
            <a:r>
              <a:rPr lang="en-AU" sz="2800" b="1" dirty="0" smtClean="0">
                <a:solidFill>
                  <a:schemeClr val="accent1"/>
                </a:solidFill>
              </a:rPr>
              <a:t> </a:t>
            </a:r>
            <a:r>
              <a:rPr lang="en-AU" sz="2800" b="1" dirty="0" err="1" smtClean="0">
                <a:solidFill>
                  <a:schemeClr val="accent1"/>
                </a:solidFill>
              </a:rPr>
              <a:t>rawatan</a:t>
            </a:r>
            <a:r>
              <a:rPr lang="en-AU" sz="2800" b="1" dirty="0" smtClean="0">
                <a:solidFill>
                  <a:schemeClr val="accent1"/>
                </a:solidFill>
              </a:rPr>
              <a:t> </a:t>
            </a:r>
            <a:r>
              <a:rPr lang="en-AU" sz="2800" b="1" dirty="0" err="1" smtClean="0">
                <a:solidFill>
                  <a:schemeClr val="accent1"/>
                </a:solidFill>
              </a:rPr>
              <a:t>baru</a:t>
            </a:r>
            <a:endParaRPr lang="en-AU" sz="2800" b="1" dirty="0" smtClean="0">
              <a:solidFill>
                <a:schemeClr val="accent1"/>
              </a:solidFill>
            </a:endParaRPr>
          </a:p>
          <a:p>
            <a:pPr marL="285750" indent="-285750">
              <a:buFont typeface="Arial" panose="020B0604020202020204" pitchFamily="34" charset="0"/>
              <a:buChar char="•"/>
            </a:pPr>
            <a:endParaRPr lang="en-AU" sz="2800" b="1" dirty="0">
              <a:solidFill>
                <a:schemeClr val="accent1"/>
              </a:solidFill>
            </a:endParaRPr>
          </a:p>
          <a:p>
            <a:pPr marL="285750" indent="-285750">
              <a:buFont typeface="Arial" panose="020B0604020202020204" pitchFamily="34" charset="0"/>
              <a:buChar char="•"/>
            </a:pPr>
            <a:r>
              <a:rPr lang="en-AU" sz="2800" b="1" dirty="0" err="1" smtClean="0">
                <a:solidFill>
                  <a:schemeClr val="accent1"/>
                </a:solidFill>
              </a:rPr>
              <a:t>Tidak</a:t>
            </a:r>
            <a:r>
              <a:rPr lang="en-AU" sz="2800" b="1" dirty="0" smtClean="0">
                <a:solidFill>
                  <a:schemeClr val="accent1"/>
                </a:solidFill>
              </a:rPr>
              <a:t> </a:t>
            </a:r>
            <a:r>
              <a:rPr lang="en-AU" sz="2800" b="1" dirty="0" err="1" smtClean="0">
                <a:solidFill>
                  <a:schemeClr val="accent1"/>
                </a:solidFill>
              </a:rPr>
              <a:t>ada</a:t>
            </a:r>
            <a:r>
              <a:rPr lang="en-AU" sz="2800" b="1" dirty="0" smtClean="0">
                <a:solidFill>
                  <a:schemeClr val="accent1"/>
                </a:solidFill>
              </a:rPr>
              <a:t> </a:t>
            </a:r>
            <a:r>
              <a:rPr lang="en-AU" sz="2800" b="1" dirty="0" err="1" smtClean="0">
                <a:solidFill>
                  <a:schemeClr val="accent1"/>
                </a:solidFill>
              </a:rPr>
              <a:t>rawatan</a:t>
            </a:r>
            <a:r>
              <a:rPr lang="en-AU" sz="2800" b="1" dirty="0" smtClean="0">
                <a:solidFill>
                  <a:schemeClr val="accent1"/>
                </a:solidFill>
              </a:rPr>
              <a:t> yang </a:t>
            </a:r>
            <a:r>
              <a:rPr lang="en-AU" sz="2800" b="1" dirty="0" err="1" smtClean="0">
                <a:solidFill>
                  <a:schemeClr val="accent1"/>
                </a:solidFill>
              </a:rPr>
              <a:t>diperlukan</a:t>
            </a:r>
            <a:r>
              <a:rPr lang="en-AU" sz="2800" b="1" dirty="0" smtClean="0">
                <a:solidFill>
                  <a:schemeClr val="accent1"/>
                </a:solidFill>
              </a:rPr>
              <a:t>, </a:t>
            </a:r>
            <a:r>
              <a:rPr lang="en-AU" sz="2800" b="1" dirty="0" err="1" smtClean="0">
                <a:solidFill>
                  <a:schemeClr val="accent1"/>
                </a:solidFill>
              </a:rPr>
              <a:t>hanya</a:t>
            </a:r>
            <a:r>
              <a:rPr lang="en-AU" sz="2800" b="1" dirty="0" smtClean="0">
                <a:solidFill>
                  <a:schemeClr val="accent1"/>
                </a:solidFill>
              </a:rPr>
              <a:t> </a:t>
            </a:r>
            <a:r>
              <a:rPr lang="en-AU" sz="2800" b="1" dirty="0" err="1" smtClean="0">
                <a:solidFill>
                  <a:schemeClr val="accent1"/>
                </a:solidFill>
              </a:rPr>
              <a:t>peternak</a:t>
            </a:r>
            <a:r>
              <a:rPr lang="en-AU" sz="2800" b="1" dirty="0" smtClean="0">
                <a:solidFill>
                  <a:schemeClr val="accent1"/>
                </a:solidFill>
              </a:rPr>
              <a:t> </a:t>
            </a:r>
            <a:r>
              <a:rPr lang="en-AU" sz="2800" b="1" dirty="0" err="1" smtClean="0">
                <a:solidFill>
                  <a:schemeClr val="accent1"/>
                </a:solidFill>
              </a:rPr>
              <a:t>harus</a:t>
            </a:r>
            <a:r>
              <a:rPr lang="en-AU" sz="2800" b="1" dirty="0" smtClean="0">
                <a:solidFill>
                  <a:schemeClr val="accent1"/>
                </a:solidFill>
              </a:rPr>
              <a:t> </a:t>
            </a:r>
            <a:r>
              <a:rPr lang="en-AU" sz="2800" b="1" dirty="0" err="1" smtClean="0">
                <a:solidFill>
                  <a:schemeClr val="accent1"/>
                </a:solidFill>
              </a:rPr>
              <a:t>memastikan</a:t>
            </a:r>
            <a:r>
              <a:rPr lang="en-AU" sz="2800" b="1" dirty="0" smtClean="0">
                <a:solidFill>
                  <a:schemeClr val="accent1"/>
                </a:solidFill>
              </a:rPr>
              <a:t> </a:t>
            </a:r>
            <a:r>
              <a:rPr lang="en-AU" sz="2800" b="1" dirty="0" err="1" smtClean="0">
                <a:solidFill>
                  <a:schemeClr val="accent1"/>
                </a:solidFill>
              </a:rPr>
              <a:t>ternaknya</a:t>
            </a:r>
            <a:r>
              <a:rPr lang="en-AU" sz="2800" b="1" dirty="0" smtClean="0">
                <a:solidFill>
                  <a:schemeClr val="accent1"/>
                </a:solidFill>
              </a:rPr>
              <a:t> </a:t>
            </a:r>
            <a:r>
              <a:rPr lang="en-AU" sz="2800" b="1" dirty="0" err="1" smtClean="0">
                <a:solidFill>
                  <a:schemeClr val="accent1"/>
                </a:solidFill>
              </a:rPr>
              <a:t>tidak</a:t>
            </a:r>
            <a:r>
              <a:rPr lang="en-AU" sz="2800" b="1" dirty="0" smtClean="0">
                <a:solidFill>
                  <a:schemeClr val="accent1"/>
                </a:solidFill>
              </a:rPr>
              <a:t> </a:t>
            </a:r>
            <a:r>
              <a:rPr lang="en-AU" sz="2800" b="1" dirty="0" err="1" smtClean="0">
                <a:solidFill>
                  <a:schemeClr val="accent1"/>
                </a:solidFill>
              </a:rPr>
              <a:t>dapat</a:t>
            </a:r>
            <a:r>
              <a:rPr lang="en-AU" sz="2800" b="1" dirty="0" smtClean="0">
                <a:solidFill>
                  <a:schemeClr val="accent1"/>
                </a:solidFill>
              </a:rPr>
              <a:t> </a:t>
            </a:r>
            <a:r>
              <a:rPr lang="en-AU" sz="2800" b="1" dirty="0" err="1" smtClean="0">
                <a:solidFill>
                  <a:schemeClr val="accent1"/>
                </a:solidFill>
              </a:rPr>
              <a:t>masuk</a:t>
            </a:r>
            <a:r>
              <a:rPr lang="en-AU" sz="2800" b="1" dirty="0" smtClean="0">
                <a:solidFill>
                  <a:schemeClr val="accent1"/>
                </a:solidFill>
              </a:rPr>
              <a:t> </a:t>
            </a:r>
            <a:r>
              <a:rPr lang="en-AU" sz="2800" b="1" dirty="0" err="1" smtClean="0">
                <a:solidFill>
                  <a:schemeClr val="accent1"/>
                </a:solidFill>
              </a:rPr>
              <a:t>ke</a:t>
            </a:r>
            <a:r>
              <a:rPr lang="en-AU" sz="2800" b="1" dirty="0" smtClean="0">
                <a:solidFill>
                  <a:schemeClr val="accent1"/>
                </a:solidFill>
              </a:rPr>
              <a:t> </a:t>
            </a:r>
            <a:r>
              <a:rPr lang="en-AU" sz="2800" b="1" dirty="0" err="1" smtClean="0">
                <a:solidFill>
                  <a:schemeClr val="accent1"/>
                </a:solidFill>
              </a:rPr>
              <a:t>gudang</a:t>
            </a:r>
            <a:r>
              <a:rPr lang="en-AU" sz="2800" b="1" dirty="0" smtClean="0">
                <a:solidFill>
                  <a:schemeClr val="accent1"/>
                </a:solidFill>
              </a:rPr>
              <a:t> </a:t>
            </a:r>
            <a:r>
              <a:rPr lang="en-AU" sz="2800" b="1" dirty="0" err="1" smtClean="0">
                <a:solidFill>
                  <a:schemeClr val="accent1"/>
                </a:solidFill>
              </a:rPr>
              <a:t>dan</a:t>
            </a:r>
            <a:r>
              <a:rPr lang="en-AU" sz="2800" b="1" dirty="0" smtClean="0">
                <a:solidFill>
                  <a:schemeClr val="accent1"/>
                </a:solidFill>
              </a:rPr>
              <a:t> </a:t>
            </a:r>
            <a:r>
              <a:rPr lang="en-AU" sz="2800" b="1" dirty="0" err="1" smtClean="0">
                <a:solidFill>
                  <a:schemeClr val="accent1"/>
                </a:solidFill>
              </a:rPr>
              <a:t>makan</a:t>
            </a:r>
            <a:r>
              <a:rPr lang="en-AU" sz="2800" b="1" dirty="0" smtClean="0">
                <a:solidFill>
                  <a:schemeClr val="accent1"/>
                </a:solidFill>
              </a:rPr>
              <a:t> </a:t>
            </a:r>
            <a:r>
              <a:rPr lang="en-AU" sz="2800" b="1" dirty="0" err="1" smtClean="0">
                <a:solidFill>
                  <a:schemeClr val="accent1"/>
                </a:solidFill>
              </a:rPr>
              <a:t>apa</a:t>
            </a:r>
            <a:r>
              <a:rPr lang="en-AU" sz="2800" b="1" dirty="0" smtClean="0">
                <a:solidFill>
                  <a:schemeClr val="accent1"/>
                </a:solidFill>
              </a:rPr>
              <a:t> </a:t>
            </a:r>
            <a:r>
              <a:rPr lang="en-AU" sz="2800" b="1" dirty="0" err="1" smtClean="0">
                <a:solidFill>
                  <a:schemeClr val="accent1"/>
                </a:solidFill>
              </a:rPr>
              <a:t>saja</a:t>
            </a:r>
            <a:r>
              <a:rPr lang="en-AU" sz="2800" b="1" dirty="0" smtClean="0">
                <a:solidFill>
                  <a:schemeClr val="accent1"/>
                </a:solidFill>
              </a:rPr>
              <a:t> yang </a:t>
            </a:r>
            <a:r>
              <a:rPr lang="en-AU" sz="2800" b="1" dirty="0" err="1" smtClean="0">
                <a:solidFill>
                  <a:schemeClr val="accent1"/>
                </a:solidFill>
              </a:rPr>
              <a:t>ada</a:t>
            </a:r>
            <a:r>
              <a:rPr lang="en-AU" sz="2800" b="1" dirty="0" smtClean="0">
                <a:solidFill>
                  <a:schemeClr val="accent1"/>
                </a:solidFill>
              </a:rPr>
              <a:t> </a:t>
            </a:r>
            <a:r>
              <a:rPr lang="en-AU" sz="2800" b="1" dirty="0" err="1" smtClean="0">
                <a:solidFill>
                  <a:schemeClr val="accent1"/>
                </a:solidFill>
              </a:rPr>
              <a:t>didalamnya</a:t>
            </a:r>
            <a:endParaRPr lang="en-AU" sz="2800" b="1" dirty="0" smtClean="0">
              <a:solidFill>
                <a:schemeClr val="accent1"/>
              </a:solidFill>
            </a:endParaRPr>
          </a:p>
        </p:txBody>
      </p:sp>
    </p:spTree>
    <p:extLst>
      <p:ext uri="{BB962C8B-B14F-4D97-AF65-F5344CB8AC3E}">
        <p14:creationId xmlns:p14="http://schemas.microsoft.com/office/powerpoint/2010/main" val="2685507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Tree>
    <p:extLst>
      <p:ext uri="{BB962C8B-B14F-4D97-AF65-F5344CB8AC3E}">
        <p14:creationId xmlns:p14="http://schemas.microsoft.com/office/powerpoint/2010/main" val="1575781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grpSp>
        <p:nvGrpSpPr>
          <p:cNvPr id="5" name="Group 4"/>
          <p:cNvGrpSpPr/>
          <p:nvPr/>
        </p:nvGrpSpPr>
        <p:grpSpPr>
          <a:xfrm>
            <a:off x="3733355" y="845787"/>
            <a:ext cx="5269681" cy="2239597"/>
            <a:chOff x="0" y="2025117"/>
            <a:chExt cx="6084168" cy="2928552"/>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2"/>
              <a:ext cx="1042943" cy="482947"/>
            </a:xfrm>
            <a:prstGeom prst="rect">
              <a:avLst/>
            </a:prstGeom>
            <a:noFill/>
          </p:spPr>
          <p:txBody>
            <a:bodyPr wrap="none" rtlCol="0">
              <a:spAutoFit/>
            </a:bodyPr>
            <a:lstStyle/>
            <a:p>
              <a:r>
                <a:rPr lang="en-AU" dirty="0" err="1" smtClean="0"/>
                <a:t>MInggu</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47963" cy="482947"/>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3" name="Group 2"/>
            <p:cNvGrpSpPr/>
            <p:nvPr/>
          </p:nvGrpSpPr>
          <p:grpSpPr>
            <a:xfrm>
              <a:off x="129136" y="3851598"/>
              <a:ext cx="5766481" cy="1102071"/>
              <a:chOff x="127920" y="4577537"/>
              <a:chExt cx="5766481" cy="1102071"/>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0"/>
                <a:ext cx="947963" cy="482948"/>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sp>
        <p:nvSpPr>
          <p:cNvPr id="6" name="TextBox 5"/>
          <p:cNvSpPr txBox="1"/>
          <p:nvPr/>
        </p:nvSpPr>
        <p:spPr>
          <a:xfrm>
            <a:off x="154361" y="2893490"/>
            <a:ext cx="8652110" cy="3939540"/>
          </a:xfrm>
          <a:prstGeom prst="rect">
            <a:avLst/>
          </a:prstGeom>
          <a:noFill/>
        </p:spPr>
        <p:txBody>
          <a:bodyPr wrap="square" rtlCol="0">
            <a:spAutoFit/>
          </a:bodyPr>
          <a:lstStyle/>
          <a:p>
            <a:pPr marL="285750" indent="-285750">
              <a:buFont typeface="Arial" panose="020B0604020202020204" pitchFamily="34" charset="0"/>
              <a:buChar char="•"/>
            </a:pPr>
            <a:r>
              <a:rPr lang="en-AU" sz="2000" b="1" dirty="0" err="1" smtClean="0"/>
              <a:t>Penyelidikan</a:t>
            </a:r>
            <a:r>
              <a:rPr lang="en-AU" sz="2000" b="1" dirty="0" smtClean="0"/>
              <a:t> </a:t>
            </a:r>
            <a:r>
              <a:rPr lang="en-AU" sz="2000" b="1" dirty="0" err="1" smtClean="0"/>
              <a:t>penyakit</a:t>
            </a:r>
            <a:endParaRPr lang="en-AU" sz="2000" b="1" dirty="0" smtClean="0"/>
          </a:p>
          <a:p>
            <a:pPr marL="285750" indent="-285750">
              <a:buFont typeface="Arial" panose="020B0604020202020204" pitchFamily="34" charset="0"/>
              <a:buChar char="•"/>
            </a:pPr>
            <a:r>
              <a:rPr lang="en-AU" sz="2000" dirty="0" err="1" smtClean="0"/>
              <a:t>Keterampilan</a:t>
            </a:r>
            <a:r>
              <a:rPr lang="en-AU" sz="2000" dirty="0" smtClean="0"/>
              <a:t> </a:t>
            </a:r>
            <a:r>
              <a:rPr lang="en-AU" sz="2000" dirty="0" err="1" smtClean="0"/>
              <a:t>klinis</a:t>
            </a:r>
            <a:r>
              <a:rPr lang="en-AU" sz="2000" dirty="0" smtClean="0"/>
              <a:t> </a:t>
            </a:r>
            <a:r>
              <a:rPr lang="en-AU" sz="2000" dirty="0" err="1" smtClean="0"/>
              <a:t>veteriner</a:t>
            </a:r>
            <a:r>
              <a:rPr lang="en-AU" sz="2000" dirty="0" smtClean="0"/>
              <a:t> – </a:t>
            </a:r>
            <a:r>
              <a:rPr lang="en-AU" sz="2000" dirty="0" err="1" smtClean="0"/>
              <a:t>bagaimana</a:t>
            </a:r>
            <a:r>
              <a:rPr lang="en-AU" sz="2000" dirty="0" smtClean="0"/>
              <a:t> </a:t>
            </a:r>
            <a:r>
              <a:rPr lang="en-AU" sz="2000" dirty="0" err="1" smtClean="0"/>
              <a:t>mengenali</a:t>
            </a:r>
            <a:r>
              <a:rPr lang="en-AU" sz="2000" dirty="0" smtClean="0"/>
              <a:t> </a:t>
            </a:r>
            <a:r>
              <a:rPr lang="en-AU" sz="2000" dirty="0" err="1" smtClean="0"/>
              <a:t>dan</a:t>
            </a:r>
            <a:r>
              <a:rPr lang="en-AU" sz="2000" dirty="0" smtClean="0"/>
              <a:t> </a:t>
            </a:r>
            <a:r>
              <a:rPr lang="en-AU" sz="2000" dirty="0" err="1" smtClean="0"/>
              <a:t>memeriksa</a:t>
            </a:r>
            <a:r>
              <a:rPr lang="en-AU" sz="2000" dirty="0" smtClean="0"/>
              <a:t> </a:t>
            </a:r>
            <a:r>
              <a:rPr lang="en-AU" sz="2000" dirty="0" err="1" smtClean="0"/>
              <a:t>setiap</a:t>
            </a:r>
            <a:r>
              <a:rPr lang="en-AU" sz="2000" dirty="0" smtClean="0"/>
              <a:t> </a:t>
            </a:r>
            <a:r>
              <a:rPr lang="en-AU" sz="2000" dirty="0" err="1" smtClean="0"/>
              <a:t>ekor</a:t>
            </a:r>
            <a:r>
              <a:rPr lang="en-AU" sz="2000" dirty="0" smtClean="0"/>
              <a:t> </a:t>
            </a:r>
            <a:r>
              <a:rPr lang="en-AU" sz="2000" dirty="0" err="1" smtClean="0"/>
              <a:t>hewan</a:t>
            </a:r>
            <a:r>
              <a:rPr lang="en-AU" sz="2000" dirty="0" smtClean="0"/>
              <a:t> yang </a:t>
            </a:r>
            <a:r>
              <a:rPr lang="en-AU" sz="2000" dirty="0" err="1" smtClean="0"/>
              <a:t>sakit</a:t>
            </a:r>
            <a:r>
              <a:rPr lang="en-AU" sz="2000" dirty="0" smtClean="0"/>
              <a:t> </a:t>
            </a:r>
            <a:r>
              <a:rPr lang="en-AU" sz="2000" dirty="0" err="1" smtClean="0"/>
              <a:t>secara</a:t>
            </a:r>
            <a:r>
              <a:rPr lang="en-AU" sz="2000" dirty="0" smtClean="0"/>
              <a:t> individual</a:t>
            </a:r>
          </a:p>
          <a:p>
            <a:pPr marL="285750" indent="-285750">
              <a:buFont typeface="Arial" panose="020B0604020202020204" pitchFamily="34" charset="0"/>
              <a:buChar char="•"/>
            </a:pPr>
            <a:r>
              <a:rPr lang="en-AU" sz="2000" dirty="0" err="1" smtClean="0"/>
              <a:t>Keterampilan</a:t>
            </a:r>
            <a:r>
              <a:rPr lang="en-AU" sz="2000" dirty="0" smtClean="0"/>
              <a:t> </a:t>
            </a:r>
            <a:r>
              <a:rPr lang="en-AU" sz="2000" dirty="0" err="1" smtClean="0"/>
              <a:t>epidemiologi</a:t>
            </a:r>
            <a:r>
              <a:rPr lang="en-AU" sz="2000" dirty="0" smtClean="0"/>
              <a:t> </a:t>
            </a:r>
            <a:r>
              <a:rPr lang="en-AU" sz="2000" dirty="0" err="1" smtClean="0"/>
              <a:t>lapangan</a:t>
            </a:r>
            <a:r>
              <a:rPr lang="en-AU" sz="2000" dirty="0" smtClean="0"/>
              <a:t>- </a:t>
            </a:r>
            <a:r>
              <a:rPr lang="en-AU" sz="2000" dirty="0" err="1" smtClean="0"/>
              <a:t>melihat</a:t>
            </a:r>
            <a:r>
              <a:rPr lang="en-AU" sz="2000" dirty="0" smtClean="0"/>
              <a:t> </a:t>
            </a:r>
            <a:r>
              <a:rPr lang="en-AU" sz="2000" dirty="0" err="1" smtClean="0"/>
              <a:t>pola</a:t>
            </a:r>
            <a:r>
              <a:rPr lang="en-AU" sz="2000" dirty="0" smtClean="0"/>
              <a:t> </a:t>
            </a:r>
            <a:r>
              <a:rPr lang="en-AU" sz="2000" dirty="0" err="1" smtClean="0"/>
              <a:t>penyakit</a:t>
            </a:r>
            <a:r>
              <a:rPr lang="en-AU" sz="2000" dirty="0" smtClean="0"/>
              <a:t> </a:t>
            </a:r>
            <a:r>
              <a:rPr lang="en-AU" sz="2000" dirty="0" err="1" smtClean="0"/>
              <a:t>dan</a:t>
            </a:r>
            <a:r>
              <a:rPr lang="en-AU" sz="2000" dirty="0" smtClean="0"/>
              <a:t> </a:t>
            </a:r>
            <a:r>
              <a:rPr lang="en-AU" sz="2000" dirty="0" err="1" smtClean="0"/>
              <a:t>mengumpulkan</a:t>
            </a:r>
            <a:r>
              <a:rPr lang="en-AU" sz="2000" dirty="0" smtClean="0"/>
              <a:t> </a:t>
            </a:r>
            <a:r>
              <a:rPr lang="en-AU" sz="2000" dirty="0" err="1" smtClean="0"/>
              <a:t>informasi</a:t>
            </a:r>
            <a:r>
              <a:rPr lang="en-AU" sz="2000" dirty="0" smtClean="0"/>
              <a:t> </a:t>
            </a:r>
            <a:r>
              <a:rPr lang="en-AU" sz="2000" dirty="0" err="1" smtClean="0"/>
              <a:t>informasi</a:t>
            </a:r>
            <a:r>
              <a:rPr lang="en-AU" sz="2000" dirty="0" smtClean="0"/>
              <a:t> lain yang </a:t>
            </a:r>
            <a:r>
              <a:rPr lang="en-AU" sz="2000" dirty="0" err="1" smtClean="0"/>
              <a:t>mungkin</a:t>
            </a:r>
            <a:r>
              <a:rPr lang="en-AU" sz="2000" dirty="0" smtClean="0"/>
              <a:t> </a:t>
            </a:r>
            <a:r>
              <a:rPr lang="en-AU" sz="2000" dirty="0" err="1" smtClean="0"/>
              <a:t>dibutuhkan</a:t>
            </a:r>
            <a:r>
              <a:rPr lang="en-AU" sz="2000" dirty="0" smtClean="0"/>
              <a:t> </a:t>
            </a:r>
            <a:r>
              <a:rPr lang="en-AU" sz="2000" dirty="0" err="1" smtClean="0"/>
              <a:t>dan</a:t>
            </a:r>
            <a:r>
              <a:rPr lang="en-AU" sz="2000" dirty="0" smtClean="0"/>
              <a:t> </a:t>
            </a:r>
            <a:r>
              <a:rPr lang="en-AU" sz="2000" dirty="0" err="1" smtClean="0"/>
              <a:t>kemudian</a:t>
            </a:r>
            <a:r>
              <a:rPr lang="en-AU" sz="2000" dirty="0" smtClean="0"/>
              <a:t> </a:t>
            </a:r>
            <a:r>
              <a:rPr lang="en-AU" sz="2000" dirty="0" err="1" smtClean="0"/>
              <a:t>mempergunakannya</a:t>
            </a:r>
            <a:r>
              <a:rPr lang="en-AU" sz="2000" dirty="0" smtClean="0"/>
              <a:t> </a:t>
            </a:r>
            <a:r>
              <a:rPr lang="en-AU" sz="2000" dirty="0" err="1" smtClean="0"/>
              <a:t>untuk</a:t>
            </a:r>
            <a:r>
              <a:rPr lang="en-AU" sz="2000" dirty="0" smtClean="0"/>
              <a:t> </a:t>
            </a:r>
            <a:r>
              <a:rPr lang="en-AU" sz="2000" dirty="0" err="1" smtClean="0"/>
              <a:t>mengenali</a:t>
            </a:r>
            <a:r>
              <a:rPr lang="en-AU" sz="2000" dirty="0" smtClean="0"/>
              <a:t> </a:t>
            </a:r>
            <a:r>
              <a:rPr lang="en-AU" sz="2000" dirty="0" err="1" smtClean="0"/>
              <a:t>penyebab</a:t>
            </a:r>
            <a:r>
              <a:rPr lang="en-AU" sz="2000" dirty="0" smtClean="0"/>
              <a:t> </a:t>
            </a:r>
            <a:r>
              <a:rPr lang="en-AU" sz="2000" dirty="0" err="1" smtClean="0"/>
              <a:t>dan</a:t>
            </a:r>
            <a:r>
              <a:rPr lang="en-AU" sz="2000" dirty="0" smtClean="0"/>
              <a:t> </a:t>
            </a:r>
            <a:r>
              <a:rPr lang="en-AU" sz="2000" dirty="0" err="1" smtClean="0"/>
              <a:t>kemudian</a:t>
            </a:r>
            <a:r>
              <a:rPr lang="en-AU" sz="2000" dirty="0" smtClean="0"/>
              <a:t> </a:t>
            </a:r>
            <a:r>
              <a:rPr lang="en-AU" sz="2000" dirty="0" err="1" smtClean="0"/>
              <a:t>memberikan</a:t>
            </a:r>
            <a:r>
              <a:rPr lang="en-AU" sz="2000" dirty="0" smtClean="0"/>
              <a:t> </a:t>
            </a:r>
            <a:r>
              <a:rPr lang="en-AU" sz="2000" dirty="0" err="1" smtClean="0"/>
              <a:t>masukan</a:t>
            </a:r>
            <a:r>
              <a:rPr lang="en-AU" sz="2000" dirty="0" smtClean="0"/>
              <a:t> </a:t>
            </a:r>
            <a:r>
              <a:rPr lang="en-AU" sz="2000" dirty="0" err="1" smtClean="0"/>
              <a:t>terbaik</a:t>
            </a:r>
            <a:endParaRPr lang="en-AU" sz="2000" dirty="0" smtClean="0"/>
          </a:p>
          <a:p>
            <a:r>
              <a:rPr lang="en-AU" sz="2000" dirty="0"/>
              <a:t>	</a:t>
            </a:r>
            <a:endParaRPr lang="en-AU" sz="2000" dirty="0" smtClean="0"/>
          </a:p>
          <a:p>
            <a:endParaRPr lang="en-AU" sz="2400" dirty="0"/>
          </a:p>
          <a:p>
            <a:r>
              <a:rPr lang="en-AU" sz="2400" b="1" dirty="0" err="1" smtClean="0">
                <a:solidFill>
                  <a:srgbClr val="002060"/>
                </a:solidFill>
              </a:rPr>
              <a:t>Dengan</a:t>
            </a:r>
            <a:r>
              <a:rPr lang="en-AU" sz="2400" b="1" dirty="0" smtClean="0">
                <a:solidFill>
                  <a:srgbClr val="002060"/>
                </a:solidFill>
              </a:rPr>
              <a:t> </a:t>
            </a:r>
            <a:r>
              <a:rPr lang="en-AU" sz="2400" b="1" dirty="0" err="1" smtClean="0">
                <a:solidFill>
                  <a:srgbClr val="002060"/>
                </a:solidFill>
              </a:rPr>
              <a:t>menggunakan</a:t>
            </a:r>
            <a:r>
              <a:rPr lang="en-AU" sz="2400" b="1" dirty="0" smtClean="0">
                <a:solidFill>
                  <a:srgbClr val="002060"/>
                </a:solidFill>
              </a:rPr>
              <a:t> </a:t>
            </a:r>
            <a:r>
              <a:rPr lang="en-AU" sz="2400" b="1" dirty="0" err="1" smtClean="0">
                <a:solidFill>
                  <a:srgbClr val="002060"/>
                </a:solidFill>
              </a:rPr>
              <a:t>keterampilan</a:t>
            </a:r>
            <a:r>
              <a:rPr lang="en-AU" sz="2400" b="1" dirty="0" smtClean="0">
                <a:solidFill>
                  <a:srgbClr val="002060"/>
                </a:solidFill>
              </a:rPr>
              <a:t> </a:t>
            </a:r>
            <a:r>
              <a:rPr lang="en-AU" sz="2400" b="1" dirty="0" err="1" smtClean="0">
                <a:solidFill>
                  <a:srgbClr val="002060"/>
                </a:solidFill>
              </a:rPr>
              <a:t>epidemiologi</a:t>
            </a:r>
            <a:r>
              <a:rPr lang="en-AU" sz="2400" b="1" dirty="0" smtClean="0">
                <a:solidFill>
                  <a:srgbClr val="002060"/>
                </a:solidFill>
              </a:rPr>
              <a:t> </a:t>
            </a:r>
            <a:r>
              <a:rPr lang="en-AU" sz="2400" b="1" dirty="0" err="1" smtClean="0">
                <a:solidFill>
                  <a:srgbClr val="002060"/>
                </a:solidFill>
              </a:rPr>
              <a:t>kita</a:t>
            </a:r>
            <a:r>
              <a:rPr lang="en-AU" sz="2400" b="1" dirty="0" smtClean="0">
                <a:solidFill>
                  <a:srgbClr val="002060"/>
                </a:solidFill>
              </a:rPr>
              <a:t> </a:t>
            </a:r>
            <a:r>
              <a:rPr lang="en-AU" sz="2400" b="1" dirty="0" err="1" smtClean="0">
                <a:solidFill>
                  <a:srgbClr val="002060"/>
                </a:solidFill>
              </a:rPr>
              <a:t>dapat</a:t>
            </a:r>
            <a:r>
              <a:rPr lang="en-AU" sz="2400" b="1" dirty="0" smtClean="0">
                <a:solidFill>
                  <a:srgbClr val="002060"/>
                </a:solidFill>
              </a:rPr>
              <a:t> </a:t>
            </a:r>
            <a:r>
              <a:rPr lang="en-AU" sz="2400" b="1" dirty="0" err="1" smtClean="0">
                <a:solidFill>
                  <a:srgbClr val="002060"/>
                </a:solidFill>
              </a:rPr>
              <a:t>memberikan</a:t>
            </a:r>
            <a:r>
              <a:rPr lang="en-AU" sz="2400" b="1" dirty="0" smtClean="0">
                <a:solidFill>
                  <a:srgbClr val="002060"/>
                </a:solidFill>
              </a:rPr>
              <a:t> </a:t>
            </a:r>
            <a:r>
              <a:rPr lang="en-AU" sz="2400" b="1" dirty="0" err="1" smtClean="0">
                <a:solidFill>
                  <a:srgbClr val="002060"/>
                </a:solidFill>
              </a:rPr>
              <a:t>masukan</a:t>
            </a:r>
            <a:r>
              <a:rPr lang="en-AU" sz="2400" b="1" dirty="0" smtClean="0">
                <a:solidFill>
                  <a:srgbClr val="002060"/>
                </a:solidFill>
              </a:rPr>
              <a:t> </a:t>
            </a:r>
            <a:r>
              <a:rPr lang="en-AU" sz="2400" b="1" dirty="0" err="1" smtClean="0">
                <a:solidFill>
                  <a:srgbClr val="002060"/>
                </a:solidFill>
              </a:rPr>
              <a:t>terbaik</a:t>
            </a:r>
            <a:r>
              <a:rPr lang="en-AU" sz="2400" b="1" dirty="0" smtClean="0">
                <a:solidFill>
                  <a:srgbClr val="002060"/>
                </a:solidFill>
              </a:rPr>
              <a:t> </a:t>
            </a:r>
            <a:r>
              <a:rPr lang="en-AU" sz="2400" b="1" dirty="0" err="1" smtClean="0">
                <a:solidFill>
                  <a:srgbClr val="002060"/>
                </a:solidFill>
              </a:rPr>
              <a:t>unntuk</a:t>
            </a:r>
            <a:r>
              <a:rPr lang="en-AU" sz="2400" b="1" dirty="0" smtClean="0">
                <a:solidFill>
                  <a:srgbClr val="002060"/>
                </a:solidFill>
              </a:rPr>
              <a:t> </a:t>
            </a:r>
            <a:r>
              <a:rPr lang="en-AU" sz="2400" b="1" dirty="0" err="1" smtClean="0">
                <a:solidFill>
                  <a:srgbClr val="002060"/>
                </a:solidFill>
              </a:rPr>
              <a:t>peternak</a:t>
            </a:r>
            <a:endParaRPr lang="en-AU" sz="2400" b="1" dirty="0" smtClean="0">
              <a:solidFill>
                <a:srgbClr val="002060"/>
              </a:solidFill>
            </a:endParaRPr>
          </a:p>
          <a:p>
            <a:endParaRPr lang="en-AU" dirty="0"/>
          </a:p>
        </p:txBody>
      </p:sp>
    </p:spTree>
    <p:extLst>
      <p:ext uri="{BB962C8B-B14F-4D97-AF65-F5344CB8AC3E}">
        <p14:creationId xmlns:p14="http://schemas.microsoft.com/office/powerpoint/2010/main" val="284266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50" y="274638"/>
            <a:ext cx="8365550" cy="706090"/>
          </a:xfrm>
        </p:spPr>
        <p:txBody>
          <a:bodyPr>
            <a:normAutofit fontScale="90000"/>
          </a:bodyPr>
          <a:lstStyle/>
          <a:p>
            <a:r>
              <a:rPr lang="en-AU" b="1" dirty="0" err="1" smtClean="0"/>
              <a:t>Aktifitas</a:t>
            </a:r>
            <a:r>
              <a:rPr lang="en-AU" b="1" dirty="0" smtClean="0"/>
              <a:t> </a:t>
            </a:r>
            <a:r>
              <a:rPr lang="en-AU" b="1" dirty="0" err="1" smtClean="0"/>
              <a:t>kelompok</a:t>
            </a:r>
            <a:r>
              <a:rPr lang="en-AU" b="1" dirty="0" smtClean="0"/>
              <a:t> – </a:t>
            </a:r>
            <a:r>
              <a:rPr lang="en-AU" b="1" dirty="0" err="1" smtClean="0"/>
              <a:t>berbagi</a:t>
            </a:r>
            <a:r>
              <a:rPr lang="en-AU" b="1" dirty="0" smtClean="0"/>
              <a:t> </a:t>
            </a:r>
            <a:r>
              <a:rPr lang="en-AU" b="1" dirty="0" err="1" smtClean="0"/>
              <a:t>pengalaman</a:t>
            </a:r>
            <a:endParaRPr lang="en-AU" b="1" dirty="0"/>
          </a:p>
        </p:txBody>
      </p:sp>
      <p:sp>
        <p:nvSpPr>
          <p:cNvPr id="3" name="TextBox 2"/>
          <p:cNvSpPr txBox="1"/>
          <p:nvPr/>
        </p:nvSpPr>
        <p:spPr>
          <a:xfrm>
            <a:off x="321250" y="1268760"/>
            <a:ext cx="8109506" cy="4524315"/>
          </a:xfrm>
          <a:prstGeom prst="rect">
            <a:avLst/>
          </a:prstGeom>
          <a:noFill/>
        </p:spPr>
        <p:txBody>
          <a:bodyPr wrap="square" rtlCol="0">
            <a:spAutoFit/>
          </a:bodyPr>
          <a:lstStyle/>
          <a:p>
            <a:r>
              <a:rPr lang="en-AU" sz="2400" b="1" dirty="0" err="1" smtClean="0"/>
              <a:t>Pertanyaan</a:t>
            </a:r>
            <a:r>
              <a:rPr lang="en-AU" sz="2400" b="1" dirty="0" smtClean="0"/>
              <a:t>:</a:t>
            </a:r>
            <a:r>
              <a:rPr lang="en-AU" sz="2400" dirty="0" smtClean="0"/>
              <a:t> </a:t>
            </a:r>
            <a:r>
              <a:rPr lang="en-AU" sz="2400" dirty="0" err="1" smtClean="0"/>
              <a:t>Apakah</a:t>
            </a:r>
            <a:r>
              <a:rPr lang="en-AU" sz="2400" dirty="0" smtClean="0"/>
              <a:t> </a:t>
            </a:r>
            <a:r>
              <a:rPr lang="en-AU" sz="2400" dirty="0" err="1" smtClean="0"/>
              <a:t>anda</a:t>
            </a:r>
            <a:r>
              <a:rPr lang="en-AU" sz="2400" dirty="0" smtClean="0"/>
              <a:t> </a:t>
            </a:r>
            <a:r>
              <a:rPr lang="en-AU" sz="2400" dirty="0" err="1" smtClean="0"/>
              <a:t>memiliki</a:t>
            </a:r>
            <a:r>
              <a:rPr lang="en-AU" sz="2400" dirty="0" smtClean="0"/>
              <a:t> </a:t>
            </a:r>
            <a:r>
              <a:rPr lang="en-AU" sz="2400" dirty="0" err="1" smtClean="0"/>
              <a:t>pengalaman</a:t>
            </a:r>
            <a:r>
              <a:rPr lang="en-AU" sz="2400" dirty="0" smtClean="0"/>
              <a:t> </a:t>
            </a:r>
            <a:r>
              <a:rPr lang="en-AU" sz="2400" dirty="0" err="1" smtClean="0"/>
              <a:t>menanganai</a:t>
            </a:r>
            <a:r>
              <a:rPr lang="en-AU" sz="2400" dirty="0" smtClean="0"/>
              <a:t> </a:t>
            </a:r>
            <a:r>
              <a:rPr lang="en-AU" sz="2400" dirty="0" err="1" smtClean="0"/>
              <a:t>ternak</a:t>
            </a:r>
            <a:r>
              <a:rPr lang="en-AU" sz="2400" dirty="0" smtClean="0"/>
              <a:t> yang </a:t>
            </a:r>
            <a:r>
              <a:rPr lang="en-AU" sz="2400" dirty="0" err="1" smtClean="0"/>
              <a:t>sakit</a:t>
            </a:r>
            <a:r>
              <a:rPr lang="en-AU" sz="2400" dirty="0" smtClean="0"/>
              <a:t> </a:t>
            </a:r>
            <a:r>
              <a:rPr lang="en-AU" sz="2400" dirty="0" err="1" smtClean="0"/>
              <a:t>dengan</a:t>
            </a:r>
            <a:r>
              <a:rPr lang="en-AU" sz="2400" dirty="0" smtClean="0"/>
              <a:t> </a:t>
            </a:r>
            <a:r>
              <a:rPr lang="en-AU" sz="2400" dirty="0" err="1" smtClean="0"/>
              <a:t>menggunakan</a:t>
            </a:r>
            <a:r>
              <a:rPr lang="en-AU" sz="2400" dirty="0" smtClean="0"/>
              <a:t> </a:t>
            </a:r>
            <a:r>
              <a:rPr lang="en-AU" sz="2400" dirty="0" err="1" smtClean="0"/>
              <a:t>keterampilan</a:t>
            </a:r>
            <a:r>
              <a:rPr lang="en-AU" sz="2400" dirty="0" smtClean="0"/>
              <a:t> </a:t>
            </a:r>
            <a:r>
              <a:rPr lang="en-AU" sz="2400" dirty="0" err="1" smtClean="0"/>
              <a:t>epidemiologi</a:t>
            </a:r>
            <a:r>
              <a:rPr lang="en-AU" sz="2400" dirty="0" smtClean="0"/>
              <a:t> </a:t>
            </a:r>
            <a:r>
              <a:rPr lang="en-AU" sz="2400" dirty="0" err="1" smtClean="0"/>
              <a:t>anda</a:t>
            </a:r>
            <a:r>
              <a:rPr lang="en-AU" sz="2400" dirty="0" smtClean="0"/>
              <a:t> ?</a:t>
            </a:r>
          </a:p>
          <a:p>
            <a:endParaRPr lang="en-AU" sz="2400" b="1" dirty="0"/>
          </a:p>
          <a:p>
            <a:pPr marL="285750" indent="-285750">
              <a:buFont typeface="Arial" panose="020B0604020202020204" pitchFamily="34" charset="0"/>
              <a:buChar char="•"/>
            </a:pPr>
            <a:r>
              <a:rPr lang="en-AU" sz="2400" dirty="0" err="1" smtClean="0"/>
              <a:t>Memikirkan</a:t>
            </a:r>
            <a:r>
              <a:rPr lang="en-AU" sz="2400" dirty="0" smtClean="0"/>
              <a:t> </a:t>
            </a:r>
            <a:r>
              <a:rPr lang="en-AU" sz="2400" dirty="0" err="1" smtClean="0"/>
              <a:t>pola</a:t>
            </a:r>
            <a:r>
              <a:rPr lang="en-AU" sz="2400" dirty="0" smtClean="0"/>
              <a:t> </a:t>
            </a:r>
            <a:r>
              <a:rPr lang="en-AU" sz="2400" dirty="0" err="1" smtClean="0"/>
              <a:t>penyakit</a:t>
            </a:r>
            <a:r>
              <a:rPr lang="en-AU" sz="2400" dirty="0" smtClean="0"/>
              <a:t> </a:t>
            </a:r>
            <a:r>
              <a:rPr lang="en-AU" sz="2400" dirty="0" err="1" smtClean="0"/>
              <a:t>dalam</a:t>
            </a:r>
            <a:r>
              <a:rPr lang="en-AU" sz="2400" dirty="0" smtClean="0"/>
              <a:t> </a:t>
            </a:r>
            <a:r>
              <a:rPr lang="en-AU" sz="2400" dirty="0" err="1" smtClean="0"/>
              <a:t>suatu</a:t>
            </a:r>
            <a:r>
              <a:rPr lang="en-AU" sz="2400" dirty="0" smtClean="0"/>
              <a:t> </a:t>
            </a:r>
            <a:r>
              <a:rPr lang="en-AU" sz="2400" dirty="0" err="1" smtClean="0"/>
              <a:t>populasi</a:t>
            </a:r>
            <a:endParaRPr lang="en-AU" sz="2400" dirty="0" smtClean="0"/>
          </a:p>
          <a:p>
            <a:pPr marL="285750" indent="-285750">
              <a:buFont typeface="Arial" panose="020B0604020202020204" pitchFamily="34" charset="0"/>
              <a:buChar char="•"/>
            </a:pPr>
            <a:r>
              <a:rPr lang="en-AU" sz="2400" dirty="0" err="1" smtClean="0"/>
              <a:t>Mempertimbangkan</a:t>
            </a:r>
            <a:r>
              <a:rPr lang="en-AU" sz="2400" dirty="0" smtClean="0"/>
              <a:t> </a:t>
            </a:r>
            <a:r>
              <a:rPr lang="en-AU" sz="2400" dirty="0" err="1" smtClean="0"/>
              <a:t>kemungkinan</a:t>
            </a:r>
            <a:r>
              <a:rPr lang="en-AU" sz="2400" dirty="0" smtClean="0"/>
              <a:t> </a:t>
            </a:r>
            <a:r>
              <a:rPr lang="en-AU" sz="2400" dirty="0" err="1" smtClean="0"/>
              <a:t>penyebab</a:t>
            </a:r>
            <a:r>
              <a:rPr lang="en-AU" sz="2400" dirty="0" smtClean="0"/>
              <a:t> lain </a:t>
            </a:r>
            <a:r>
              <a:rPr lang="en-AU" sz="2400" dirty="0" err="1" smtClean="0"/>
              <a:t>dari</a:t>
            </a:r>
            <a:r>
              <a:rPr lang="en-AU" sz="2400" dirty="0" smtClean="0"/>
              <a:t> </a:t>
            </a:r>
            <a:r>
              <a:rPr lang="en-AU" sz="2400" dirty="0" err="1" smtClean="0"/>
              <a:t>suatu</a:t>
            </a:r>
            <a:r>
              <a:rPr lang="en-AU" sz="2400" dirty="0" smtClean="0"/>
              <a:t> </a:t>
            </a:r>
            <a:r>
              <a:rPr lang="en-AU" sz="2400" dirty="0" err="1" smtClean="0"/>
              <a:t>penyakit</a:t>
            </a:r>
            <a:endParaRPr lang="en-AU" sz="2400" dirty="0" smtClean="0"/>
          </a:p>
          <a:p>
            <a:pPr marL="285750" indent="-285750">
              <a:buFont typeface="Arial" panose="020B0604020202020204" pitchFamily="34" charset="0"/>
              <a:buChar char="•"/>
            </a:pPr>
            <a:r>
              <a:rPr lang="en-AU" sz="2400" dirty="0" err="1" smtClean="0"/>
              <a:t>Mempergunakan</a:t>
            </a:r>
            <a:r>
              <a:rPr lang="en-AU" sz="2400" dirty="0" smtClean="0"/>
              <a:t> </a:t>
            </a:r>
            <a:r>
              <a:rPr lang="en-AU" sz="2400" dirty="0" err="1" smtClean="0"/>
              <a:t>informasi</a:t>
            </a:r>
            <a:r>
              <a:rPr lang="en-AU" sz="2400" dirty="0" smtClean="0"/>
              <a:t> </a:t>
            </a:r>
            <a:r>
              <a:rPr lang="en-AU" sz="2400" dirty="0" err="1" smtClean="0"/>
              <a:t>informasi</a:t>
            </a:r>
            <a:r>
              <a:rPr lang="en-AU" sz="2400" dirty="0" smtClean="0"/>
              <a:t> </a:t>
            </a:r>
            <a:r>
              <a:rPr lang="en-AU" sz="2400" dirty="0" err="1" smtClean="0"/>
              <a:t>ini</a:t>
            </a:r>
            <a:r>
              <a:rPr lang="en-AU" sz="2400" dirty="0" smtClean="0"/>
              <a:t> </a:t>
            </a:r>
            <a:r>
              <a:rPr lang="en-AU" sz="2400" dirty="0" err="1" smtClean="0"/>
              <a:t>untuk</a:t>
            </a:r>
            <a:r>
              <a:rPr lang="en-AU" sz="2400" dirty="0" smtClean="0"/>
              <a:t> </a:t>
            </a:r>
            <a:r>
              <a:rPr lang="en-AU" sz="2400" dirty="0" err="1" smtClean="0"/>
              <a:t>membantu</a:t>
            </a:r>
            <a:r>
              <a:rPr lang="en-AU" sz="2400" dirty="0" smtClean="0"/>
              <a:t> </a:t>
            </a:r>
            <a:r>
              <a:rPr lang="en-AU" sz="2400" dirty="0" err="1" smtClean="0"/>
              <a:t>anda</a:t>
            </a:r>
            <a:r>
              <a:rPr lang="en-AU" sz="2400" dirty="0" smtClean="0"/>
              <a:t> </a:t>
            </a:r>
            <a:r>
              <a:rPr lang="en-AU" sz="2400" dirty="0" err="1" smtClean="0"/>
              <a:t>menentukan</a:t>
            </a:r>
            <a:r>
              <a:rPr lang="en-AU" sz="2400" dirty="0" smtClean="0"/>
              <a:t> </a:t>
            </a:r>
            <a:r>
              <a:rPr lang="en-AU" sz="2400" dirty="0" err="1" smtClean="0"/>
              <a:t>rawatan</a:t>
            </a:r>
            <a:endParaRPr lang="en-AU" sz="2400" dirty="0" smtClean="0"/>
          </a:p>
          <a:p>
            <a:endParaRPr lang="en-AU" dirty="0"/>
          </a:p>
          <a:p>
            <a:endParaRPr lang="en-AU" dirty="0"/>
          </a:p>
          <a:p>
            <a:endParaRPr lang="en-AU" dirty="0" smtClean="0"/>
          </a:p>
          <a:p>
            <a:endParaRPr lang="en-AU" dirty="0" smtClean="0"/>
          </a:p>
        </p:txBody>
      </p:sp>
      <p:sp>
        <p:nvSpPr>
          <p:cNvPr id="5" name="TextBox 4"/>
          <p:cNvSpPr txBox="1"/>
          <p:nvPr/>
        </p:nvSpPr>
        <p:spPr>
          <a:xfrm>
            <a:off x="350927" y="5157778"/>
            <a:ext cx="6309306" cy="1477328"/>
          </a:xfrm>
          <a:prstGeom prst="rect">
            <a:avLst/>
          </a:prstGeom>
          <a:noFill/>
        </p:spPr>
        <p:txBody>
          <a:bodyPr wrap="square" rtlCol="0">
            <a:spAutoFit/>
          </a:bodyPr>
          <a:lstStyle/>
          <a:p>
            <a:r>
              <a:rPr lang="en-AU" sz="2400" b="1" dirty="0" err="1" smtClean="0">
                <a:solidFill>
                  <a:srgbClr val="002060"/>
                </a:solidFill>
              </a:rPr>
              <a:t>Contoh</a:t>
            </a:r>
            <a:r>
              <a:rPr lang="en-AU" sz="2400" b="1" dirty="0" smtClean="0">
                <a:solidFill>
                  <a:srgbClr val="002060"/>
                </a:solidFill>
              </a:rPr>
              <a:t> </a:t>
            </a:r>
            <a:r>
              <a:rPr lang="en-AU" sz="2400" b="1" dirty="0" err="1" smtClean="0">
                <a:solidFill>
                  <a:srgbClr val="002060"/>
                </a:solidFill>
              </a:rPr>
              <a:t>contoh</a:t>
            </a:r>
            <a:r>
              <a:rPr lang="en-AU" sz="2400" b="1" dirty="0" smtClean="0">
                <a:solidFill>
                  <a:srgbClr val="002060"/>
                </a:solidFill>
              </a:rPr>
              <a:t> </a:t>
            </a:r>
            <a:r>
              <a:rPr lang="en-AU" sz="2400" b="1" dirty="0" err="1" smtClean="0">
                <a:solidFill>
                  <a:srgbClr val="002060"/>
                </a:solidFill>
              </a:rPr>
              <a:t>ini</a:t>
            </a:r>
            <a:r>
              <a:rPr lang="en-AU" sz="2400" b="1" dirty="0" smtClean="0">
                <a:solidFill>
                  <a:srgbClr val="002060"/>
                </a:solidFill>
              </a:rPr>
              <a:t> </a:t>
            </a:r>
            <a:r>
              <a:rPr lang="en-AU" sz="2400" b="1" dirty="0" err="1" smtClean="0">
                <a:solidFill>
                  <a:srgbClr val="002060"/>
                </a:solidFill>
              </a:rPr>
              <a:t>melibatkan</a:t>
            </a:r>
            <a:r>
              <a:rPr lang="en-AU" sz="2400" b="1" dirty="0" smtClean="0">
                <a:solidFill>
                  <a:srgbClr val="002060"/>
                </a:solidFill>
              </a:rPr>
              <a:t> </a:t>
            </a:r>
            <a:r>
              <a:rPr lang="en-AU" sz="2400" b="1" dirty="0" err="1" smtClean="0">
                <a:solidFill>
                  <a:srgbClr val="002060"/>
                </a:solidFill>
              </a:rPr>
              <a:t>penggunaan</a:t>
            </a:r>
            <a:r>
              <a:rPr lang="en-AU" sz="2400" b="1" dirty="0" smtClean="0">
                <a:solidFill>
                  <a:srgbClr val="002060"/>
                </a:solidFill>
              </a:rPr>
              <a:t> </a:t>
            </a:r>
            <a:r>
              <a:rPr lang="en-AU" sz="2400" b="1" dirty="0" err="1" smtClean="0">
                <a:solidFill>
                  <a:srgbClr val="002060"/>
                </a:solidFill>
              </a:rPr>
              <a:t>keterampilan</a:t>
            </a:r>
            <a:r>
              <a:rPr lang="en-AU" sz="2400" b="1" dirty="0" smtClean="0">
                <a:solidFill>
                  <a:srgbClr val="002060"/>
                </a:solidFill>
              </a:rPr>
              <a:t> </a:t>
            </a:r>
            <a:r>
              <a:rPr lang="en-AU" sz="2400" b="1" dirty="0" err="1" smtClean="0">
                <a:solidFill>
                  <a:srgbClr val="002060"/>
                </a:solidFill>
              </a:rPr>
              <a:t>epidemiologi</a:t>
            </a:r>
            <a:r>
              <a:rPr lang="en-AU" sz="2400" b="1" dirty="0" smtClean="0">
                <a:solidFill>
                  <a:srgbClr val="002060"/>
                </a:solidFill>
              </a:rPr>
              <a:t> </a:t>
            </a:r>
            <a:r>
              <a:rPr lang="en-AU" sz="2400" b="1" dirty="0" err="1" smtClean="0">
                <a:solidFill>
                  <a:srgbClr val="002060"/>
                </a:solidFill>
              </a:rPr>
              <a:t>dalam</a:t>
            </a:r>
            <a:r>
              <a:rPr lang="en-AU" sz="2400" b="1" dirty="0" smtClean="0">
                <a:solidFill>
                  <a:srgbClr val="002060"/>
                </a:solidFill>
              </a:rPr>
              <a:t> </a:t>
            </a:r>
            <a:r>
              <a:rPr lang="en-AU" sz="2400" b="1" dirty="0" err="1" smtClean="0">
                <a:solidFill>
                  <a:srgbClr val="002060"/>
                </a:solidFill>
              </a:rPr>
              <a:t>memberikan</a:t>
            </a:r>
            <a:r>
              <a:rPr lang="en-AU" sz="2400" b="1" dirty="0" smtClean="0">
                <a:solidFill>
                  <a:srgbClr val="002060"/>
                </a:solidFill>
              </a:rPr>
              <a:t> saran </a:t>
            </a:r>
            <a:r>
              <a:rPr lang="en-AU" sz="2400" b="1" dirty="0" err="1" smtClean="0">
                <a:solidFill>
                  <a:srgbClr val="002060"/>
                </a:solidFill>
              </a:rPr>
              <a:t>saran</a:t>
            </a:r>
            <a:r>
              <a:rPr lang="en-AU" sz="2400" b="1" dirty="0" smtClean="0">
                <a:solidFill>
                  <a:srgbClr val="002060"/>
                </a:solidFill>
              </a:rPr>
              <a:t> </a:t>
            </a:r>
            <a:r>
              <a:rPr lang="en-AU" sz="2400" b="1" dirty="0" err="1" smtClean="0">
                <a:solidFill>
                  <a:srgbClr val="002060"/>
                </a:solidFill>
              </a:rPr>
              <a:t>terbaik</a:t>
            </a:r>
            <a:r>
              <a:rPr lang="en-AU" sz="2400" b="1" dirty="0" smtClean="0">
                <a:solidFill>
                  <a:srgbClr val="002060"/>
                </a:solidFill>
              </a:rPr>
              <a:t> </a:t>
            </a:r>
            <a:r>
              <a:rPr lang="en-AU" sz="2400" b="1" dirty="0" err="1" smtClean="0">
                <a:solidFill>
                  <a:srgbClr val="002060"/>
                </a:solidFill>
              </a:rPr>
              <a:t>untuk</a:t>
            </a:r>
            <a:r>
              <a:rPr lang="en-AU" sz="2400" b="1" dirty="0" smtClean="0">
                <a:solidFill>
                  <a:srgbClr val="002060"/>
                </a:solidFill>
              </a:rPr>
              <a:t> </a:t>
            </a:r>
            <a:r>
              <a:rPr lang="en-AU" sz="2400" b="1" dirty="0" err="1" smtClean="0">
                <a:solidFill>
                  <a:srgbClr val="002060"/>
                </a:solidFill>
              </a:rPr>
              <a:t>peternak</a:t>
            </a:r>
            <a:endParaRPr lang="en-AU" sz="2400" b="1" dirty="0" smtClean="0">
              <a:solidFill>
                <a:srgbClr val="002060"/>
              </a:solidFill>
            </a:endParaRPr>
          </a:p>
          <a:p>
            <a:endParaRPr lang="en-AU" dirty="0"/>
          </a:p>
        </p:txBody>
      </p:sp>
    </p:spTree>
    <p:extLst>
      <p:ext uri="{BB962C8B-B14F-4D97-AF65-F5344CB8AC3E}">
        <p14:creationId xmlns:p14="http://schemas.microsoft.com/office/powerpoint/2010/main" val="3299185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err="1" smtClean="0"/>
              <a:t>Penggunaan</a:t>
            </a:r>
            <a:r>
              <a:rPr lang="en-AU" b="1" dirty="0" smtClean="0"/>
              <a:t> </a:t>
            </a:r>
            <a:r>
              <a:rPr lang="en-AU" b="1" dirty="0" err="1" smtClean="0"/>
              <a:t>sehari</a:t>
            </a:r>
            <a:r>
              <a:rPr lang="en-AU" b="1" dirty="0" smtClean="0"/>
              <a:t> </a:t>
            </a:r>
            <a:r>
              <a:rPr lang="en-AU" b="1" dirty="0" err="1" smtClean="0"/>
              <a:t>hari</a:t>
            </a:r>
            <a:r>
              <a:rPr lang="en-AU" b="1" dirty="0" smtClean="0"/>
              <a:t> </a:t>
            </a:r>
            <a:r>
              <a:rPr lang="en-AU" b="1" dirty="0" err="1" smtClean="0"/>
              <a:t>epidemiologi</a:t>
            </a:r>
            <a:endParaRPr lang="en-AU" b="1" dirty="0"/>
          </a:p>
        </p:txBody>
      </p:sp>
      <p:sp>
        <p:nvSpPr>
          <p:cNvPr id="3" name="TextBox 2"/>
          <p:cNvSpPr txBox="1"/>
          <p:nvPr/>
        </p:nvSpPr>
        <p:spPr>
          <a:xfrm>
            <a:off x="350927" y="1268760"/>
            <a:ext cx="8613562" cy="3785652"/>
          </a:xfrm>
          <a:prstGeom prst="rect">
            <a:avLst/>
          </a:prstGeom>
          <a:noFill/>
        </p:spPr>
        <p:txBody>
          <a:bodyPr wrap="square" rtlCol="0">
            <a:spAutoFit/>
          </a:bodyPr>
          <a:lstStyle/>
          <a:p>
            <a:r>
              <a:rPr lang="en-AU" sz="2000" dirty="0" err="1" smtClean="0"/>
              <a:t>Apakah</a:t>
            </a:r>
            <a:r>
              <a:rPr lang="en-AU" sz="2000" dirty="0" smtClean="0"/>
              <a:t> </a:t>
            </a:r>
            <a:r>
              <a:rPr lang="en-AU" sz="2000" dirty="0" err="1" smtClean="0"/>
              <a:t>anda</a:t>
            </a:r>
            <a:r>
              <a:rPr lang="en-AU" sz="2000" dirty="0" smtClean="0"/>
              <a:t> </a:t>
            </a:r>
            <a:r>
              <a:rPr lang="en-AU" sz="2000" dirty="0" err="1" smtClean="0"/>
              <a:t>pernah</a:t>
            </a:r>
            <a:r>
              <a:rPr lang="en-AU" sz="2000" dirty="0" smtClean="0"/>
              <a:t>: </a:t>
            </a:r>
          </a:p>
          <a:p>
            <a:endParaRPr lang="en-AU" sz="2000" dirty="0"/>
          </a:p>
          <a:p>
            <a:pPr marL="285750" indent="-285750">
              <a:buFont typeface="Arial" panose="020B0604020202020204" pitchFamily="34" charset="0"/>
              <a:buChar char="•"/>
            </a:pPr>
            <a:r>
              <a:rPr lang="en-AU" sz="2000" dirty="0" err="1" smtClean="0"/>
              <a:t>Mencoba</a:t>
            </a:r>
            <a:r>
              <a:rPr lang="en-AU" sz="2000" dirty="0" smtClean="0"/>
              <a:t> </a:t>
            </a:r>
            <a:r>
              <a:rPr lang="en-AU" sz="2000" dirty="0" err="1" smtClean="0"/>
              <a:t>menentukan</a:t>
            </a:r>
            <a:r>
              <a:rPr lang="en-AU" sz="2000" dirty="0" smtClean="0"/>
              <a:t> </a:t>
            </a:r>
            <a:r>
              <a:rPr lang="en-AU" sz="2000" dirty="0" err="1" smtClean="0"/>
              <a:t>bagaimana</a:t>
            </a:r>
            <a:r>
              <a:rPr lang="en-AU" sz="2000" dirty="0" smtClean="0"/>
              <a:t> </a:t>
            </a:r>
            <a:r>
              <a:rPr lang="en-AU" sz="2000" dirty="0" err="1" smtClean="0"/>
              <a:t>infeksi</a:t>
            </a:r>
            <a:r>
              <a:rPr lang="en-AU" sz="2000" dirty="0" smtClean="0"/>
              <a:t> </a:t>
            </a:r>
            <a:r>
              <a:rPr lang="en-AU" sz="2000" dirty="0" err="1" smtClean="0"/>
              <a:t>dapat</a:t>
            </a:r>
            <a:r>
              <a:rPr lang="en-AU" sz="2000" dirty="0" smtClean="0"/>
              <a:t> </a:t>
            </a:r>
            <a:r>
              <a:rPr lang="en-AU" sz="2000" dirty="0" err="1" smtClean="0"/>
              <a:t>masuk</a:t>
            </a:r>
            <a:r>
              <a:rPr lang="en-AU" sz="2000" dirty="0" smtClean="0"/>
              <a:t> </a:t>
            </a:r>
            <a:r>
              <a:rPr lang="en-AU" sz="2000" dirty="0" err="1" smtClean="0"/>
              <a:t>ke</a:t>
            </a:r>
            <a:r>
              <a:rPr lang="en-AU" sz="2000" dirty="0" smtClean="0"/>
              <a:t> </a:t>
            </a:r>
            <a:r>
              <a:rPr lang="en-AU" sz="2000" dirty="0" err="1" smtClean="0"/>
              <a:t>suatu</a:t>
            </a:r>
            <a:r>
              <a:rPr lang="en-AU" sz="2000" dirty="0" smtClean="0"/>
              <a:t> </a:t>
            </a:r>
            <a:r>
              <a:rPr lang="en-AU" sz="2000" dirty="0" err="1" smtClean="0"/>
              <a:t>peternakan</a:t>
            </a:r>
            <a:r>
              <a:rPr lang="en-AU" sz="2000" dirty="0" smtClean="0"/>
              <a:t>?</a:t>
            </a:r>
          </a:p>
          <a:p>
            <a:pPr marL="285750" indent="-285750">
              <a:buFont typeface="Arial" panose="020B0604020202020204" pitchFamily="34" charset="0"/>
              <a:buChar char="•"/>
            </a:pPr>
            <a:r>
              <a:rPr lang="en-AU" sz="2000" dirty="0" err="1" smtClean="0"/>
              <a:t>Ditanyakan</a:t>
            </a:r>
            <a:r>
              <a:rPr lang="en-AU" sz="2000" dirty="0" smtClean="0"/>
              <a:t>  </a:t>
            </a:r>
            <a:r>
              <a:rPr lang="en-AU" sz="2000" dirty="0" err="1" smtClean="0"/>
              <a:t>mengapa</a:t>
            </a:r>
            <a:r>
              <a:rPr lang="en-AU" sz="2000" dirty="0" smtClean="0"/>
              <a:t> </a:t>
            </a:r>
            <a:r>
              <a:rPr lang="en-AU" sz="2000" dirty="0" err="1" smtClean="0"/>
              <a:t>diare</a:t>
            </a:r>
            <a:r>
              <a:rPr lang="en-AU" sz="2000" dirty="0" smtClean="0"/>
              <a:t> </a:t>
            </a:r>
            <a:r>
              <a:rPr lang="en-AU" sz="2000" dirty="0" err="1" smtClean="0"/>
              <a:t>lebih</a:t>
            </a:r>
            <a:r>
              <a:rPr lang="en-AU" sz="2000" dirty="0" smtClean="0"/>
              <a:t> </a:t>
            </a:r>
            <a:r>
              <a:rPr lang="en-AU" sz="2000" dirty="0" err="1" smtClean="0"/>
              <a:t>sering</a:t>
            </a:r>
            <a:r>
              <a:rPr lang="en-AU" sz="2000" dirty="0" smtClean="0"/>
              <a:t> </a:t>
            </a:r>
            <a:r>
              <a:rPr lang="en-AU" sz="2000" dirty="0" err="1" smtClean="0"/>
              <a:t>muncul</a:t>
            </a:r>
            <a:r>
              <a:rPr lang="en-AU" sz="2000" dirty="0" smtClean="0"/>
              <a:t> </a:t>
            </a:r>
            <a:r>
              <a:rPr lang="en-AU" sz="2000" dirty="0" err="1" smtClean="0"/>
              <a:t>setelah</a:t>
            </a:r>
            <a:r>
              <a:rPr lang="en-AU" sz="2000" dirty="0" smtClean="0"/>
              <a:t> </a:t>
            </a:r>
            <a:r>
              <a:rPr lang="en-AU" sz="2000" dirty="0" err="1" smtClean="0"/>
              <a:t>hujan</a:t>
            </a:r>
            <a:r>
              <a:rPr lang="en-AU" sz="2000" dirty="0" smtClean="0"/>
              <a:t>?</a:t>
            </a:r>
          </a:p>
          <a:p>
            <a:pPr marL="285750" indent="-285750">
              <a:buFont typeface="Arial" panose="020B0604020202020204" pitchFamily="34" charset="0"/>
              <a:buChar char="•"/>
            </a:pPr>
            <a:r>
              <a:rPr lang="en-AU" sz="2000" dirty="0" err="1" smtClean="0"/>
              <a:t>Ditanyakan</a:t>
            </a:r>
            <a:r>
              <a:rPr lang="en-AU" sz="2000" dirty="0" smtClean="0"/>
              <a:t> </a:t>
            </a:r>
            <a:r>
              <a:rPr lang="en-AU" sz="2000" dirty="0" err="1" smtClean="0"/>
              <a:t>mengapa</a:t>
            </a:r>
            <a:r>
              <a:rPr lang="en-AU" sz="2000" dirty="0" smtClean="0"/>
              <a:t> </a:t>
            </a:r>
            <a:r>
              <a:rPr lang="en-AU" sz="2000" dirty="0" err="1" smtClean="0"/>
              <a:t>mengkandangkan</a:t>
            </a:r>
            <a:r>
              <a:rPr lang="en-AU" sz="2000" dirty="0" smtClean="0"/>
              <a:t> </a:t>
            </a:r>
            <a:r>
              <a:rPr lang="en-AU" sz="2000" dirty="0" err="1" smtClean="0"/>
              <a:t>hewan</a:t>
            </a:r>
            <a:r>
              <a:rPr lang="en-AU" sz="2000" dirty="0" smtClean="0"/>
              <a:t> </a:t>
            </a:r>
            <a:r>
              <a:rPr lang="en-AU" sz="2000" dirty="0" err="1" smtClean="0"/>
              <a:t>bisa</a:t>
            </a:r>
            <a:r>
              <a:rPr lang="en-AU" sz="2000" dirty="0" smtClean="0"/>
              <a:t> </a:t>
            </a:r>
            <a:r>
              <a:rPr lang="en-AU" sz="2000" dirty="0" err="1" smtClean="0"/>
              <a:t>menghasilkan</a:t>
            </a:r>
            <a:r>
              <a:rPr lang="en-AU" sz="2000" dirty="0" smtClean="0"/>
              <a:t> </a:t>
            </a:r>
            <a:r>
              <a:rPr lang="en-AU" sz="2000" dirty="0" err="1" smtClean="0"/>
              <a:t>keluaran</a:t>
            </a:r>
            <a:r>
              <a:rPr lang="en-AU" sz="2000" dirty="0" smtClean="0"/>
              <a:t> yang </a:t>
            </a:r>
            <a:r>
              <a:rPr lang="en-AU" sz="2000" dirty="0" err="1" smtClean="0"/>
              <a:t>baik</a:t>
            </a:r>
            <a:r>
              <a:rPr lang="en-AU" sz="2000" dirty="0" smtClean="0"/>
              <a:t> di </a:t>
            </a:r>
            <a:r>
              <a:rPr lang="en-AU" sz="2000" dirty="0" err="1" smtClean="0"/>
              <a:t>suatu</a:t>
            </a:r>
            <a:r>
              <a:rPr lang="en-AU" sz="2000" dirty="0" smtClean="0"/>
              <a:t> </a:t>
            </a:r>
            <a:r>
              <a:rPr lang="en-AU" sz="2000" dirty="0" err="1" smtClean="0"/>
              <a:t>peternakan</a:t>
            </a:r>
            <a:r>
              <a:rPr lang="en-AU" sz="2000" dirty="0" smtClean="0"/>
              <a:t> </a:t>
            </a:r>
            <a:r>
              <a:rPr lang="en-AU" sz="2000" dirty="0" err="1" smtClean="0"/>
              <a:t>tetapi</a:t>
            </a:r>
            <a:r>
              <a:rPr lang="en-AU" sz="2000" dirty="0" smtClean="0"/>
              <a:t> </a:t>
            </a:r>
            <a:r>
              <a:rPr lang="en-AU" sz="2000" dirty="0" err="1" smtClean="0"/>
              <a:t>malah</a:t>
            </a:r>
            <a:r>
              <a:rPr lang="en-AU" sz="2000" dirty="0" smtClean="0"/>
              <a:t> </a:t>
            </a:r>
            <a:r>
              <a:rPr lang="en-AU" sz="2000" dirty="0" err="1" smtClean="0"/>
              <a:t>sebaliknya</a:t>
            </a:r>
            <a:r>
              <a:rPr lang="en-AU" sz="2000" dirty="0" smtClean="0"/>
              <a:t> </a:t>
            </a:r>
            <a:r>
              <a:rPr lang="en-AU" sz="2000" dirty="0" err="1" smtClean="0"/>
              <a:t>lebih</a:t>
            </a:r>
            <a:r>
              <a:rPr lang="en-AU" sz="2000" dirty="0" smtClean="0"/>
              <a:t> </a:t>
            </a:r>
            <a:r>
              <a:rPr lang="en-AU" sz="2000" dirty="0" err="1" smtClean="0"/>
              <a:t>banyak</a:t>
            </a:r>
            <a:r>
              <a:rPr lang="en-AU" sz="2000" dirty="0" smtClean="0"/>
              <a:t> </a:t>
            </a:r>
            <a:r>
              <a:rPr lang="en-AU" sz="2000" dirty="0" err="1" smtClean="0"/>
              <a:t>hewan</a:t>
            </a:r>
            <a:r>
              <a:rPr lang="en-AU" sz="2000" dirty="0" smtClean="0"/>
              <a:t> </a:t>
            </a:r>
            <a:r>
              <a:rPr lang="en-AU" sz="2000" dirty="0" err="1" smtClean="0"/>
              <a:t>sakit</a:t>
            </a:r>
            <a:r>
              <a:rPr lang="en-AU" sz="2000" dirty="0" smtClean="0"/>
              <a:t> di </a:t>
            </a:r>
            <a:r>
              <a:rPr lang="en-AU" sz="2000" dirty="0" err="1" smtClean="0"/>
              <a:t>peternakan</a:t>
            </a:r>
            <a:r>
              <a:rPr lang="en-AU" sz="2000" dirty="0" smtClean="0"/>
              <a:t> lain?</a:t>
            </a:r>
          </a:p>
          <a:p>
            <a:pPr marL="285750" indent="-285750">
              <a:buFont typeface="Arial" panose="020B0604020202020204" pitchFamily="34" charset="0"/>
              <a:buChar char="•"/>
            </a:pPr>
            <a:r>
              <a:rPr lang="en-AU" sz="2000" dirty="0" err="1" smtClean="0"/>
              <a:t>Disarankan</a:t>
            </a:r>
            <a:r>
              <a:rPr lang="en-AU" sz="2000" dirty="0" smtClean="0"/>
              <a:t> </a:t>
            </a:r>
            <a:r>
              <a:rPr lang="en-AU" sz="2000" dirty="0" err="1" smtClean="0"/>
              <a:t>memisahkan</a:t>
            </a:r>
            <a:r>
              <a:rPr lang="en-AU" sz="2000" dirty="0" smtClean="0"/>
              <a:t> </a:t>
            </a:r>
            <a:r>
              <a:rPr lang="en-AU" sz="2000" dirty="0" err="1" smtClean="0"/>
              <a:t>antara</a:t>
            </a:r>
            <a:r>
              <a:rPr lang="en-AU" sz="2000" dirty="0" smtClean="0"/>
              <a:t> </a:t>
            </a:r>
            <a:r>
              <a:rPr lang="en-AU" sz="2000" dirty="0" err="1" smtClean="0"/>
              <a:t>hewan</a:t>
            </a:r>
            <a:r>
              <a:rPr lang="en-AU" sz="2000" dirty="0" smtClean="0"/>
              <a:t> </a:t>
            </a:r>
            <a:r>
              <a:rPr lang="en-AU" sz="2000" dirty="0" err="1" smtClean="0"/>
              <a:t>sakit</a:t>
            </a:r>
            <a:r>
              <a:rPr lang="en-AU" sz="2000" dirty="0" smtClean="0"/>
              <a:t> </a:t>
            </a:r>
            <a:r>
              <a:rPr lang="en-AU" sz="2000" dirty="0" err="1" smtClean="0"/>
              <a:t>dengan</a:t>
            </a:r>
            <a:r>
              <a:rPr lang="en-AU" sz="2000" dirty="0" smtClean="0"/>
              <a:t> </a:t>
            </a:r>
            <a:r>
              <a:rPr lang="en-AU" sz="2000" dirty="0" err="1" smtClean="0"/>
              <a:t>hewan</a:t>
            </a:r>
            <a:r>
              <a:rPr lang="en-AU" sz="2000" dirty="0" smtClean="0"/>
              <a:t> lain yang </a:t>
            </a:r>
            <a:r>
              <a:rPr lang="en-AU" sz="2000" dirty="0" err="1" smtClean="0"/>
              <a:t>sehat</a:t>
            </a:r>
            <a:r>
              <a:rPr lang="en-AU" sz="2000" dirty="0" smtClean="0"/>
              <a:t>?</a:t>
            </a:r>
          </a:p>
          <a:p>
            <a:pPr marL="285750" indent="-285750">
              <a:buFont typeface="Arial" panose="020B0604020202020204" pitchFamily="34" charset="0"/>
              <a:buChar char="•"/>
            </a:pPr>
            <a:r>
              <a:rPr lang="en-AU" sz="2000" dirty="0" err="1" smtClean="0"/>
              <a:t>Disarankan</a:t>
            </a:r>
            <a:r>
              <a:rPr lang="en-AU" sz="2000" dirty="0" smtClean="0"/>
              <a:t> </a:t>
            </a:r>
            <a:r>
              <a:rPr lang="en-AU" sz="2000" dirty="0" err="1" smtClean="0"/>
              <a:t>membunuh</a:t>
            </a:r>
            <a:r>
              <a:rPr lang="en-AU" sz="2000" dirty="0" smtClean="0"/>
              <a:t> </a:t>
            </a:r>
            <a:r>
              <a:rPr lang="en-AU" sz="2000" dirty="0" err="1" smtClean="0"/>
              <a:t>hewan</a:t>
            </a:r>
            <a:r>
              <a:rPr lang="en-AU" sz="2000" dirty="0" smtClean="0"/>
              <a:t> yang </a:t>
            </a:r>
            <a:r>
              <a:rPr lang="en-AU" sz="2000" dirty="0" err="1" smtClean="0"/>
              <a:t>sangat</a:t>
            </a:r>
            <a:r>
              <a:rPr lang="en-AU" sz="2000" dirty="0" smtClean="0"/>
              <a:t> </a:t>
            </a:r>
            <a:r>
              <a:rPr lang="en-AU" sz="2000" dirty="0" err="1" smtClean="0"/>
              <a:t>sakit</a:t>
            </a:r>
            <a:r>
              <a:rPr lang="en-AU" sz="2000" dirty="0" smtClean="0"/>
              <a:t> </a:t>
            </a:r>
            <a:r>
              <a:rPr lang="en-AU" sz="2000" dirty="0" err="1" smtClean="0"/>
              <a:t>dan</a:t>
            </a:r>
            <a:r>
              <a:rPr lang="en-AU" sz="2000" dirty="0" smtClean="0"/>
              <a:t> </a:t>
            </a:r>
            <a:r>
              <a:rPr lang="en-AU" sz="2000" dirty="0" err="1" smtClean="0"/>
              <a:t>dibuang</a:t>
            </a:r>
            <a:r>
              <a:rPr lang="en-AU" sz="2000" dirty="0" smtClean="0"/>
              <a:t> </a:t>
            </a:r>
            <a:r>
              <a:rPr lang="en-AU" sz="2000" dirty="0" err="1" smtClean="0"/>
              <a:t>untuk</a:t>
            </a:r>
            <a:r>
              <a:rPr lang="en-AU" sz="2000" dirty="0" smtClean="0"/>
              <a:t> </a:t>
            </a:r>
            <a:r>
              <a:rPr lang="en-AU" sz="2000" dirty="0" err="1" smtClean="0"/>
              <a:t>menghindarkan</a:t>
            </a:r>
            <a:r>
              <a:rPr lang="en-AU" sz="2000" dirty="0" smtClean="0"/>
              <a:t> </a:t>
            </a:r>
            <a:r>
              <a:rPr lang="en-AU" sz="2000" dirty="0" err="1" smtClean="0"/>
              <a:t>penyebaran</a:t>
            </a:r>
            <a:r>
              <a:rPr lang="en-AU" sz="2000" dirty="0" smtClean="0"/>
              <a:t> </a:t>
            </a:r>
            <a:r>
              <a:rPr lang="en-AU" sz="2000" dirty="0" err="1" smtClean="0"/>
              <a:t>penyakit</a:t>
            </a:r>
            <a:r>
              <a:rPr lang="en-AU" sz="2000" dirty="0" smtClean="0"/>
              <a:t> </a:t>
            </a:r>
            <a:r>
              <a:rPr lang="en-AU" sz="2000" dirty="0" err="1" smtClean="0"/>
              <a:t>ke</a:t>
            </a:r>
            <a:r>
              <a:rPr lang="en-AU" sz="2000" dirty="0" smtClean="0"/>
              <a:t> </a:t>
            </a:r>
            <a:r>
              <a:rPr lang="en-AU" sz="2000" dirty="0" err="1" smtClean="0"/>
              <a:t>hewan</a:t>
            </a:r>
            <a:r>
              <a:rPr lang="en-AU" sz="2000" dirty="0" smtClean="0"/>
              <a:t> lain?</a:t>
            </a:r>
          </a:p>
          <a:p>
            <a:pPr marL="285750" indent="-285750">
              <a:buFont typeface="Arial" panose="020B0604020202020204" pitchFamily="34" charset="0"/>
              <a:buChar char="•"/>
            </a:pPr>
            <a:r>
              <a:rPr lang="en-AU" sz="2000" dirty="0" err="1" smtClean="0"/>
              <a:t>Memakai</a:t>
            </a:r>
            <a:r>
              <a:rPr lang="en-AU" sz="2000" dirty="0" smtClean="0"/>
              <a:t> </a:t>
            </a:r>
            <a:r>
              <a:rPr lang="en-AU" sz="2000" dirty="0" err="1" smtClean="0"/>
              <a:t>perlakuan</a:t>
            </a:r>
            <a:r>
              <a:rPr lang="en-AU" sz="2000" dirty="0" smtClean="0"/>
              <a:t> </a:t>
            </a:r>
            <a:r>
              <a:rPr lang="en-AU" sz="2000" dirty="0" err="1" smtClean="0"/>
              <a:t>khusus</a:t>
            </a:r>
            <a:r>
              <a:rPr lang="en-AU" sz="2000" dirty="0" smtClean="0"/>
              <a:t> </a:t>
            </a:r>
            <a:r>
              <a:rPr lang="en-AU" sz="2000" dirty="0" err="1" smtClean="0"/>
              <a:t>karena</a:t>
            </a:r>
            <a:r>
              <a:rPr lang="en-AU" sz="2000" dirty="0" smtClean="0"/>
              <a:t> </a:t>
            </a:r>
            <a:r>
              <a:rPr lang="en-AU" sz="2000" dirty="0" err="1" smtClean="0"/>
              <a:t>perlakuan</a:t>
            </a:r>
            <a:r>
              <a:rPr lang="en-AU" sz="2000" dirty="0" smtClean="0"/>
              <a:t> </a:t>
            </a:r>
            <a:r>
              <a:rPr lang="en-AU" sz="2000" dirty="0" err="1" smtClean="0"/>
              <a:t>tersebut</a:t>
            </a:r>
            <a:r>
              <a:rPr lang="en-AU" sz="2000" dirty="0" smtClean="0"/>
              <a:t> </a:t>
            </a:r>
            <a:r>
              <a:rPr lang="en-AU" sz="2000" dirty="0" err="1" smtClean="0"/>
              <a:t>berhasil</a:t>
            </a:r>
            <a:r>
              <a:rPr lang="en-AU" sz="2000" dirty="0" smtClean="0"/>
              <a:t> di </a:t>
            </a:r>
            <a:r>
              <a:rPr lang="en-AU" sz="2000" dirty="0" err="1" smtClean="0"/>
              <a:t>tahun</a:t>
            </a:r>
            <a:r>
              <a:rPr lang="en-AU" sz="2000" dirty="0" smtClean="0"/>
              <a:t> </a:t>
            </a:r>
            <a:r>
              <a:rPr lang="en-AU" sz="2000" dirty="0" err="1" smtClean="0"/>
              <a:t>sebelumnya</a:t>
            </a:r>
            <a:r>
              <a:rPr lang="en-AU" sz="2000" dirty="0" smtClean="0"/>
              <a:t>?</a:t>
            </a:r>
            <a:endParaRPr lang="en-AU" sz="2000" dirty="0"/>
          </a:p>
        </p:txBody>
      </p:sp>
      <p:sp>
        <p:nvSpPr>
          <p:cNvPr id="5" name="TextBox 4"/>
          <p:cNvSpPr txBox="1"/>
          <p:nvPr/>
        </p:nvSpPr>
        <p:spPr>
          <a:xfrm>
            <a:off x="315653" y="5301208"/>
            <a:ext cx="6776625" cy="1200329"/>
          </a:xfrm>
          <a:prstGeom prst="rect">
            <a:avLst/>
          </a:prstGeom>
          <a:noFill/>
        </p:spPr>
        <p:txBody>
          <a:bodyPr wrap="square" rtlCol="0">
            <a:spAutoFit/>
          </a:bodyPr>
          <a:lstStyle/>
          <a:p>
            <a:r>
              <a:rPr lang="en-AU" sz="2400" b="1" dirty="0" err="1" smtClean="0">
                <a:solidFill>
                  <a:srgbClr val="002060"/>
                </a:solidFill>
              </a:rPr>
              <a:t>Semua</a:t>
            </a:r>
            <a:r>
              <a:rPr lang="en-AU" sz="2400" b="1" dirty="0" smtClean="0">
                <a:solidFill>
                  <a:srgbClr val="002060"/>
                </a:solidFill>
              </a:rPr>
              <a:t> </a:t>
            </a:r>
            <a:r>
              <a:rPr lang="en-AU" sz="2400" b="1" dirty="0" err="1" smtClean="0">
                <a:solidFill>
                  <a:srgbClr val="002060"/>
                </a:solidFill>
              </a:rPr>
              <a:t>contoh</a:t>
            </a:r>
            <a:r>
              <a:rPr lang="en-AU" sz="2400" b="1" dirty="0" smtClean="0">
                <a:solidFill>
                  <a:srgbClr val="002060"/>
                </a:solidFill>
              </a:rPr>
              <a:t> </a:t>
            </a:r>
            <a:r>
              <a:rPr lang="en-AU" sz="2400" b="1" dirty="0" err="1" smtClean="0">
                <a:solidFill>
                  <a:srgbClr val="002060"/>
                </a:solidFill>
              </a:rPr>
              <a:t>ini</a:t>
            </a:r>
            <a:r>
              <a:rPr lang="en-AU" sz="2400" b="1" dirty="0" smtClean="0">
                <a:solidFill>
                  <a:srgbClr val="002060"/>
                </a:solidFill>
              </a:rPr>
              <a:t> </a:t>
            </a:r>
            <a:r>
              <a:rPr lang="en-AU" sz="2400" b="1" dirty="0" err="1" smtClean="0">
                <a:solidFill>
                  <a:srgbClr val="002060"/>
                </a:solidFill>
              </a:rPr>
              <a:t>melibatkan</a:t>
            </a:r>
            <a:r>
              <a:rPr lang="en-AU" sz="2400" b="1" dirty="0" smtClean="0">
                <a:solidFill>
                  <a:srgbClr val="002060"/>
                </a:solidFill>
              </a:rPr>
              <a:t> </a:t>
            </a:r>
            <a:r>
              <a:rPr lang="en-AU" sz="2400" b="1" dirty="0" err="1" smtClean="0">
                <a:solidFill>
                  <a:srgbClr val="002060"/>
                </a:solidFill>
              </a:rPr>
              <a:t>keterampilan</a:t>
            </a:r>
            <a:r>
              <a:rPr lang="en-AU" sz="2400" b="1" dirty="0" smtClean="0">
                <a:solidFill>
                  <a:srgbClr val="002060"/>
                </a:solidFill>
              </a:rPr>
              <a:t> </a:t>
            </a:r>
            <a:r>
              <a:rPr lang="en-AU" sz="2400" b="1" dirty="0" err="1" smtClean="0">
                <a:solidFill>
                  <a:srgbClr val="002060"/>
                </a:solidFill>
              </a:rPr>
              <a:t>epidemiologi</a:t>
            </a:r>
            <a:r>
              <a:rPr lang="en-AU" sz="2400" b="1" dirty="0" smtClean="0">
                <a:solidFill>
                  <a:srgbClr val="002060"/>
                </a:solidFill>
              </a:rPr>
              <a:t> </a:t>
            </a:r>
            <a:r>
              <a:rPr lang="en-AU" sz="2400" b="1" dirty="0" err="1" smtClean="0">
                <a:solidFill>
                  <a:srgbClr val="002060"/>
                </a:solidFill>
              </a:rPr>
              <a:t>dalam</a:t>
            </a:r>
            <a:r>
              <a:rPr lang="en-AU" sz="2400" b="1" dirty="0" smtClean="0">
                <a:solidFill>
                  <a:srgbClr val="002060"/>
                </a:solidFill>
              </a:rPr>
              <a:t> </a:t>
            </a:r>
            <a:r>
              <a:rPr lang="en-AU" sz="2400" b="1" dirty="0" err="1" smtClean="0">
                <a:solidFill>
                  <a:srgbClr val="002060"/>
                </a:solidFill>
              </a:rPr>
              <a:t>memberikan</a:t>
            </a:r>
            <a:r>
              <a:rPr lang="en-AU" sz="2400" b="1" dirty="0" smtClean="0">
                <a:solidFill>
                  <a:srgbClr val="002060"/>
                </a:solidFill>
              </a:rPr>
              <a:t> saran </a:t>
            </a:r>
            <a:r>
              <a:rPr lang="en-AU" sz="2400" b="1" dirty="0" err="1" smtClean="0">
                <a:solidFill>
                  <a:srgbClr val="002060"/>
                </a:solidFill>
              </a:rPr>
              <a:t>terbaik</a:t>
            </a:r>
            <a:r>
              <a:rPr lang="en-AU" sz="2400" b="1" dirty="0" smtClean="0">
                <a:solidFill>
                  <a:srgbClr val="002060"/>
                </a:solidFill>
              </a:rPr>
              <a:t> </a:t>
            </a:r>
            <a:r>
              <a:rPr lang="en-AU" sz="2400" b="1" dirty="0" err="1" smtClean="0">
                <a:solidFill>
                  <a:srgbClr val="002060"/>
                </a:solidFill>
              </a:rPr>
              <a:t>buat</a:t>
            </a:r>
            <a:r>
              <a:rPr lang="en-AU" sz="2400" b="1" dirty="0" smtClean="0">
                <a:solidFill>
                  <a:srgbClr val="002060"/>
                </a:solidFill>
              </a:rPr>
              <a:t> </a:t>
            </a:r>
            <a:r>
              <a:rPr lang="en-AU" sz="2400" b="1" dirty="0" err="1" smtClean="0">
                <a:solidFill>
                  <a:srgbClr val="002060"/>
                </a:solidFill>
              </a:rPr>
              <a:t>peternak</a:t>
            </a:r>
            <a:endParaRPr lang="en-AU" sz="2400" dirty="0"/>
          </a:p>
        </p:txBody>
      </p:sp>
    </p:spTree>
    <p:extLst>
      <p:ext uri="{BB962C8B-B14F-4D97-AF65-F5344CB8AC3E}">
        <p14:creationId xmlns:p14="http://schemas.microsoft.com/office/powerpoint/2010/main" val="439118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err="1" smtClean="0"/>
              <a:t>Dalam</a:t>
            </a:r>
            <a:r>
              <a:rPr lang="en-AU" b="1" dirty="0" smtClean="0"/>
              <a:t> </a:t>
            </a:r>
            <a:r>
              <a:rPr lang="en-AU" b="1" dirty="0" err="1" smtClean="0"/>
              <a:t>sesi</a:t>
            </a:r>
            <a:r>
              <a:rPr lang="en-AU" b="1" dirty="0" smtClean="0"/>
              <a:t> </a:t>
            </a:r>
            <a:r>
              <a:rPr lang="en-AU" b="1" dirty="0" err="1" smtClean="0"/>
              <a:t>ini</a:t>
            </a:r>
            <a:r>
              <a:rPr lang="en-AU" b="1" dirty="0" smtClean="0"/>
              <a:t> </a:t>
            </a:r>
            <a:r>
              <a:rPr lang="en-AU" b="1" dirty="0" err="1" smtClean="0"/>
              <a:t>kita</a:t>
            </a:r>
            <a:r>
              <a:rPr lang="en-AU" b="1" dirty="0" smtClean="0"/>
              <a:t> </a:t>
            </a:r>
            <a:r>
              <a:rPr lang="en-AU" b="1" dirty="0" err="1" smtClean="0"/>
              <a:t>sudah</a:t>
            </a:r>
            <a:r>
              <a:rPr lang="en-AU" b="1" dirty="0" smtClean="0"/>
              <a:t> </a:t>
            </a:r>
            <a:r>
              <a:rPr lang="en-AU" b="1" dirty="0" err="1" smtClean="0"/>
              <a:t>membahas</a:t>
            </a:r>
            <a:r>
              <a:rPr lang="en-AU" b="1" dirty="0" smtClean="0"/>
              <a:t> </a:t>
            </a:r>
            <a:r>
              <a:rPr lang="en-AU" b="1" dirty="0" err="1" smtClean="0"/>
              <a:t>tentang</a:t>
            </a:r>
            <a:r>
              <a:rPr lang="en-AU" b="1" smtClean="0"/>
              <a:t>:</a:t>
            </a:r>
            <a:endParaRPr lang="en-AU" b="1" dirty="0"/>
          </a:p>
        </p:txBody>
      </p:sp>
      <p:sp>
        <p:nvSpPr>
          <p:cNvPr id="3" name="Content Placeholder 2"/>
          <p:cNvSpPr>
            <a:spLocks noGrp="1"/>
          </p:cNvSpPr>
          <p:nvPr>
            <p:ph idx="1"/>
          </p:nvPr>
        </p:nvSpPr>
        <p:spPr/>
        <p:txBody>
          <a:bodyPr>
            <a:normAutofit fontScale="85000" lnSpcReduction="20000"/>
          </a:bodyPr>
          <a:lstStyle/>
          <a:p>
            <a:r>
              <a:rPr lang="en-AU" dirty="0" err="1" smtClean="0"/>
              <a:t>Peran</a:t>
            </a:r>
            <a:r>
              <a:rPr lang="en-AU" dirty="0" smtClean="0"/>
              <a:t> </a:t>
            </a:r>
            <a:r>
              <a:rPr lang="en-AU" dirty="0" err="1" smtClean="0"/>
              <a:t>utama</a:t>
            </a:r>
            <a:r>
              <a:rPr lang="en-AU" dirty="0" smtClean="0"/>
              <a:t> </a:t>
            </a:r>
            <a:r>
              <a:rPr lang="en-AU" dirty="0" err="1" smtClean="0"/>
              <a:t>paravet</a:t>
            </a:r>
            <a:endParaRPr lang="en-AU" dirty="0"/>
          </a:p>
          <a:p>
            <a:r>
              <a:rPr lang="en-AU" dirty="0" err="1" smtClean="0"/>
              <a:t>Apa</a:t>
            </a:r>
            <a:r>
              <a:rPr lang="en-AU" dirty="0" smtClean="0"/>
              <a:t> </a:t>
            </a:r>
            <a:r>
              <a:rPr lang="en-AU" dirty="0" err="1" smtClean="0"/>
              <a:t>itu</a:t>
            </a:r>
            <a:r>
              <a:rPr lang="en-AU" dirty="0" smtClean="0"/>
              <a:t> </a:t>
            </a:r>
            <a:r>
              <a:rPr lang="en-AU" dirty="0" err="1" smtClean="0"/>
              <a:t>epidemiologi</a:t>
            </a:r>
            <a:r>
              <a:rPr lang="en-AU" dirty="0" smtClean="0"/>
              <a:t> </a:t>
            </a:r>
            <a:endParaRPr lang="en-AU" dirty="0"/>
          </a:p>
          <a:p>
            <a:r>
              <a:rPr lang="en-AU" dirty="0" err="1" smtClean="0"/>
              <a:t>Mengapa</a:t>
            </a:r>
            <a:r>
              <a:rPr lang="en-AU" dirty="0" smtClean="0"/>
              <a:t> </a:t>
            </a:r>
            <a:r>
              <a:rPr lang="en-AU" dirty="0" err="1" smtClean="0"/>
              <a:t>epidemiolog</a:t>
            </a:r>
            <a:r>
              <a:rPr lang="en-AU" dirty="0" smtClean="0"/>
              <a:t> </a:t>
            </a:r>
            <a:r>
              <a:rPr lang="en-AU" dirty="0" err="1" smtClean="0"/>
              <a:t>dapat</a:t>
            </a:r>
            <a:r>
              <a:rPr lang="en-AU" dirty="0" smtClean="0"/>
              <a:t> </a:t>
            </a:r>
            <a:r>
              <a:rPr lang="en-AU" dirty="0" err="1" smtClean="0"/>
              <a:t>berguna</a:t>
            </a:r>
            <a:r>
              <a:rPr lang="en-AU" dirty="0" smtClean="0"/>
              <a:t> </a:t>
            </a:r>
            <a:r>
              <a:rPr lang="en-AU" dirty="0" err="1" smtClean="0"/>
              <a:t>bagi</a:t>
            </a:r>
            <a:r>
              <a:rPr lang="en-AU" dirty="0" smtClean="0"/>
              <a:t> </a:t>
            </a:r>
            <a:r>
              <a:rPr lang="en-AU" dirty="0" err="1" smtClean="0"/>
              <a:t>paravet</a:t>
            </a:r>
            <a:endParaRPr lang="en-AU" dirty="0"/>
          </a:p>
          <a:p>
            <a:r>
              <a:rPr lang="en-AU" dirty="0" err="1" smtClean="0"/>
              <a:t>Memakai</a:t>
            </a:r>
            <a:r>
              <a:rPr lang="en-AU" dirty="0" smtClean="0"/>
              <a:t> </a:t>
            </a:r>
            <a:r>
              <a:rPr lang="en-AU" dirty="0" err="1" smtClean="0"/>
              <a:t>keterampilan</a:t>
            </a:r>
            <a:r>
              <a:rPr lang="en-AU" dirty="0" smtClean="0"/>
              <a:t> </a:t>
            </a:r>
            <a:r>
              <a:rPr lang="en-AU" dirty="0" err="1" smtClean="0"/>
              <a:t>epidemiologi</a:t>
            </a:r>
            <a:r>
              <a:rPr lang="en-AU" dirty="0" smtClean="0"/>
              <a:t> </a:t>
            </a:r>
            <a:r>
              <a:rPr lang="en-AU" dirty="0" err="1" smtClean="0"/>
              <a:t>dan</a:t>
            </a:r>
            <a:r>
              <a:rPr lang="en-AU" dirty="0" smtClean="0"/>
              <a:t> </a:t>
            </a:r>
            <a:r>
              <a:rPr lang="en-AU" dirty="0" err="1" smtClean="0"/>
              <a:t>klinis</a:t>
            </a:r>
            <a:r>
              <a:rPr lang="en-AU" dirty="0" smtClean="0"/>
              <a:t> </a:t>
            </a:r>
            <a:r>
              <a:rPr lang="en-AU" dirty="0" err="1" smtClean="0"/>
              <a:t>bersama</a:t>
            </a:r>
            <a:endParaRPr lang="en-AU" dirty="0"/>
          </a:p>
          <a:p>
            <a:r>
              <a:rPr lang="en-AU" dirty="0" err="1" smtClean="0"/>
              <a:t>Bagaimana</a:t>
            </a:r>
            <a:r>
              <a:rPr lang="en-AU" dirty="0" smtClean="0"/>
              <a:t> </a:t>
            </a:r>
            <a:r>
              <a:rPr lang="en-AU" dirty="0" err="1" smtClean="0"/>
              <a:t>keterampilan</a:t>
            </a:r>
            <a:r>
              <a:rPr lang="en-AU" dirty="0" smtClean="0"/>
              <a:t> </a:t>
            </a:r>
            <a:r>
              <a:rPr lang="en-AU" dirty="0" err="1" smtClean="0"/>
              <a:t>epidemiologi</a:t>
            </a:r>
            <a:r>
              <a:rPr lang="en-AU" dirty="0" smtClean="0"/>
              <a:t> </a:t>
            </a:r>
            <a:r>
              <a:rPr lang="en-AU" dirty="0" err="1" smtClean="0"/>
              <a:t>dapat</a:t>
            </a:r>
            <a:r>
              <a:rPr lang="en-AU" dirty="0" smtClean="0"/>
              <a:t> </a:t>
            </a:r>
            <a:r>
              <a:rPr lang="en-AU" dirty="0" err="1" smtClean="0"/>
              <a:t>membantu</a:t>
            </a:r>
            <a:r>
              <a:rPr lang="en-AU" dirty="0" smtClean="0"/>
              <a:t> </a:t>
            </a:r>
            <a:r>
              <a:rPr lang="en-AU" dirty="0" err="1" smtClean="0"/>
              <a:t>mencegah</a:t>
            </a:r>
            <a:r>
              <a:rPr lang="en-AU" dirty="0" smtClean="0"/>
              <a:t> zoonosis</a:t>
            </a:r>
            <a:endParaRPr lang="en-AU" dirty="0"/>
          </a:p>
          <a:p>
            <a:pPr marL="0" indent="0">
              <a:buNone/>
            </a:pPr>
            <a:endParaRPr lang="en-AU" dirty="0" smtClean="0"/>
          </a:p>
          <a:p>
            <a:pPr marL="0" indent="0">
              <a:buNone/>
            </a:pPr>
            <a:r>
              <a:rPr lang="en-AU" dirty="0" err="1" smtClean="0"/>
              <a:t>Selesai</a:t>
            </a:r>
            <a:r>
              <a:rPr lang="en-AU" dirty="0" smtClean="0"/>
              <a:t> </a:t>
            </a:r>
            <a:r>
              <a:rPr lang="en-AU" dirty="0" err="1" smtClean="0"/>
              <a:t>membahas</a:t>
            </a:r>
            <a:r>
              <a:rPr lang="en-AU" dirty="0" smtClean="0"/>
              <a:t> </a:t>
            </a:r>
            <a:r>
              <a:rPr lang="en-AU" dirty="0" err="1" smtClean="0"/>
              <a:t>sesi</a:t>
            </a:r>
            <a:r>
              <a:rPr lang="en-AU" dirty="0" smtClean="0"/>
              <a:t> </a:t>
            </a:r>
            <a:r>
              <a:rPr lang="en-AU" dirty="0" err="1" smtClean="0"/>
              <a:t>ini</a:t>
            </a:r>
            <a:r>
              <a:rPr lang="en-AU" dirty="0" smtClean="0"/>
              <a:t>, </a:t>
            </a:r>
            <a:r>
              <a:rPr lang="en-AU" dirty="0" err="1" smtClean="0"/>
              <a:t>silahkan</a:t>
            </a:r>
            <a:r>
              <a:rPr lang="en-AU" dirty="0" smtClean="0"/>
              <a:t> </a:t>
            </a:r>
            <a:r>
              <a:rPr lang="en-AU" dirty="0" err="1" smtClean="0"/>
              <a:t>tinjau</a:t>
            </a:r>
            <a:r>
              <a:rPr lang="en-AU" dirty="0" smtClean="0"/>
              <a:t> </a:t>
            </a:r>
            <a:r>
              <a:rPr lang="en-AU" dirty="0" err="1" smtClean="0"/>
              <a:t>kembali</a:t>
            </a:r>
            <a:r>
              <a:rPr lang="en-AU" dirty="0" smtClean="0"/>
              <a:t> </a:t>
            </a:r>
            <a:r>
              <a:rPr lang="en-AU" dirty="0" err="1" smtClean="0"/>
              <a:t>jawaban</a:t>
            </a:r>
            <a:r>
              <a:rPr lang="en-AU" dirty="0" smtClean="0"/>
              <a:t> </a:t>
            </a:r>
            <a:r>
              <a:rPr lang="en-AU" dirty="0" err="1" smtClean="0"/>
              <a:t>anda</a:t>
            </a:r>
            <a:r>
              <a:rPr lang="en-AU" dirty="0" smtClean="0"/>
              <a:t> di </a:t>
            </a:r>
            <a:r>
              <a:rPr lang="en-AU" dirty="0" err="1" smtClean="0"/>
              <a:t>awal</a:t>
            </a:r>
            <a:r>
              <a:rPr lang="en-AU" dirty="0" smtClean="0"/>
              <a:t> </a:t>
            </a:r>
            <a:r>
              <a:rPr lang="en-AU" dirty="0" err="1" smtClean="0"/>
              <a:t>bagian</a:t>
            </a:r>
            <a:r>
              <a:rPr lang="en-AU" dirty="0" smtClean="0"/>
              <a:t> </a:t>
            </a:r>
            <a:r>
              <a:rPr lang="en-AU" dirty="0" err="1" smtClean="0"/>
              <a:t>sesi</a:t>
            </a:r>
            <a:r>
              <a:rPr lang="en-AU" dirty="0" smtClean="0"/>
              <a:t> </a:t>
            </a:r>
            <a:r>
              <a:rPr lang="en-AU" dirty="0" err="1" smtClean="0"/>
              <a:t>ini</a:t>
            </a:r>
            <a:r>
              <a:rPr lang="en-AU" dirty="0" smtClean="0"/>
              <a:t>, </a:t>
            </a:r>
            <a:r>
              <a:rPr lang="en-AU" dirty="0" err="1" smtClean="0"/>
              <a:t>apakah</a:t>
            </a:r>
            <a:r>
              <a:rPr lang="en-AU" dirty="0" smtClean="0"/>
              <a:t> </a:t>
            </a:r>
            <a:r>
              <a:rPr lang="en-AU" dirty="0" err="1" smtClean="0"/>
              <a:t>ada</a:t>
            </a:r>
            <a:r>
              <a:rPr lang="en-AU" dirty="0" smtClean="0"/>
              <a:t> yang </a:t>
            </a:r>
            <a:r>
              <a:rPr lang="en-AU" dirty="0" err="1" smtClean="0"/>
              <a:t>berubah</a:t>
            </a:r>
            <a:r>
              <a:rPr lang="en-AU" dirty="0" smtClean="0"/>
              <a:t>?</a:t>
            </a:r>
          </a:p>
          <a:p>
            <a:endParaRPr lang="en-AU" dirty="0"/>
          </a:p>
          <a:p>
            <a:endParaRPr lang="en-AU" dirty="0"/>
          </a:p>
        </p:txBody>
      </p:sp>
    </p:spTree>
    <p:extLst>
      <p:ext uri="{BB962C8B-B14F-4D97-AF65-F5344CB8AC3E}">
        <p14:creationId xmlns:p14="http://schemas.microsoft.com/office/powerpoint/2010/main" val="11183898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329551"/>
            <a:ext cx="9144000" cy="4401205"/>
          </a:xfrm>
          <a:prstGeom prst="rect">
            <a:avLst/>
          </a:prstGeom>
          <a:noFill/>
        </p:spPr>
        <p:txBody>
          <a:bodyPr wrap="square" rtlCol="0">
            <a:spAutoFit/>
          </a:bodyPr>
          <a:lstStyle/>
          <a:p>
            <a:pPr marL="285750" indent="-285750">
              <a:buFont typeface="Arial" panose="020B0604020202020204" pitchFamily="34" charset="0"/>
              <a:buChar char="•"/>
            </a:pPr>
            <a:r>
              <a:rPr lang="en-AU" sz="2000" b="1" dirty="0" err="1" smtClean="0"/>
              <a:t>Epidemiologi</a:t>
            </a:r>
            <a:r>
              <a:rPr lang="en-AU" sz="2000" b="1" dirty="0" smtClean="0"/>
              <a:t> </a:t>
            </a:r>
            <a:r>
              <a:rPr lang="en-AU" sz="2000" b="1" dirty="0" err="1" smtClean="0"/>
              <a:t>adalah</a:t>
            </a:r>
            <a:r>
              <a:rPr lang="en-AU" sz="2000" b="1" dirty="0" smtClean="0"/>
              <a:t> </a:t>
            </a:r>
            <a:r>
              <a:rPr lang="en-AU" sz="2000" b="1" dirty="0" err="1" smtClean="0"/>
              <a:t>ilmu</a:t>
            </a:r>
            <a:r>
              <a:rPr lang="en-AU" sz="2000" b="1" dirty="0" smtClean="0"/>
              <a:t> yang </a:t>
            </a:r>
            <a:r>
              <a:rPr lang="en-AU" sz="2000" b="1" dirty="0" err="1" smtClean="0"/>
              <a:t>mempelajari</a:t>
            </a:r>
            <a:r>
              <a:rPr lang="en-AU" sz="2000" b="1" dirty="0" smtClean="0"/>
              <a:t> </a:t>
            </a:r>
            <a:r>
              <a:rPr lang="en-AU" sz="2000" b="1" dirty="0" err="1" smtClean="0"/>
              <a:t>pola</a:t>
            </a:r>
            <a:r>
              <a:rPr lang="en-AU" sz="2000" b="1" dirty="0" smtClean="0"/>
              <a:t> </a:t>
            </a:r>
            <a:r>
              <a:rPr lang="en-AU" sz="2000" b="1" dirty="0" err="1" smtClean="0"/>
              <a:t>dan</a:t>
            </a:r>
            <a:r>
              <a:rPr lang="en-AU" sz="2000" b="1" dirty="0" smtClean="0"/>
              <a:t> </a:t>
            </a:r>
            <a:r>
              <a:rPr lang="en-AU" sz="2000" b="1" dirty="0" err="1" smtClean="0"/>
              <a:t>penyebab</a:t>
            </a:r>
            <a:r>
              <a:rPr lang="en-AU" sz="2000" b="1" dirty="0" smtClean="0"/>
              <a:t> </a:t>
            </a:r>
            <a:r>
              <a:rPr lang="en-AU" sz="2000" b="1" dirty="0" err="1" smtClean="0"/>
              <a:t>dari</a:t>
            </a:r>
            <a:r>
              <a:rPr lang="en-AU" sz="2000" b="1" dirty="0" smtClean="0"/>
              <a:t> </a:t>
            </a:r>
            <a:r>
              <a:rPr lang="en-AU" sz="2000" b="1" dirty="0" err="1" smtClean="0"/>
              <a:t>suatu</a:t>
            </a:r>
            <a:r>
              <a:rPr lang="en-AU" sz="2000" b="1" dirty="0" smtClean="0"/>
              <a:t> </a:t>
            </a:r>
            <a:r>
              <a:rPr lang="en-AU" sz="2000" b="1" dirty="0" err="1" smtClean="0"/>
              <a:t>penyakit</a:t>
            </a:r>
            <a:r>
              <a:rPr lang="en-AU" sz="2000" b="1" dirty="0" smtClean="0"/>
              <a:t> di </a:t>
            </a:r>
            <a:r>
              <a:rPr lang="en-AU" sz="2000" b="1" dirty="0" err="1" smtClean="0"/>
              <a:t>masyarakat</a:t>
            </a:r>
            <a:endParaRPr lang="en-AU" sz="2000" b="1" dirty="0" smtClean="0"/>
          </a:p>
          <a:p>
            <a:pPr marL="285750" indent="-285750">
              <a:buFont typeface="Arial" panose="020B0604020202020204" pitchFamily="34" charset="0"/>
              <a:buChar char="•"/>
            </a:pPr>
            <a:endParaRPr lang="en-AU" sz="2000" b="1" dirty="0"/>
          </a:p>
          <a:p>
            <a:pPr marL="285750" indent="-285750">
              <a:buFont typeface="Arial" panose="020B0604020202020204" pitchFamily="34" charset="0"/>
              <a:buChar char="•"/>
            </a:pPr>
            <a:r>
              <a:rPr lang="en-AU" sz="2000" b="1" dirty="0" err="1" smtClean="0"/>
              <a:t>Epidemiologi</a:t>
            </a:r>
            <a:r>
              <a:rPr lang="en-AU" sz="2000" b="1" dirty="0" smtClean="0"/>
              <a:t> </a:t>
            </a:r>
            <a:r>
              <a:rPr lang="en-AU" sz="2000" b="1" dirty="0" err="1" smtClean="0"/>
              <a:t>lapangan</a:t>
            </a:r>
            <a:r>
              <a:rPr lang="en-AU" sz="2000" b="1" dirty="0" smtClean="0"/>
              <a:t> </a:t>
            </a:r>
            <a:r>
              <a:rPr lang="en-AU" sz="2000" b="1" dirty="0" err="1" smtClean="0"/>
              <a:t>menerapkan</a:t>
            </a:r>
            <a:r>
              <a:rPr lang="en-AU" sz="2000" b="1" dirty="0" smtClean="0"/>
              <a:t> </a:t>
            </a:r>
            <a:r>
              <a:rPr lang="en-AU" sz="2000" b="1" dirty="0" err="1" smtClean="0"/>
              <a:t>keterampilan</a:t>
            </a:r>
            <a:r>
              <a:rPr lang="en-AU" sz="2000" b="1" dirty="0" smtClean="0"/>
              <a:t> </a:t>
            </a:r>
            <a:r>
              <a:rPr lang="en-AU" sz="2000" b="1" dirty="0" err="1" smtClean="0"/>
              <a:t>epidemiologi</a:t>
            </a:r>
            <a:r>
              <a:rPr lang="en-AU" sz="2000" b="1" dirty="0" smtClean="0"/>
              <a:t> di </a:t>
            </a:r>
            <a:r>
              <a:rPr lang="en-AU" sz="2000" b="1" dirty="0" err="1" smtClean="0"/>
              <a:t>lapangan</a:t>
            </a:r>
            <a:r>
              <a:rPr lang="en-AU" sz="2000" b="1" dirty="0" smtClean="0"/>
              <a:t> </a:t>
            </a:r>
            <a:r>
              <a:rPr lang="en-AU" sz="2000" b="1" dirty="0" err="1" smtClean="0"/>
              <a:t>dan</a:t>
            </a:r>
            <a:r>
              <a:rPr lang="en-AU" sz="2000" b="1" dirty="0" smtClean="0"/>
              <a:t> </a:t>
            </a:r>
            <a:r>
              <a:rPr lang="en-AU" sz="2000" b="1" dirty="0" err="1" smtClean="0"/>
              <a:t>dalam</a:t>
            </a:r>
            <a:r>
              <a:rPr lang="en-AU" sz="2000" b="1" dirty="0" smtClean="0"/>
              <a:t> </a:t>
            </a:r>
            <a:r>
              <a:rPr lang="en-AU" sz="2000" b="1" dirty="0" err="1" smtClean="0"/>
              <a:t>kerja</a:t>
            </a:r>
            <a:r>
              <a:rPr lang="en-AU" sz="2000" b="1" dirty="0" smtClean="0"/>
              <a:t> </a:t>
            </a:r>
            <a:r>
              <a:rPr lang="en-AU" sz="2000" b="1" dirty="0" err="1" smtClean="0"/>
              <a:t>sehari</a:t>
            </a:r>
            <a:r>
              <a:rPr lang="en-AU" sz="2000" b="1" dirty="0" smtClean="0"/>
              <a:t> </a:t>
            </a:r>
            <a:r>
              <a:rPr lang="en-AU" sz="2000" b="1" dirty="0" err="1" smtClean="0"/>
              <a:t>hari</a:t>
            </a:r>
            <a:r>
              <a:rPr lang="en-AU" sz="2000" b="1" dirty="0" smtClean="0"/>
              <a:t> </a:t>
            </a:r>
            <a:r>
              <a:rPr lang="en-AU" sz="2000" b="1" dirty="0" err="1" smtClean="0"/>
              <a:t>untuk</a:t>
            </a:r>
            <a:r>
              <a:rPr lang="en-AU" sz="2000" b="1" dirty="0" smtClean="0"/>
              <a:t> </a:t>
            </a:r>
            <a:r>
              <a:rPr lang="en-AU" sz="2000" b="1" dirty="0" err="1" smtClean="0"/>
              <a:t>menghadapi</a:t>
            </a:r>
            <a:r>
              <a:rPr lang="en-AU" sz="2000" b="1" dirty="0" smtClean="0"/>
              <a:t> </a:t>
            </a:r>
            <a:r>
              <a:rPr lang="en-AU" sz="2000" b="1" dirty="0" err="1" smtClean="0"/>
              <a:t>masalah</a:t>
            </a:r>
            <a:r>
              <a:rPr lang="en-AU" sz="2000" b="1" dirty="0" smtClean="0"/>
              <a:t> </a:t>
            </a:r>
            <a:r>
              <a:rPr lang="en-AU" sz="2000" b="1" dirty="0" err="1" smtClean="0"/>
              <a:t>harian</a:t>
            </a:r>
            <a:r>
              <a:rPr lang="en-AU" sz="2000" b="1" dirty="0" smtClean="0"/>
              <a:t> </a:t>
            </a:r>
            <a:r>
              <a:rPr lang="en-AU" sz="2000" b="1" dirty="0" err="1" smtClean="0"/>
              <a:t>peternak</a:t>
            </a:r>
            <a:endParaRPr lang="en-AU" sz="2000" b="1" dirty="0" smtClean="0"/>
          </a:p>
          <a:p>
            <a:pPr marL="285750" indent="-285750">
              <a:buFont typeface="Arial" panose="020B0604020202020204" pitchFamily="34" charset="0"/>
              <a:buChar char="•"/>
            </a:pPr>
            <a:endParaRPr lang="en-AU" sz="2000" b="1" dirty="0"/>
          </a:p>
          <a:p>
            <a:pPr marL="285750" indent="-285750">
              <a:buFont typeface="Arial" panose="020B0604020202020204" pitchFamily="34" charset="0"/>
              <a:buChar char="•"/>
            </a:pPr>
            <a:r>
              <a:rPr lang="en-AU" sz="2000" b="1" dirty="0" err="1" smtClean="0"/>
              <a:t>Keterampilan</a:t>
            </a:r>
            <a:r>
              <a:rPr lang="en-AU" sz="2000" b="1" dirty="0" smtClean="0"/>
              <a:t> </a:t>
            </a:r>
            <a:r>
              <a:rPr lang="en-AU" sz="2000" b="1" dirty="0" err="1" smtClean="0"/>
              <a:t>klinis</a:t>
            </a:r>
            <a:r>
              <a:rPr lang="en-AU" sz="2000" b="1" dirty="0" smtClean="0"/>
              <a:t> </a:t>
            </a:r>
            <a:r>
              <a:rPr lang="en-AU" sz="2000" b="1" dirty="0" err="1" smtClean="0"/>
              <a:t>dan</a:t>
            </a:r>
            <a:r>
              <a:rPr lang="en-AU" sz="2000" b="1" dirty="0" smtClean="0"/>
              <a:t> </a:t>
            </a:r>
            <a:r>
              <a:rPr lang="en-AU" sz="2000" b="1" dirty="0" err="1" smtClean="0"/>
              <a:t>epidemiologi</a:t>
            </a:r>
            <a:r>
              <a:rPr lang="en-AU" sz="2000" b="1" dirty="0" smtClean="0"/>
              <a:t> </a:t>
            </a:r>
            <a:r>
              <a:rPr lang="en-AU" sz="2000" b="1" dirty="0" err="1" smtClean="0"/>
              <a:t>lapangan</a:t>
            </a:r>
            <a:r>
              <a:rPr lang="en-AU" sz="2000" b="1" dirty="0" smtClean="0"/>
              <a:t> </a:t>
            </a:r>
            <a:r>
              <a:rPr lang="en-AU" sz="2000" b="1" dirty="0" err="1" smtClean="0"/>
              <a:t>sangat</a:t>
            </a:r>
            <a:r>
              <a:rPr lang="en-AU" sz="2000" b="1" dirty="0" smtClean="0"/>
              <a:t> </a:t>
            </a:r>
            <a:r>
              <a:rPr lang="en-AU" sz="2000" b="1" dirty="0" err="1" smtClean="0"/>
              <a:t>dibutuhkan</a:t>
            </a:r>
            <a:r>
              <a:rPr lang="en-AU" sz="2000" b="1" dirty="0" smtClean="0"/>
              <a:t> </a:t>
            </a:r>
            <a:r>
              <a:rPr lang="en-AU" sz="2000" b="1" dirty="0" err="1" smtClean="0"/>
              <a:t>oleh</a:t>
            </a:r>
            <a:r>
              <a:rPr lang="en-AU" sz="2000" b="1" dirty="0" smtClean="0"/>
              <a:t> </a:t>
            </a:r>
            <a:r>
              <a:rPr lang="en-AU" sz="2000" b="1" dirty="0" err="1" smtClean="0"/>
              <a:t>paravet</a:t>
            </a:r>
            <a:endParaRPr lang="en-AU" sz="2000" b="1" dirty="0" smtClean="0"/>
          </a:p>
          <a:p>
            <a:pPr marL="285750" indent="-285750">
              <a:buFont typeface="Arial" panose="020B0604020202020204" pitchFamily="34" charset="0"/>
              <a:buChar char="•"/>
            </a:pPr>
            <a:endParaRPr lang="en-AU" sz="2000" b="1" dirty="0"/>
          </a:p>
          <a:p>
            <a:pPr marL="285750" indent="-285750">
              <a:buFont typeface="Arial" panose="020B0604020202020204" pitchFamily="34" charset="0"/>
              <a:buChar char="•"/>
            </a:pPr>
            <a:r>
              <a:rPr lang="en-AU" sz="2000" b="1" dirty="0" err="1" smtClean="0"/>
              <a:t>Pelatihan</a:t>
            </a:r>
            <a:r>
              <a:rPr lang="en-AU" sz="2000" b="1" dirty="0" smtClean="0"/>
              <a:t> </a:t>
            </a:r>
            <a:r>
              <a:rPr lang="en-AU" sz="2000" b="1" dirty="0" err="1" smtClean="0"/>
              <a:t>epidemiologi</a:t>
            </a:r>
            <a:r>
              <a:rPr lang="en-AU" sz="2000" b="1" dirty="0" smtClean="0"/>
              <a:t> </a:t>
            </a:r>
            <a:r>
              <a:rPr lang="en-AU" sz="2000" b="1" dirty="0" err="1" smtClean="0"/>
              <a:t>lapangan</a:t>
            </a:r>
            <a:r>
              <a:rPr lang="en-AU" sz="2000" b="1" dirty="0" smtClean="0"/>
              <a:t> </a:t>
            </a:r>
            <a:r>
              <a:rPr lang="en-AU" sz="2000" b="1" dirty="0" err="1" smtClean="0"/>
              <a:t>akan</a:t>
            </a:r>
            <a:r>
              <a:rPr lang="en-AU" sz="2000" b="1" dirty="0" smtClean="0"/>
              <a:t> </a:t>
            </a:r>
            <a:r>
              <a:rPr lang="en-AU" sz="2000" b="1" dirty="0" err="1" smtClean="0"/>
              <a:t>membantu</a:t>
            </a:r>
            <a:r>
              <a:rPr lang="en-AU" sz="2000" b="1" dirty="0" smtClean="0"/>
              <a:t> </a:t>
            </a:r>
            <a:r>
              <a:rPr lang="en-AU" sz="2000" b="1" dirty="0" err="1" smtClean="0"/>
              <a:t>paravet</a:t>
            </a:r>
            <a:r>
              <a:rPr lang="en-AU" sz="2000" b="1" dirty="0" smtClean="0"/>
              <a:t> </a:t>
            </a:r>
            <a:r>
              <a:rPr lang="en-AU" sz="2000" b="1" dirty="0" err="1" smtClean="0"/>
              <a:t>untuk</a:t>
            </a:r>
            <a:r>
              <a:rPr lang="en-AU" sz="2000" b="1" dirty="0" smtClean="0"/>
              <a:t>:</a:t>
            </a:r>
            <a:endParaRPr lang="en-AU" sz="2000" b="1" dirty="0"/>
          </a:p>
          <a:p>
            <a:pPr marL="742950" lvl="1" indent="-285750">
              <a:buFont typeface="Arial" panose="020B0604020202020204" pitchFamily="34" charset="0"/>
              <a:buChar char="•"/>
            </a:pPr>
            <a:r>
              <a:rPr lang="en-AU" sz="2000" dirty="0" err="1" smtClean="0"/>
              <a:t>Mengetahui</a:t>
            </a:r>
            <a:r>
              <a:rPr lang="en-AU" sz="2000" dirty="0" smtClean="0"/>
              <a:t> </a:t>
            </a:r>
            <a:r>
              <a:rPr lang="en-AU" sz="2000" dirty="0" err="1" smtClean="0"/>
              <a:t>penyebab</a:t>
            </a:r>
            <a:r>
              <a:rPr lang="en-AU" sz="2000" dirty="0" smtClean="0"/>
              <a:t> </a:t>
            </a:r>
            <a:r>
              <a:rPr lang="en-AU" sz="2000" dirty="0" err="1" smtClean="0"/>
              <a:t>dari</a:t>
            </a:r>
            <a:r>
              <a:rPr lang="en-AU" sz="2000" dirty="0" smtClean="0"/>
              <a:t> </a:t>
            </a:r>
            <a:r>
              <a:rPr lang="en-AU" sz="2000" dirty="0" err="1" smtClean="0"/>
              <a:t>penyakit</a:t>
            </a:r>
            <a:r>
              <a:rPr lang="en-AU" sz="2000" dirty="0" smtClean="0"/>
              <a:t> </a:t>
            </a:r>
            <a:r>
              <a:rPr lang="en-AU" sz="2000" dirty="0" err="1" smtClean="0"/>
              <a:t>dan</a:t>
            </a:r>
            <a:r>
              <a:rPr lang="en-AU" sz="2000" dirty="0" smtClean="0"/>
              <a:t> </a:t>
            </a:r>
            <a:r>
              <a:rPr lang="en-AU" sz="2000" dirty="0" err="1" smtClean="0"/>
              <a:t>menggunakan</a:t>
            </a:r>
            <a:r>
              <a:rPr lang="en-AU" sz="2000" dirty="0" smtClean="0"/>
              <a:t> </a:t>
            </a:r>
            <a:r>
              <a:rPr lang="en-AU" sz="2000" dirty="0" err="1" smtClean="0"/>
              <a:t>pengetahuannya</a:t>
            </a:r>
            <a:r>
              <a:rPr lang="en-AU" sz="2000" dirty="0" smtClean="0"/>
              <a:t> </a:t>
            </a:r>
            <a:r>
              <a:rPr lang="en-AU" sz="2000" dirty="0" err="1" smtClean="0"/>
              <a:t>ini</a:t>
            </a:r>
            <a:r>
              <a:rPr lang="en-AU" sz="2000" dirty="0" smtClean="0"/>
              <a:t> </a:t>
            </a:r>
            <a:r>
              <a:rPr lang="en-AU" sz="2000" dirty="0" err="1" smtClean="0"/>
              <a:t>untuk</a:t>
            </a:r>
            <a:r>
              <a:rPr lang="en-AU" sz="2000" dirty="0" smtClean="0"/>
              <a:t>:</a:t>
            </a:r>
            <a:endParaRPr lang="en-AU" sz="2000" dirty="0"/>
          </a:p>
          <a:p>
            <a:pPr marL="1200150" lvl="2" indent="-285750">
              <a:buFont typeface="Arial" panose="020B0604020202020204" pitchFamily="34" charset="0"/>
              <a:buChar char="•"/>
            </a:pPr>
            <a:r>
              <a:rPr lang="en-AU" sz="2000" dirty="0" err="1" smtClean="0"/>
              <a:t>Mengapa</a:t>
            </a:r>
            <a:r>
              <a:rPr lang="en-AU" sz="2000" dirty="0" smtClean="0"/>
              <a:t> </a:t>
            </a:r>
            <a:r>
              <a:rPr lang="en-AU" sz="2000" dirty="0" err="1" smtClean="0"/>
              <a:t>suatu</a:t>
            </a:r>
            <a:r>
              <a:rPr lang="en-AU" sz="2000" dirty="0" smtClean="0"/>
              <a:t> </a:t>
            </a:r>
            <a:r>
              <a:rPr lang="en-AU" sz="2000" dirty="0" err="1" smtClean="0"/>
              <a:t>penyakit</a:t>
            </a:r>
            <a:r>
              <a:rPr lang="en-AU" sz="2000" dirty="0" smtClean="0"/>
              <a:t> </a:t>
            </a:r>
            <a:r>
              <a:rPr lang="en-AU" sz="2000" dirty="0" err="1" smtClean="0"/>
              <a:t>berulang</a:t>
            </a:r>
            <a:endParaRPr lang="en-AU" sz="2000" dirty="0"/>
          </a:p>
          <a:p>
            <a:pPr marL="1200150" lvl="2" indent="-285750">
              <a:buFont typeface="Arial" panose="020B0604020202020204" pitchFamily="34" charset="0"/>
              <a:buChar char="•"/>
            </a:pPr>
            <a:r>
              <a:rPr lang="en-AU" sz="2000" dirty="0" smtClean="0"/>
              <a:t>Serta </a:t>
            </a:r>
            <a:r>
              <a:rPr lang="en-AU" sz="2000" dirty="0" err="1" smtClean="0"/>
              <a:t>dapat</a:t>
            </a:r>
            <a:r>
              <a:rPr lang="en-AU" sz="2000" dirty="0" smtClean="0"/>
              <a:t> </a:t>
            </a:r>
            <a:r>
              <a:rPr lang="en-AU" sz="2000" dirty="0" err="1" smtClean="0"/>
              <a:t>memberikan</a:t>
            </a:r>
            <a:r>
              <a:rPr lang="en-AU" sz="2000" dirty="0" smtClean="0"/>
              <a:t> </a:t>
            </a:r>
            <a:r>
              <a:rPr lang="en-AU" sz="2000" dirty="0" err="1" smtClean="0"/>
              <a:t>arahan</a:t>
            </a:r>
            <a:r>
              <a:rPr lang="en-AU" sz="2000" dirty="0" smtClean="0"/>
              <a:t> </a:t>
            </a:r>
            <a:r>
              <a:rPr lang="en-AU" sz="2000" dirty="0" err="1" smtClean="0"/>
              <a:t>lebih</a:t>
            </a:r>
            <a:r>
              <a:rPr lang="en-AU" sz="2000" dirty="0" smtClean="0"/>
              <a:t> </a:t>
            </a:r>
            <a:r>
              <a:rPr lang="en-AU" sz="2000" dirty="0" err="1" smtClean="0"/>
              <a:t>baik</a:t>
            </a:r>
            <a:r>
              <a:rPr lang="en-AU" sz="2000" dirty="0" smtClean="0"/>
              <a:t> </a:t>
            </a:r>
            <a:r>
              <a:rPr lang="en-AU" sz="2000" dirty="0" err="1" smtClean="0"/>
              <a:t>bagi</a:t>
            </a:r>
            <a:r>
              <a:rPr lang="en-AU" sz="2000" dirty="0" smtClean="0"/>
              <a:t> </a:t>
            </a:r>
            <a:r>
              <a:rPr lang="en-AU" sz="2000" dirty="0" err="1" smtClean="0"/>
              <a:t>peternak</a:t>
            </a:r>
            <a:r>
              <a:rPr lang="en-AU" sz="2000" dirty="0" smtClean="0"/>
              <a:t> </a:t>
            </a:r>
            <a:r>
              <a:rPr lang="en-AU" sz="2000" dirty="0" err="1" smtClean="0"/>
              <a:t>terkait</a:t>
            </a:r>
            <a:r>
              <a:rPr lang="en-AU" sz="2000" dirty="0" smtClean="0"/>
              <a:t> </a:t>
            </a:r>
            <a:r>
              <a:rPr lang="en-AU" sz="2000" dirty="0" err="1" smtClean="0"/>
              <a:t>perawatan</a:t>
            </a:r>
            <a:r>
              <a:rPr lang="en-AU" sz="2000" dirty="0" smtClean="0"/>
              <a:t> </a:t>
            </a:r>
            <a:r>
              <a:rPr lang="en-AU" sz="2000" dirty="0" err="1" smtClean="0"/>
              <a:t>penyakit</a:t>
            </a:r>
            <a:r>
              <a:rPr lang="en-AU" sz="2000" dirty="0" smtClean="0"/>
              <a:t> </a:t>
            </a:r>
            <a:r>
              <a:rPr lang="en-AU" sz="2000" dirty="0" err="1" smtClean="0"/>
              <a:t>serta</a:t>
            </a:r>
            <a:r>
              <a:rPr lang="en-AU" sz="2000" dirty="0" smtClean="0"/>
              <a:t> </a:t>
            </a:r>
            <a:r>
              <a:rPr lang="en-AU" sz="2000" dirty="0" err="1" smtClean="0"/>
              <a:t>pencegahannya</a:t>
            </a:r>
            <a:endParaRPr lang="en-AU" sz="2000" dirty="0" smtClean="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txBox="1">
            <a:spLocks/>
          </p:cNvSpPr>
          <p:nvPr/>
        </p:nvSpPr>
        <p:spPr>
          <a:xfrm>
            <a:off x="1686431" y="751982"/>
            <a:ext cx="5698976" cy="490066"/>
          </a:xfrm>
          <a:prstGeom prst="rect">
            <a:avLst/>
          </a:prstGeom>
        </p:spPr>
        <p:txBody>
          <a:bodyPr vert="horz" lIns="91440" tIns="45720" rIns="91440" bIns="45720" rtlCol="0" anchor="ctr">
            <a:normAutofit fontScale="6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AU" b="1" dirty="0" err="1" smtClean="0"/>
              <a:t>Konsep</a:t>
            </a:r>
            <a:r>
              <a:rPr lang="en-AU" b="1" dirty="0" smtClean="0"/>
              <a:t> </a:t>
            </a:r>
            <a:r>
              <a:rPr lang="en-AU" b="1" dirty="0" err="1" smtClean="0"/>
              <a:t>utama</a:t>
            </a:r>
            <a:r>
              <a:rPr lang="en-AU" b="1" dirty="0" smtClean="0"/>
              <a:t> </a:t>
            </a:r>
            <a:r>
              <a:rPr lang="en-AU" b="1" dirty="0" err="1" smtClean="0"/>
              <a:t>sesi</a:t>
            </a:r>
            <a:r>
              <a:rPr lang="en-AU" b="1" dirty="0" smtClean="0"/>
              <a:t> 2</a:t>
            </a:r>
            <a:endParaRPr lang="en-AU" b="1" dirty="0"/>
          </a:p>
        </p:txBody>
      </p:sp>
    </p:spTree>
    <p:extLst>
      <p:ext uri="{BB962C8B-B14F-4D97-AF65-F5344CB8AC3E}">
        <p14:creationId xmlns:p14="http://schemas.microsoft.com/office/powerpoint/2010/main" val="13069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PADA SESI INI KITA AKAN MEMBAHAS:</a:t>
            </a:r>
            <a:endParaRPr lang="en-AU" b="1" dirty="0"/>
          </a:p>
        </p:txBody>
      </p:sp>
      <p:sp>
        <p:nvSpPr>
          <p:cNvPr id="3" name="Content Placeholder 2"/>
          <p:cNvSpPr>
            <a:spLocks noGrp="1"/>
          </p:cNvSpPr>
          <p:nvPr>
            <p:ph idx="1"/>
          </p:nvPr>
        </p:nvSpPr>
        <p:spPr/>
        <p:txBody>
          <a:bodyPr>
            <a:normAutofit/>
          </a:bodyPr>
          <a:lstStyle/>
          <a:p>
            <a:r>
              <a:rPr lang="en-AU" dirty="0" err="1" smtClean="0"/>
              <a:t>Peran</a:t>
            </a:r>
            <a:r>
              <a:rPr lang="en-AU" dirty="0" smtClean="0"/>
              <a:t> </a:t>
            </a:r>
            <a:r>
              <a:rPr lang="en-AU" dirty="0" err="1" smtClean="0"/>
              <a:t>utama</a:t>
            </a:r>
            <a:r>
              <a:rPr lang="en-AU" dirty="0" smtClean="0"/>
              <a:t> </a:t>
            </a:r>
            <a:r>
              <a:rPr lang="en-AU" dirty="0" err="1" smtClean="0"/>
              <a:t>dari</a:t>
            </a:r>
            <a:r>
              <a:rPr lang="en-AU" dirty="0" smtClean="0"/>
              <a:t> para-vets</a:t>
            </a:r>
            <a:endParaRPr lang="en-AU" dirty="0"/>
          </a:p>
          <a:p>
            <a:r>
              <a:rPr lang="en-AU" dirty="0" err="1" smtClean="0"/>
              <a:t>Apa</a:t>
            </a:r>
            <a:r>
              <a:rPr lang="en-AU" dirty="0" smtClean="0"/>
              <a:t> </a:t>
            </a:r>
            <a:r>
              <a:rPr lang="en-AU" dirty="0" err="1" smtClean="0"/>
              <a:t>pengertian</a:t>
            </a:r>
            <a:r>
              <a:rPr lang="en-AU" dirty="0" smtClean="0"/>
              <a:t> </a:t>
            </a:r>
            <a:r>
              <a:rPr lang="en-AU" dirty="0" err="1" smtClean="0"/>
              <a:t>dari</a:t>
            </a:r>
            <a:r>
              <a:rPr lang="en-AU" dirty="0" smtClean="0"/>
              <a:t> </a:t>
            </a:r>
            <a:r>
              <a:rPr lang="en-AU" dirty="0" err="1" smtClean="0"/>
              <a:t>epidemiologi</a:t>
            </a:r>
            <a:r>
              <a:rPr lang="en-AU" dirty="0" smtClean="0"/>
              <a:t> </a:t>
            </a:r>
            <a:endParaRPr lang="en-AU" dirty="0"/>
          </a:p>
          <a:p>
            <a:r>
              <a:rPr lang="en-AU" dirty="0" err="1" smtClean="0"/>
              <a:t>Mengapa</a:t>
            </a:r>
            <a:r>
              <a:rPr lang="en-AU" dirty="0" smtClean="0"/>
              <a:t> </a:t>
            </a:r>
            <a:r>
              <a:rPr lang="en-AU" dirty="0" err="1" smtClean="0"/>
              <a:t>epidemiologi</a:t>
            </a:r>
            <a:r>
              <a:rPr lang="en-AU" dirty="0" smtClean="0"/>
              <a:t> </a:t>
            </a:r>
            <a:r>
              <a:rPr lang="en-AU" dirty="0" err="1" smtClean="0"/>
              <a:t>dapat</a:t>
            </a:r>
            <a:r>
              <a:rPr lang="en-AU" dirty="0" smtClean="0"/>
              <a:t> </a:t>
            </a:r>
            <a:r>
              <a:rPr lang="en-AU" dirty="0" err="1" smtClean="0"/>
              <a:t>berguna</a:t>
            </a:r>
            <a:r>
              <a:rPr lang="en-AU" dirty="0" smtClean="0"/>
              <a:t> </a:t>
            </a:r>
            <a:r>
              <a:rPr lang="en-AU" dirty="0" err="1" smtClean="0"/>
              <a:t>bagi</a:t>
            </a:r>
            <a:r>
              <a:rPr lang="en-AU" dirty="0" smtClean="0"/>
              <a:t> para vet</a:t>
            </a:r>
            <a:endParaRPr lang="en-AU" dirty="0"/>
          </a:p>
        </p:txBody>
      </p:sp>
      <p:pic>
        <p:nvPicPr>
          <p:cNvPr id="1026" name="Picture 2" descr="http://4.bp.blogspot.com/-RHf-f0w9z_o/U6wy-FxNqlI/AAAAAAAAALo/itnbyCRxViQ/s1600/20140625_1257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29000"/>
            <a:ext cx="4093899" cy="30704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eritadaerah.co.id/wp-content/uploads/2013/10/Pemeriksaan-Sapi-Kurban-081013-Dedhez-620x3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31" y="3284984"/>
            <a:ext cx="5905500" cy="3143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28184" y="2836912"/>
            <a:ext cx="2915816" cy="1888232"/>
          </a:xfrm>
        </p:spPr>
        <p:txBody>
          <a:bodyPr>
            <a:normAutofit/>
          </a:bodyPr>
          <a:lstStyle/>
          <a:p>
            <a:r>
              <a:rPr lang="en-AU" sz="3200" b="1" dirty="0"/>
              <a:t>PADA SESI INI KITA AKAN MEMBAHAS:</a:t>
            </a:r>
            <a:endParaRPr lang="en-US" sz="3200" dirty="0"/>
          </a:p>
        </p:txBody>
      </p:sp>
      <p:sp>
        <p:nvSpPr>
          <p:cNvPr id="3" name="Content Placeholder 2"/>
          <p:cNvSpPr>
            <a:spLocks noGrp="1"/>
          </p:cNvSpPr>
          <p:nvPr>
            <p:ph idx="1"/>
          </p:nvPr>
        </p:nvSpPr>
        <p:spPr>
          <a:xfrm>
            <a:off x="158403" y="0"/>
            <a:ext cx="8519269" cy="2836912"/>
          </a:xfrm>
        </p:spPr>
        <p:txBody>
          <a:bodyPr>
            <a:normAutofit/>
          </a:bodyPr>
          <a:lstStyle/>
          <a:p>
            <a:r>
              <a:rPr lang="en-AU" dirty="0" err="1"/>
              <a:t>Bagaimana</a:t>
            </a:r>
            <a:r>
              <a:rPr lang="en-AU" dirty="0"/>
              <a:t> </a:t>
            </a:r>
            <a:r>
              <a:rPr lang="en-AU" dirty="0" err="1"/>
              <a:t>menggunakan</a:t>
            </a:r>
            <a:r>
              <a:rPr lang="en-AU" dirty="0"/>
              <a:t> </a:t>
            </a:r>
            <a:r>
              <a:rPr lang="en-AU" dirty="0" err="1"/>
              <a:t>gabungan</a:t>
            </a:r>
            <a:r>
              <a:rPr lang="en-AU" dirty="0"/>
              <a:t> </a:t>
            </a:r>
            <a:r>
              <a:rPr lang="en-AU" dirty="0" err="1"/>
              <a:t>keterampilan</a:t>
            </a:r>
            <a:r>
              <a:rPr lang="en-AU" dirty="0"/>
              <a:t> </a:t>
            </a:r>
            <a:r>
              <a:rPr lang="en-AU" dirty="0" err="1"/>
              <a:t>epidemiologi</a:t>
            </a:r>
            <a:r>
              <a:rPr lang="en-AU" dirty="0"/>
              <a:t> </a:t>
            </a:r>
            <a:r>
              <a:rPr lang="en-AU" dirty="0" err="1"/>
              <a:t>dan</a:t>
            </a:r>
            <a:r>
              <a:rPr lang="en-AU" dirty="0"/>
              <a:t> </a:t>
            </a:r>
            <a:r>
              <a:rPr lang="en-AU" dirty="0" err="1"/>
              <a:t>keterampilan</a:t>
            </a:r>
            <a:r>
              <a:rPr lang="en-AU" dirty="0"/>
              <a:t> </a:t>
            </a:r>
            <a:r>
              <a:rPr lang="en-AU" dirty="0" err="1"/>
              <a:t>klinis</a:t>
            </a:r>
            <a:endParaRPr lang="en-AU" dirty="0"/>
          </a:p>
          <a:p>
            <a:r>
              <a:rPr lang="en-AU" dirty="0" err="1"/>
              <a:t>Contoh</a:t>
            </a:r>
            <a:r>
              <a:rPr lang="en-AU" dirty="0"/>
              <a:t> </a:t>
            </a:r>
            <a:r>
              <a:rPr lang="en-AU" dirty="0" err="1"/>
              <a:t>bagaimana</a:t>
            </a:r>
            <a:r>
              <a:rPr lang="en-AU" dirty="0"/>
              <a:t> </a:t>
            </a:r>
            <a:r>
              <a:rPr lang="en-AU" dirty="0" err="1"/>
              <a:t>keterampilan</a:t>
            </a:r>
            <a:r>
              <a:rPr lang="en-AU" dirty="0"/>
              <a:t> </a:t>
            </a:r>
            <a:r>
              <a:rPr lang="en-AU" dirty="0" err="1"/>
              <a:t>epidemiologi</a:t>
            </a:r>
            <a:r>
              <a:rPr lang="en-AU" dirty="0"/>
              <a:t> </a:t>
            </a:r>
            <a:r>
              <a:rPr lang="en-AU" dirty="0" err="1"/>
              <a:t>dapat</a:t>
            </a:r>
            <a:r>
              <a:rPr lang="en-AU" dirty="0"/>
              <a:t> </a:t>
            </a:r>
            <a:r>
              <a:rPr lang="en-AU" dirty="0" err="1"/>
              <a:t>membantu</a:t>
            </a:r>
            <a:r>
              <a:rPr lang="en-AU" dirty="0"/>
              <a:t> </a:t>
            </a:r>
            <a:r>
              <a:rPr lang="en-AU" dirty="0" err="1"/>
              <a:t>mencegah</a:t>
            </a:r>
            <a:r>
              <a:rPr lang="en-AU" dirty="0"/>
              <a:t> </a:t>
            </a:r>
            <a:r>
              <a:rPr lang="en-AU" dirty="0" err="1"/>
              <a:t>penyakit</a:t>
            </a:r>
            <a:r>
              <a:rPr lang="en-AU" dirty="0"/>
              <a:t> </a:t>
            </a:r>
            <a:r>
              <a:rPr lang="en-AU" dirty="0" err="1"/>
              <a:t>hewan</a:t>
            </a:r>
            <a:endParaRPr lang="en-AU" dirty="0"/>
          </a:p>
          <a:p>
            <a:endParaRPr lang="en-US" dirty="0"/>
          </a:p>
        </p:txBody>
      </p:sp>
    </p:spTree>
    <p:extLst>
      <p:ext uri="{BB962C8B-B14F-4D97-AF65-F5344CB8AC3E}">
        <p14:creationId xmlns:p14="http://schemas.microsoft.com/office/powerpoint/2010/main" val="1116379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Aktivitas</a:t>
            </a:r>
            <a:r>
              <a:rPr lang="en-AU" b="1" dirty="0" smtClean="0"/>
              <a:t> </a:t>
            </a:r>
            <a:endParaRPr lang="en-AU" b="1"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err="1" smtClean="0"/>
              <a:t>Tugas</a:t>
            </a:r>
            <a:r>
              <a:rPr lang="en-AU" dirty="0" smtClean="0"/>
              <a:t> </a:t>
            </a:r>
            <a:r>
              <a:rPr lang="en-AU" dirty="0" err="1" smtClean="0"/>
              <a:t>anda</a:t>
            </a:r>
            <a:r>
              <a:rPr lang="en-AU" dirty="0" smtClean="0"/>
              <a:t> </a:t>
            </a:r>
            <a:r>
              <a:rPr lang="en-AU" dirty="0" err="1" smtClean="0"/>
              <a:t>pada</a:t>
            </a:r>
            <a:r>
              <a:rPr lang="en-AU" dirty="0" smtClean="0"/>
              <a:t> </a:t>
            </a:r>
            <a:r>
              <a:rPr lang="en-AU" dirty="0" err="1" smtClean="0"/>
              <a:t>sesi</a:t>
            </a:r>
            <a:r>
              <a:rPr lang="en-AU" dirty="0" smtClean="0"/>
              <a:t> </a:t>
            </a:r>
            <a:r>
              <a:rPr lang="en-AU" dirty="0" err="1" smtClean="0"/>
              <a:t>ini</a:t>
            </a:r>
            <a:r>
              <a:rPr lang="en-AU" dirty="0" smtClean="0"/>
              <a:t> </a:t>
            </a:r>
            <a:r>
              <a:rPr lang="en-AU" dirty="0" err="1" smtClean="0"/>
              <a:t>adalah</a:t>
            </a:r>
            <a:r>
              <a:rPr lang="en-AU" dirty="0" smtClean="0"/>
              <a:t>:</a:t>
            </a:r>
          </a:p>
          <a:p>
            <a:pPr marL="0" indent="0">
              <a:buNone/>
            </a:pPr>
            <a:endParaRPr lang="en-AU" dirty="0" smtClean="0"/>
          </a:p>
          <a:p>
            <a:r>
              <a:rPr lang="en-AU" dirty="0" err="1" smtClean="0"/>
              <a:t>Ambil</a:t>
            </a:r>
            <a:r>
              <a:rPr lang="en-AU" dirty="0" smtClean="0"/>
              <a:t> </a:t>
            </a:r>
            <a:r>
              <a:rPr lang="en-AU" dirty="0" err="1" smtClean="0"/>
              <a:t>selembar</a:t>
            </a:r>
            <a:r>
              <a:rPr lang="en-AU" dirty="0" smtClean="0"/>
              <a:t> </a:t>
            </a:r>
            <a:r>
              <a:rPr lang="en-AU" dirty="0" err="1" smtClean="0"/>
              <a:t>kertas</a:t>
            </a:r>
            <a:endParaRPr lang="en-AU" dirty="0" smtClean="0"/>
          </a:p>
          <a:p>
            <a:r>
              <a:rPr lang="en-AU" dirty="0" err="1" smtClean="0"/>
              <a:t>Gambarkan</a:t>
            </a:r>
            <a:r>
              <a:rPr lang="en-AU" dirty="0" smtClean="0"/>
              <a:t> </a:t>
            </a:r>
            <a:r>
              <a:rPr lang="en-AU" dirty="0" err="1" smtClean="0"/>
              <a:t>pandangan</a:t>
            </a:r>
            <a:r>
              <a:rPr lang="en-AU" dirty="0" smtClean="0"/>
              <a:t> </a:t>
            </a:r>
            <a:r>
              <a:rPr lang="en-AU" dirty="0" err="1" smtClean="0"/>
              <a:t>dan</a:t>
            </a:r>
            <a:r>
              <a:rPr lang="en-AU" dirty="0" smtClean="0"/>
              <a:t> </a:t>
            </a:r>
            <a:r>
              <a:rPr lang="en-AU" dirty="0" err="1" smtClean="0"/>
              <a:t>pemikiran</a:t>
            </a:r>
            <a:r>
              <a:rPr lang="en-AU" dirty="0" smtClean="0"/>
              <a:t> </a:t>
            </a:r>
            <a:r>
              <a:rPr lang="en-AU" dirty="0" err="1" smtClean="0"/>
              <a:t>anda</a:t>
            </a:r>
            <a:r>
              <a:rPr lang="en-AU" dirty="0" smtClean="0"/>
              <a:t> </a:t>
            </a:r>
            <a:r>
              <a:rPr lang="en-AU" dirty="0" err="1" smtClean="0"/>
              <a:t>mengenai</a:t>
            </a:r>
            <a:r>
              <a:rPr lang="en-AU" dirty="0" smtClean="0"/>
              <a:t> </a:t>
            </a:r>
            <a:r>
              <a:rPr lang="en-AU" dirty="0" err="1" smtClean="0"/>
              <a:t>hubungan</a:t>
            </a:r>
            <a:r>
              <a:rPr lang="en-AU" dirty="0" smtClean="0"/>
              <a:t> </a:t>
            </a:r>
            <a:r>
              <a:rPr lang="en-AU" dirty="0" err="1" smtClean="0"/>
              <a:t>antara</a:t>
            </a:r>
            <a:r>
              <a:rPr lang="en-AU" dirty="0" smtClean="0"/>
              <a:t> </a:t>
            </a:r>
            <a:r>
              <a:rPr lang="en-AU" dirty="0" err="1" smtClean="0"/>
              <a:t>peternak</a:t>
            </a:r>
            <a:r>
              <a:rPr lang="en-AU" dirty="0" smtClean="0"/>
              <a:t>, </a:t>
            </a:r>
            <a:r>
              <a:rPr lang="en-AU" dirty="0" err="1" smtClean="0"/>
              <a:t>paravet</a:t>
            </a:r>
            <a:r>
              <a:rPr lang="en-AU" dirty="0" smtClean="0"/>
              <a:t>, </a:t>
            </a:r>
            <a:r>
              <a:rPr lang="en-AU" dirty="0" err="1" smtClean="0"/>
              <a:t>kepala</a:t>
            </a:r>
            <a:r>
              <a:rPr lang="en-AU" dirty="0" smtClean="0"/>
              <a:t> </a:t>
            </a:r>
            <a:r>
              <a:rPr lang="en-AU" dirty="0" err="1" smtClean="0"/>
              <a:t>dinas</a:t>
            </a:r>
            <a:r>
              <a:rPr lang="en-AU" dirty="0" smtClean="0"/>
              <a:t>, </a:t>
            </a:r>
            <a:r>
              <a:rPr lang="en-AU" dirty="0" err="1" smtClean="0"/>
              <a:t>laboratorium</a:t>
            </a:r>
            <a:r>
              <a:rPr lang="en-AU" dirty="0" smtClean="0"/>
              <a:t> </a:t>
            </a:r>
            <a:r>
              <a:rPr lang="en-AU" dirty="0" err="1" smtClean="0"/>
              <a:t>dan</a:t>
            </a:r>
            <a:r>
              <a:rPr lang="en-AU" dirty="0" smtClean="0"/>
              <a:t> </a:t>
            </a:r>
            <a:r>
              <a:rPr lang="en-AU" dirty="0" err="1" smtClean="0"/>
              <a:t>pusat</a:t>
            </a:r>
            <a:endParaRPr lang="en-AU" dirty="0" smtClean="0"/>
          </a:p>
          <a:p>
            <a:r>
              <a:rPr lang="en-AU" dirty="0" err="1" smtClean="0"/>
              <a:t>Siapkan</a:t>
            </a:r>
            <a:r>
              <a:rPr lang="en-AU" dirty="0" smtClean="0"/>
              <a:t> </a:t>
            </a:r>
            <a:r>
              <a:rPr lang="en-AU" dirty="0" err="1" smtClean="0"/>
              <a:t>diri</a:t>
            </a:r>
            <a:r>
              <a:rPr lang="en-AU" dirty="0" smtClean="0"/>
              <a:t> </a:t>
            </a:r>
            <a:r>
              <a:rPr lang="en-AU" dirty="0" err="1" smtClean="0"/>
              <a:t>anda</a:t>
            </a:r>
            <a:r>
              <a:rPr lang="en-AU" dirty="0" smtClean="0"/>
              <a:t> </a:t>
            </a:r>
            <a:r>
              <a:rPr lang="en-AU" dirty="0" err="1" smtClean="0"/>
              <a:t>untuk</a:t>
            </a:r>
            <a:r>
              <a:rPr lang="en-AU" dirty="0" smtClean="0"/>
              <a:t> </a:t>
            </a:r>
            <a:r>
              <a:rPr lang="en-AU" dirty="0" err="1" smtClean="0"/>
              <a:t>menunjukkan</a:t>
            </a:r>
            <a:r>
              <a:rPr lang="en-AU" dirty="0" smtClean="0"/>
              <a:t> </a:t>
            </a:r>
            <a:r>
              <a:rPr lang="en-AU" dirty="0" err="1" smtClean="0"/>
              <a:t>dan</a:t>
            </a:r>
            <a:r>
              <a:rPr lang="en-AU" dirty="0" smtClean="0"/>
              <a:t> </a:t>
            </a:r>
            <a:r>
              <a:rPr lang="en-AU" dirty="0" err="1" smtClean="0"/>
              <a:t>menjelaskan</a:t>
            </a:r>
            <a:r>
              <a:rPr lang="en-AU" dirty="0" smtClean="0"/>
              <a:t> </a:t>
            </a:r>
            <a:r>
              <a:rPr lang="en-AU" dirty="0" err="1" smtClean="0"/>
              <a:t>gambaran</a:t>
            </a:r>
            <a:r>
              <a:rPr lang="en-AU" dirty="0" smtClean="0"/>
              <a:t> </a:t>
            </a:r>
            <a:r>
              <a:rPr lang="en-AU" dirty="0" err="1" smtClean="0"/>
              <a:t>anada</a:t>
            </a:r>
            <a:r>
              <a:rPr lang="en-AU" dirty="0" smtClean="0"/>
              <a:t> </a:t>
            </a:r>
            <a:r>
              <a:rPr lang="en-AU" dirty="0" err="1" smtClean="0"/>
              <a:t>tersebut</a:t>
            </a:r>
            <a:r>
              <a:rPr lang="en-AU" dirty="0" smtClean="0"/>
              <a:t> di </a:t>
            </a:r>
            <a:r>
              <a:rPr lang="en-AU" dirty="0" err="1" smtClean="0"/>
              <a:t>depan</a:t>
            </a:r>
            <a:r>
              <a:rPr lang="en-AU" dirty="0" smtClean="0"/>
              <a:t> </a:t>
            </a:r>
            <a:r>
              <a:rPr lang="en-AU" dirty="0" err="1" smtClean="0"/>
              <a:t>peserta</a:t>
            </a:r>
            <a:r>
              <a:rPr lang="en-AU" dirty="0" smtClean="0"/>
              <a:t> </a:t>
            </a:r>
            <a:r>
              <a:rPr lang="en-AU" dirty="0" err="1" smtClean="0"/>
              <a:t>sesi</a:t>
            </a:r>
            <a:r>
              <a:rPr lang="en-AU" dirty="0" smtClean="0"/>
              <a:t> </a:t>
            </a:r>
            <a:r>
              <a:rPr lang="en-AU" dirty="0" err="1" smtClean="0"/>
              <a:t>ini</a:t>
            </a:r>
            <a:endParaRPr lang="en-AU" dirty="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US" dirty="0" smtClean="0"/>
              <a:t>Mari </a:t>
            </a:r>
            <a:r>
              <a:rPr lang="en-US" dirty="0" err="1" smtClean="0"/>
              <a:t>kita</a:t>
            </a:r>
            <a:r>
              <a:rPr lang="en-US" dirty="0" smtClean="0"/>
              <a:t> </a:t>
            </a:r>
            <a:r>
              <a:rPr lang="en-US" dirty="0" err="1" smtClean="0"/>
              <a:t>amati</a:t>
            </a:r>
            <a:r>
              <a:rPr lang="en-US" dirty="0" smtClean="0"/>
              <a:t> </a:t>
            </a:r>
            <a:r>
              <a:rPr lang="en-US" dirty="0" err="1" smtClean="0"/>
              <a:t>materi</a:t>
            </a:r>
            <a:r>
              <a:rPr lang="en-US" dirty="0" smtClean="0"/>
              <a:t> video </a:t>
            </a:r>
            <a:r>
              <a:rPr lang="en-US" dirty="0" err="1" smtClean="0"/>
              <a:t>ini</a:t>
            </a:r>
            <a:r>
              <a:rPr lang="en-US" dirty="0" smtClean="0"/>
              <a:t> (</a:t>
            </a:r>
            <a:r>
              <a:rPr lang="en-US" dirty="0" err="1" smtClean="0"/>
              <a:t>sesi</a:t>
            </a:r>
            <a:r>
              <a:rPr lang="en-US" dirty="0" smtClean="0"/>
              <a:t> 2 </a:t>
            </a:r>
            <a:r>
              <a:rPr lang="en-US" dirty="0" err="1" smtClean="0"/>
              <a:t>konten</a:t>
            </a:r>
            <a:r>
              <a:rPr lang="en-US" dirty="0" smtClean="0"/>
              <a:t>)</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AU" b="1" dirty="0"/>
          </a:p>
        </p:txBody>
      </p:sp>
      <p:sp>
        <p:nvSpPr>
          <p:cNvPr id="3" name="Content Placeholder 2"/>
          <p:cNvSpPr>
            <a:spLocks noGrp="1"/>
          </p:cNvSpPr>
          <p:nvPr>
            <p:ph idx="1"/>
          </p:nvPr>
        </p:nvSpPr>
        <p:spPr/>
        <p:txBody>
          <a:bodyPr>
            <a:normAutofit/>
          </a:bodyPr>
          <a:lstStyle/>
          <a:p>
            <a:pPr marL="0" indent="0">
              <a:buNone/>
            </a:pPr>
            <a:r>
              <a:rPr lang="en-AU" dirty="0" err="1"/>
              <a:t>D</a:t>
            </a:r>
            <a:r>
              <a:rPr lang="en-AU" dirty="0" err="1" smtClean="0"/>
              <a:t>alam</a:t>
            </a:r>
            <a:r>
              <a:rPr lang="en-AU" dirty="0" smtClean="0"/>
              <a:t>  video </a:t>
            </a:r>
            <a:r>
              <a:rPr lang="en-AU" dirty="0" err="1" smtClean="0"/>
              <a:t>ini</a:t>
            </a:r>
            <a:r>
              <a:rPr lang="en-AU" dirty="0" smtClean="0"/>
              <a:t> </a:t>
            </a:r>
            <a:r>
              <a:rPr lang="en-AU" dirty="0" err="1" smtClean="0"/>
              <a:t>kita</a:t>
            </a:r>
            <a:r>
              <a:rPr lang="en-AU" dirty="0" smtClean="0"/>
              <a:t> </a:t>
            </a:r>
            <a:r>
              <a:rPr lang="en-AU" dirty="0" err="1" smtClean="0"/>
              <a:t>belajar</a:t>
            </a:r>
            <a:r>
              <a:rPr lang="en-AU" dirty="0" smtClean="0"/>
              <a:t> </a:t>
            </a:r>
            <a:r>
              <a:rPr lang="en-AU" dirty="0" err="1" smtClean="0"/>
              <a:t>mengenai</a:t>
            </a:r>
            <a:r>
              <a:rPr lang="en-AU" dirty="0" smtClean="0"/>
              <a:t>:</a:t>
            </a:r>
            <a:endParaRPr lang="en-AU" dirty="0"/>
          </a:p>
          <a:p>
            <a:pPr lvl="1">
              <a:buFont typeface="Arial" panose="020B0604020202020204" pitchFamily="34" charset="0"/>
              <a:buChar char="•"/>
            </a:pPr>
            <a:r>
              <a:rPr lang="en-AU" dirty="0" err="1" smtClean="0"/>
              <a:t>Efek</a:t>
            </a:r>
            <a:r>
              <a:rPr lang="en-AU" dirty="0" smtClean="0"/>
              <a:t> </a:t>
            </a:r>
            <a:r>
              <a:rPr lang="en-AU" dirty="0" err="1" smtClean="0"/>
              <a:t>dari</a:t>
            </a:r>
            <a:r>
              <a:rPr lang="en-AU" dirty="0" smtClean="0"/>
              <a:t> </a:t>
            </a:r>
            <a:r>
              <a:rPr lang="en-AU" dirty="0" err="1" smtClean="0"/>
              <a:t>penyakit</a:t>
            </a:r>
            <a:r>
              <a:rPr lang="en-AU" dirty="0" smtClean="0"/>
              <a:t> </a:t>
            </a:r>
            <a:r>
              <a:rPr lang="en-AU" dirty="0" err="1" smtClean="0"/>
              <a:t>pada</a:t>
            </a:r>
            <a:r>
              <a:rPr lang="en-AU" dirty="0" smtClean="0"/>
              <a:t> </a:t>
            </a:r>
            <a:r>
              <a:rPr lang="en-AU" dirty="0" err="1" smtClean="0"/>
              <a:t>hewan</a:t>
            </a:r>
            <a:r>
              <a:rPr lang="en-AU" dirty="0" smtClean="0"/>
              <a:t> </a:t>
            </a:r>
            <a:r>
              <a:rPr lang="en-AU" dirty="0" err="1" smtClean="0"/>
              <a:t>hewan</a:t>
            </a:r>
            <a:endParaRPr lang="en-AU" dirty="0"/>
          </a:p>
          <a:p>
            <a:pPr lvl="1">
              <a:buFont typeface="Arial" panose="020B0604020202020204" pitchFamily="34" charset="0"/>
              <a:buChar char="•"/>
            </a:pPr>
            <a:r>
              <a:rPr lang="en-AU" dirty="0" err="1" smtClean="0"/>
              <a:t>Apa</a:t>
            </a:r>
            <a:r>
              <a:rPr lang="en-AU" dirty="0" smtClean="0"/>
              <a:t> </a:t>
            </a:r>
            <a:r>
              <a:rPr lang="en-AU" dirty="0" err="1" smtClean="0"/>
              <a:t>saja</a:t>
            </a:r>
            <a:r>
              <a:rPr lang="en-AU" dirty="0" smtClean="0"/>
              <a:t> </a:t>
            </a:r>
            <a:r>
              <a:rPr lang="en-AU" dirty="0" err="1" smtClean="0"/>
              <a:t>tanda</a:t>
            </a:r>
            <a:r>
              <a:rPr lang="en-AU" dirty="0" smtClean="0"/>
              <a:t>, </a:t>
            </a:r>
            <a:r>
              <a:rPr lang="en-AU" dirty="0" err="1" smtClean="0"/>
              <a:t>sindrom</a:t>
            </a:r>
            <a:r>
              <a:rPr lang="en-AU" dirty="0" smtClean="0"/>
              <a:t>, </a:t>
            </a:r>
            <a:r>
              <a:rPr lang="en-AU" dirty="0" err="1" smtClean="0"/>
              <a:t>diagnosa</a:t>
            </a:r>
            <a:r>
              <a:rPr lang="en-AU" dirty="0" smtClean="0"/>
              <a:t> </a:t>
            </a:r>
            <a:r>
              <a:rPr lang="en-AU" dirty="0" err="1" smtClean="0"/>
              <a:t>diferensial</a:t>
            </a:r>
            <a:r>
              <a:rPr lang="en-AU" dirty="0" smtClean="0"/>
              <a:t> </a:t>
            </a:r>
            <a:r>
              <a:rPr lang="en-AU" dirty="0" err="1" smtClean="0"/>
              <a:t>dan</a:t>
            </a:r>
            <a:r>
              <a:rPr lang="en-AU" dirty="0" smtClean="0"/>
              <a:t> </a:t>
            </a:r>
            <a:r>
              <a:rPr lang="en-AU" dirty="0" err="1" smtClean="0"/>
              <a:t>diagnosa</a:t>
            </a:r>
            <a:r>
              <a:rPr lang="en-AU" dirty="0" smtClean="0"/>
              <a:t> </a:t>
            </a:r>
            <a:r>
              <a:rPr lang="en-AU" dirty="0" err="1" smtClean="0"/>
              <a:t>definitif</a:t>
            </a:r>
            <a:endParaRPr lang="en-AU" dirty="0"/>
          </a:p>
          <a:p>
            <a:pPr marL="0" indent="0">
              <a:buNone/>
            </a:pPr>
            <a:endParaRPr lang="en-AU" dirty="0" smtClean="0"/>
          </a:p>
        </p:txBody>
      </p:sp>
    </p:spTree>
    <p:extLst>
      <p:ext uri="{BB962C8B-B14F-4D97-AF65-F5344CB8AC3E}">
        <p14:creationId xmlns:p14="http://schemas.microsoft.com/office/powerpoint/2010/main" val="373628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buNone/>
            </a:pPr>
            <a:r>
              <a:rPr lang="en-AU" dirty="0" err="1"/>
              <a:t>Tugas</a:t>
            </a:r>
            <a:r>
              <a:rPr lang="en-AU" dirty="0"/>
              <a:t> :</a:t>
            </a:r>
          </a:p>
          <a:p>
            <a:pPr marL="514350" indent="-514350">
              <a:buFont typeface="+mj-lt"/>
              <a:buAutoNum type="arabicPeriod"/>
            </a:pPr>
            <a:r>
              <a:rPr lang="en-AU" dirty="0" err="1"/>
              <a:t>Lihat</a:t>
            </a:r>
            <a:r>
              <a:rPr lang="en-AU" dirty="0"/>
              <a:t> </a:t>
            </a:r>
            <a:r>
              <a:rPr lang="en-AU" dirty="0" err="1"/>
              <a:t>kembali</a:t>
            </a:r>
            <a:r>
              <a:rPr lang="en-AU" dirty="0"/>
              <a:t> </a:t>
            </a:r>
            <a:r>
              <a:rPr lang="en-AU" dirty="0" err="1"/>
              <a:t>gambar</a:t>
            </a:r>
            <a:r>
              <a:rPr lang="en-AU" dirty="0"/>
              <a:t> </a:t>
            </a:r>
            <a:r>
              <a:rPr lang="en-AU" dirty="0" err="1"/>
              <a:t>anda</a:t>
            </a:r>
            <a:r>
              <a:rPr lang="en-AU" dirty="0"/>
              <a:t> </a:t>
            </a:r>
            <a:r>
              <a:rPr lang="en-AU" dirty="0" err="1"/>
              <a:t>mengenai</a:t>
            </a:r>
            <a:r>
              <a:rPr lang="en-AU" dirty="0"/>
              <a:t> </a:t>
            </a:r>
            <a:r>
              <a:rPr lang="en-AU" dirty="0" err="1"/>
              <a:t>hubungan</a:t>
            </a:r>
            <a:r>
              <a:rPr lang="en-AU" dirty="0"/>
              <a:t> </a:t>
            </a:r>
            <a:r>
              <a:rPr lang="en-AU" dirty="0" err="1"/>
              <a:t>peran</a:t>
            </a:r>
            <a:endParaRPr lang="en-AU" dirty="0"/>
          </a:p>
          <a:p>
            <a:pPr lvl="1"/>
            <a:r>
              <a:rPr lang="en-AU" dirty="0" err="1"/>
              <a:t>Apakah</a:t>
            </a:r>
            <a:r>
              <a:rPr lang="en-AU" dirty="0"/>
              <a:t> </a:t>
            </a:r>
            <a:r>
              <a:rPr lang="en-AU" dirty="0" err="1"/>
              <a:t>pandangan</a:t>
            </a:r>
            <a:r>
              <a:rPr lang="en-AU" dirty="0"/>
              <a:t> </a:t>
            </a:r>
            <a:r>
              <a:rPr lang="en-AU" dirty="0" err="1"/>
              <a:t>anda</a:t>
            </a:r>
            <a:r>
              <a:rPr lang="en-AU" dirty="0"/>
              <a:t> </a:t>
            </a:r>
            <a:r>
              <a:rPr lang="en-AU" dirty="0" err="1"/>
              <a:t>berubah</a:t>
            </a:r>
            <a:r>
              <a:rPr lang="en-AU" dirty="0"/>
              <a:t> </a:t>
            </a:r>
            <a:r>
              <a:rPr lang="en-AU" dirty="0" err="1"/>
              <a:t>mengenai</a:t>
            </a:r>
            <a:r>
              <a:rPr lang="en-AU" dirty="0"/>
              <a:t> </a:t>
            </a:r>
            <a:r>
              <a:rPr lang="en-AU" dirty="0" err="1"/>
              <a:t>hubungan</a:t>
            </a:r>
            <a:r>
              <a:rPr lang="en-AU" dirty="0"/>
              <a:t> </a:t>
            </a:r>
            <a:r>
              <a:rPr lang="en-AU" dirty="0" err="1"/>
              <a:t>peran</a:t>
            </a:r>
            <a:r>
              <a:rPr lang="en-AU" dirty="0"/>
              <a:t> yang </a:t>
            </a:r>
            <a:r>
              <a:rPr lang="en-AU" dirty="0" err="1"/>
              <a:t>tadi</a:t>
            </a:r>
            <a:r>
              <a:rPr lang="en-AU" dirty="0"/>
              <a:t> </a:t>
            </a:r>
            <a:r>
              <a:rPr lang="en-AU" dirty="0" err="1"/>
              <a:t>anda</a:t>
            </a:r>
            <a:r>
              <a:rPr lang="en-AU" dirty="0"/>
              <a:t> </a:t>
            </a:r>
            <a:r>
              <a:rPr lang="en-AU" dirty="0" err="1"/>
              <a:t>gambarkan</a:t>
            </a:r>
            <a:r>
              <a:rPr lang="en-AU" dirty="0"/>
              <a:t>?</a:t>
            </a:r>
          </a:p>
          <a:p>
            <a:pPr lvl="2"/>
            <a:r>
              <a:rPr lang="en-AU" dirty="0"/>
              <a:t>para-vets  </a:t>
            </a:r>
            <a:r>
              <a:rPr lang="en-AU" dirty="0" err="1"/>
              <a:t>memainkan</a:t>
            </a:r>
            <a:r>
              <a:rPr lang="en-AU" dirty="0"/>
              <a:t> </a:t>
            </a:r>
            <a:r>
              <a:rPr lang="en-AU" dirty="0" err="1"/>
              <a:t>peran</a:t>
            </a:r>
            <a:r>
              <a:rPr lang="en-AU" dirty="0"/>
              <a:t> </a:t>
            </a:r>
            <a:r>
              <a:rPr lang="en-AU" dirty="0" err="1"/>
              <a:t>penting</a:t>
            </a:r>
            <a:r>
              <a:rPr lang="en-AU" dirty="0"/>
              <a:t> </a:t>
            </a:r>
            <a:r>
              <a:rPr lang="en-AU" dirty="0" err="1"/>
              <a:t>dalam</a:t>
            </a:r>
            <a:r>
              <a:rPr lang="en-AU" dirty="0"/>
              <a:t> </a:t>
            </a:r>
            <a:r>
              <a:rPr lang="en-AU" dirty="0" err="1"/>
              <a:t>pemberian</a:t>
            </a:r>
            <a:r>
              <a:rPr lang="en-AU" dirty="0"/>
              <a:t> </a:t>
            </a:r>
            <a:r>
              <a:rPr lang="en-AU" dirty="0" err="1"/>
              <a:t>layanan</a:t>
            </a:r>
            <a:r>
              <a:rPr lang="en-AU" dirty="0"/>
              <a:t> </a:t>
            </a:r>
            <a:r>
              <a:rPr lang="en-AU" dirty="0" err="1"/>
              <a:t>kesehatan</a:t>
            </a:r>
            <a:r>
              <a:rPr lang="en-AU" dirty="0"/>
              <a:t> </a:t>
            </a:r>
            <a:r>
              <a:rPr lang="en-AU" dirty="0" err="1"/>
              <a:t>hewan</a:t>
            </a:r>
            <a:r>
              <a:rPr lang="en-AU" dirty="0"/>
              <a:t> </a:t>
            </a:r>
            <a:r>
              <a:rPr lang="en-AU" dirty="0" err="1"/>
              <a:t>kepada</a:t>
            </a:r>
            <a:r>
              <a:rPr lang="en-AU" dirty="0"/>
              <a:t> </a:t>
            </a:r>
            <a:r>
              <a:rPr lang="en-AU" dirty="0" err="1"/>
              <a:t>masyarakat</a:t>
            </a:r>
            <a:endParaRPr lang="en-AU" dirty="0"/>
          </a:p>
          <a:p>
            <a:pPr lvl="2"/>
            <a:r>
              <a:rPr lang="en-AU" dirty="0" err="1"/>
              <a:t>Peternak</a:t>
            </a:r>
            <a:r>
              <a:rPr lang="en-AU" dirty="0"/>
              <a:t> </a:t>
            </a:r>
            <a:r>
              <a:rPr lang="en-AU" dirty="0" err="1"/>
              <a:t>sangat</a:t>
            </a:r>
            <a:r>
              <a:rPr lang="en-AU" dirty="0"/>
              <a:t> </a:t>
            </a:r>
            <a:r>
              <a:rPr lang="en-AU" dirty="0" err="1"/>
              <a:t>tergantung</a:t>
            </a:r>
            <a:r>
              <a:rPr lang="en-AU" dirty="0"/>
              <a:t> </a:t>
            </a:r>
            <a:r>
              <a:rPr lang="en-AU" dirty="0" err="1"/>
              <a:t>pada</a:t>
            </a:r>
            <a:r>
              <a:rPr lang="en-AU" dirty="0"/>
              <a:t> </a:t>
            </a:r>
            <a:r>
              <a:rPr lang="en-AU" dirty="0" err="1"/>
              <a:t>paravet</a:t>
            </a:r>
            <a:endParaRPr lang="en-AU" dirty="0"/>
          </a:p>
          <a:p>
            <a:pPr lvl="2"/>
            <a:r>
              <a:rPr lang="en-AU" dirty="0" err="1"/>
              <a:t>Kemampuan</a:t>
            </a:r>
            <a:r>
              <a:rPr lang="en-AU" dirty="0"/>
              <a:t> </a:t>
            </a:r>
            <a:r>
              <a:rPr lang="en-AU" dirty="0" err="1"/>
              <a:t>untuk</a:t>
            </a:r>
            <a:r>
              <a:rPr lang="en-AU" dirty="0"/>
              <a:t> </a:t>
            </a:r>
            <a:r>
              <a:rPr lang="en-AU" dirty="0" err="1" smtClean="0"/>
              <a:t>mengkontrol</a:t>
            </a:r>
            <a:r>
              <a:rPr lang="en-AU" dirty="0" smtClean="0"/>
              <a:t> </a:t>
            </a:r>
            <a:r>
              <a:rPr lang="en-AU" dirty="0" err="1"/>
              <a:t>dan</a:t>
            </a:r>
            <a:r>
              <a:rPr lang="en-AU" dirty="0"/>
              <a:t> </a:t>
            </a:r>
            <a:r>
              <a:rPr lang="en-AU" dirty="0" err="1"/>
              <a:t>mendeteksi</a:t>
            </a:r>
            <a:r>
              <a:rPr lang="en-AU" dirty="0"/>
              <a:t> </a:t>
            </a:r>
            <a:r>
              <a:rPr lang="en-AU" dirty="0" err="1"/>
              <a:t>penyakit</a:t>
            </a:r>
            <a:r>
              <a:rPr lang="en-AU" dirty="0"/>
              <a:t> </a:t>
            </a:r>
            <a:r>
              <a:rPr lang="en-AU" dirty="0" err="1"/>
              <a:t>prioritas</a:t>
            </a:r>
            <a:r>
              <a:rPr lang="en-AU" dirty="0"/>
              <a:t> </a:t>
            </a:r>
            <a:r>
              <a:rPr lang="en-AU" dirty="0" err="1"/>
              <a:t>tergantung</a:t>
            </a:r>
            <a:r>
              <a:rPr lang="en-AU" dirty="0"/>
              <a:t> </a:t>
            </a:r>
            <a:r>
              <a:rPr lang="en-AU" dirty="0" err="1"/>
              <a:t>pada</a:t>
            </a:r>
            <a:r>
              <a:rPr lang="en-AU" dirty="0"/>
              <a:t> </a:t>
            </a:r>
            <a:r>
              <a:rPr lang="en-AU" dirty="0" err="1"/>
              <a:t>kerja</a:t>
            </a:r>
            <a:r>
              <a:rPr lang="en-AU" dirty="0"/>
              <a:t> </a:t>
            </a:r>
            <a:r>
              <a:rPr lang="en-AU" dirty="0" err="1"/>
              <a:t>paravet</a:t>
            </a:r>
            <a:r>
              <a:rPr lang="en-AU" dirty="0"/>
              <a:t> </a:t>
            </a:r>
            <a:r>
              <a:rPr lang="en-AU" dirty="0" err="1"/>
              <a:t>dan</a:t>
            </a:r>
            <a:r>
              <a:rPr lang="en-AU" dirty="0"/>
              <a:t> </a:t>
            </a:r>
            <a:r>
              <a:rPr lang="en-AU" dirty="0" err="1"/>
              <a:t>iSIKHNAS</a:t>
            </a:r>
            <a:endParaRPr lang="en-AU" dirty="0"/>
          </a:p>
          <a:p>
            <a:endParaRPr lang="en-US" dirty="0"/>
          </a:p>
        </p:txBody>
      </p:sp>
    </p:spTree>
    <p:extLst>
      <p:ext uri="{BB962C8B-B14F-4D97-AF65-F5344CB8AC3E}">
        <p14:creationId xmlns:p14="http://schemas.microsoft.com/office/powerpoint/2010/main" val="707297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AU" b="1" dirty="0" err="1" smtClean="0"/>
              <a:t>Aktifitas</a:t>
            </a:r>
            <a:r>
              <a:rPr lang="en-AU" b="1" dirty="0" smtClean="0"/>
              <a:t> </a:t>
            </a:r>
            <a:r>
              <a:rPr lang="en-AU" b="1" dirty="0" err="1" smtClean="0"/>
              <a:t>kelompok</a:t>
            </a:r>
            <a:r>
              <a:rPr lang="en-AU" b="1" dirty="0" smtClean="0"/>
              <a:t>: </a:t>
            </a:r>
            <a:r>
              <a:rPr lang="en-AU" b="1" dirty="0" err="1" smtClean="0"/>
              <a:t>pola</a:t>
            </a:r>
            <a:r>
              <a:rPr lang="en-AU" b="1" dirty="0" smtClean="0"/>
              <a:t> </a:t>
            </a:r>
            <a:r>
              <a:rPr lang="en-AU" b="1" dirty="0" err="1" smtClean="0"/>
              <a:t>penyakit</a:t>
            </a:r>
            <a:endParaRPr lang="en-AU" b="1" dirty="0"/>
          </a:p>
        </p:txBody>
      </p:sp>
      <p:grpSp>
        <p:nvGrpSpPr>
          <p:cNvPr id="5" name="Group 4"/>
          <p:cNvGrpSpPr/>
          <p:nvPr/>
        </p:nvGrpSpPr>
        <p:grpSpPr>
          <a:xfrm>
            <a:off x="1192995" y="2088913"/>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898516" cy="369332"/>
            </a:xfrm>
            <a:prstGeom prst="rect">
              <a:avLst/>
            </a:prstGeom>
            <a:noFill/>
          </p:spPr>
          <p:txBody>
            <a:bodyPr wrap="none" rtlCol="0">
              <a:spAutoFit/>
            </a:bodyPr>
            <a:lstStyle/>
            <a:p>
              <a:r>
                <a:rPr lang="en-AU" dirty="0" err="1" smtClean="0"/>
                <a:t>Minggu</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03986" y="2025117"/>
              <a:ext cx="5691631" cy="995312"/>
              <a:chOff x="194595" y="1372147"/>
              <a:chExt cx="5691631"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194595" y="1372147"/>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821059" cy="369332"/>
              </a:xfrm>
              <a:prstGeom prst="rect">
                <a:avLst/>
              </a:prstGeom>
              <a:noFill/>
            </p:spPr>
            <p:txBody>
              <a:bodyPr wrap="none" rtlCol="0">
                <a:spAutoFit/>
              </a:bodyPr>
              <a:lstStyle/>
              <a:p>
                <a:r>
                  <a:rPr lang="en-AU" b="1" dirty="0" err="1" smtClean="0">
                    <a:solidFill>
                      <a:srgbClr val="7030A0"/>
                    </a:solidFill>
                  </a:rPr>
                  <a:t>Desa</a:t>
                </a:r>
                <a:r>
                  <a:rPr lang="en-AU" b="1" dirty="0" smtClean="0">
                    <a:solidFill>
                      <a:srgbClr val="7030A0"/>
                    </a:solidFill>
                  </a:rPr>
                  <a:t> 2</a:t>
                </a:r>
                <a:endParaRPr lang="en-AU" b="1" dirty="0">
                  <a:solidFill>
                    <a:srgbClr val="7030A0"/>
                  </a:solidFill>
                </a:endParaRPr>
              </a:p>
            </p:txBody>
          </p:sp>
        </p:grpSp>
      </p:grpSp>
    </p:spTree>
    <p:extLst>
      <p:ext uri="{BB962C8B-B14F-4D97-AF65-F5344CB8AC3E}">
        <p14:creationId xmlns:p14="http://schemas.microsoft.com/office/powerpoint/2010/main" val="2348258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2976</TotalTime>
  <Words>2874</Words>
  <Application>Microsoft Office PowerPoint</Application>
  <PresentationFormat>On-screen Show (4:3)</PresentationFormat>
  <Paragraphs>399</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Basic Field Epidemiology</vt:lpstr>
      <vt:lpstr>PowerPoint Presentation</vt:lpstr>
      <vt:lpstr>PADA SESI INI KITA AKAN MEMBAHAS:</vt:lpstr>
      <vt:lpstr>PADA SESI INI KITA AKAN MEMBAHAS:</vt:lpstr>
      <vt:lpstr>Aktivitas </vt:lpstr>
      <vt:lpstr>Video</vt:lpstr>
      <vt:lpstr>PowerPoint Presentation</vt:lpstr>
      <vt:lpstr>PowerPoint Presentation</vt:lpstr>
      <vt:lpstr>Aktifitas kelompok: pola penyakit</vt:lpstr>
      <vt:lpstr>PowerPoint Presentation</vt:lpstr>
      <vt:lpstr>PowerPoint Presentation</vt:lpstr>
      <vt:lpstr>Aktifitas kelompok: pola dari penyakit</vt:lpstr>
      <vt:lpstr>Aktifitas kelompok: pola dari suatu penyakit</vt:lpstr>
      <vt:lpstr>Aktifitas kelompok: pola penyakit</vt:lpstr>
      <vt:lpstr>Aktifitas kelompok: pola penyakit</vt:lpstr>
      <vt:lpstr>Aktifitas kelompok: pola penyakit</vt:lpstr>
      <vt:lpstr>PowerPoint Presentation</vt:lpstr>
      <vt:lpstr>Aktifitas kelompok: pola penyakit</vt:lpstr>
      <vt:lpstr>Aktifitas kelompok: pola penyakit</vt:lpstr>
      <vt:lpstr>Aktifitas kelompok: pola penyakit</vt:lpstr>
      <vt:lpstr>Aktifitas kelompok – berbagi pengalaman</vt:lpstr>
      <vt:lpstr>Penggunaan sehari hari epidemiologi</vt:lpstr>
      <vt:lpstr>Dalam sesi ini kita sudah membahas tentang: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EID Program</cp:lastModifiedBy>
  <cp:revision>97</cp:revision>
  <dcterms:created xsi:type="dcterms:W3CDTF">2013-03-15T18:03:41Z</dcterms:created>
  <dcterms:modified xsi:type="dcterms:W3CDTF">2014-11-07T09:28:27Z</dcterms:modified>
</cp:coreProperties>
</file>