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6" r:id="rId4"/>
    <p:sldId id="267" r:id="rId5"/>
    <p:sldId id="258" r:id="rId6"/>
    <p:sldId id="271" r:id="rId7"/>
    <p:sldId id="263" r:id="rId8"/>
    <p:sldId id="272" r:id="rId9"/>
    <p:sldId id="288" r:id="rId10"/>
    <p:sldId id="286" r:id="rId11"/>
    <p:sldId id="287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75" autoAdjust="0"/>
  </p:normalViewPr>
  <p:slideViewPr>
    <p:cSldViewPr snapToObjects="1">
      <p:cViewPr>
        <p:scale>
          <a:sx n="66" d="100"/>
          <a:sy n="66" d="100"/>
        </p:scale>
        <p:origin x="-19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98CE-2AFF-4FAA-A26E-39AED356E737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CADE-9420-48EF-9FDA-CBD63633A0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9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b="1" dirty="0" err="1" smtClean="0"/>
              <a:t>Langkah</a:t>
            </a:r>
            <a:r>
              <a:rPr lang="en-AU" b="1" dirty="0" smtClean="0"/>
              <a:t> 1 – </a:t>
            </a:r>
            <a:r>
              <a:rPr lang="en-AU" b="1" dirty="0" err="1" smtClean="0"/>
              <a:t>Perkenalan</a:t>
            </a:r>
            <a:endParaRPr lang="en-AU" b="1" dirty="0" smtClean="0"/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Selamat</a:t>
            </a:r>
            <a:r>
              <a:rPr lang="en-AU" dirty="0" smtClean="0"/>
              <a:t> </a:t>
            </a:r>
            <a:r>
              <a:rPr lang="en-AU" dirty="0" err="1" smtClean="0"/>
              <a:t>datang</a:t>
            </a:r>
            <a:endParaRPr lang="en-AU" dirty="0" smtClean="0"/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Ingatkan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peserta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mengenai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peraturan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kepesertaan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jika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diperlukan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9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baseline="0" dirty="0" err="1" smtClean="0"/>
              <a:t>Langkah</a:t>
            </a:r>
            <a:r>
              <a:rPr lang="en-AU" b="1" baseline="0" dirty="0" smtClean="0"/>
              <a:t> 5 – </a:t>
            </a:r>
            <a:r>
              <a:rPr lang="en-AU" b="1" baseline="0" dirty="0" err="1" smtClean="0"/>
              <a:t>Kegiatan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kelompok</a:t>
            </a:r>
            <a:r>
              <a:rPr lang="en-AU" b="1" baseline="0" dirty="0" smtClean="0"/>
              <a:t> </a:t>
            </a:r>
            <a:r>
              <a:rPr lang="en-AU" b="1" dirty="0" smtClean="0"/>
              <a:t>– </a:t>
            </a:r>
            <a:r>
              <a:rPr lang="en-AU" b="1" dirty="0" err="1" smtClean="0"/>
              <a:t>Kejadian</a:t>
            </a:r>
            <a:r>
              <a:rPr lang="en-AU" b="1" dirty="0" smtClean="0"/>
              <a:t> </a:t>
            </a:r>
            <a:r>
              <a:rPr lang="en-AU" b="1" dirty="0" err="1" smtClean="0"/>
              <a:t>sakit</a:t>
            </a:r>
            <a:r>
              <a:rPr lang="en-AU" b="1" dirty="0" smtClean="0"/>
              <a:t> </a:t>
            </a:r>
            <a:r>
              <a:rPr lang="en-AU" b="1" dirty="0" err="1" smtClean="0"/>
              <a:t>pada</a:t>
            </a:r>
            <a:r>
              <a:rPr lang="en-AU" b="1" dirty="0" smtClean="0"/>
              <a:t> </a:t>
            </a:r>
            <a:r>
              <a:rPr lang="en-AU" b="1" dirty="0" err="1" smtClean="0"/>
              <a:t>ayam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anak</a:t>
            </a:r>
            <a:r>
              <a:rPr lang="en-AU" b="1" dirty="0" smtClean="0"/>
              <a:t> </a:t>
            </a:r>
            <a:r>
              <a:rPr lang="en-AU" b="1" dirty="0" err="1" smtClean="0"/>
              <a:t>kandang</a:t>
            </a:r>
            <a:endParaRPr lang="en-A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b="1" dirty="0" err="1" smtClean="0"/>
              <a:t>Pertanyaan</a:t>
            </a:r>
            <a:r>
              <a:rPr lang="en-AU" b="1" dirty="0" smtClean="0"/>
              <a:t> 2</a:t>
            </a:r>
          </a:p>
          <a:p>
            <a:endParaRPr lang="en-AU" b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Tindakan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pengendalian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ND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includes: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kebersihan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bangkai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kotoran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bulu-bulu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dikubur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dibakar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menghindari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terkena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mengurangi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kontaminasi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kondisi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mengalami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kekebalannya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kuat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makanan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Cegah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diperlukan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Lindungi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ND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Biosecurity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miliki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wilayah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karantina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dipisahkan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minggu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memastikan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mengidap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menularkanya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bersih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bagus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biarkan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lain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memelihara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berinteraksi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terutama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03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baseline="0" dirty="0" err="1" smtClean="0"/>
              <a:t>Langkah</a:t>
            </a:r>
            <a:r>
              <a:rPr lang="en-AU" b="1" baseline="0" dirty="0" smtClean="0"/>
              <a:t> 6 – </a:t>
            </a:r>
            <a:r>
              <a:rPr lang="en-AU" b="1" baseline="0" dirty="0" err="1" smtClean="0"/>
              <a:t>Ringkasan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sesi</a:t>
            </a:r>
            <a:endParaRPr lang="en-AU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="0" baseline="0" dirty="0" err="1" smtClean="0"/>
              <a:t>Tanyakan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jika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ada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pertanyaan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atau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kebingungan</a:t>
            </a:r>
            <a:endParaRPr lang="en-AU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Selalu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pertanyaan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kebingungan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terjawab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meneruskan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30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baseline="0" dirty="0" err="1" smtClean="0"/>
              <a:t>Langkah</a:t>
            </a:r>
            <a:r>
              <a:rPr lang="en-AU" b="1" baseline="0" dirty="0" smtClean="0"/>
              <a:t> 6 – </a:t>
            </a:r>
            <a:r>
              <a:rPr lang="en-AU" b="1" baseline="0" dirty="0" err="1" smtClean="0"/>
              <a:t>Ringkasan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sesi</a:t>
            </a:r>
            <a:endParaRPr lang="en-AU" b="1" baseline="0" dirty="0" smtClean="0"/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err="1" smtClean="0"/>
              <a:t>Tegaskan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konsep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kunci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ketika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berbicara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mengenai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hal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 di </a:t>
            </a:r>
            <a:r>
              <a:rPr lang="en-AU" baseline="0" dirty="0" err="1" smtClean="0"/>
              <a:t>sesi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err="1" smtClean="0"/>
              <a:t>Jika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waktu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mengijinkan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diskusikan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hal-hal</a:t>
            </a:r>
            <a:r>
              <a:rPr lang="en-AU" baseline="0" dirty="0" smtClean="0"/>
              <a:t> yang </a:t>
            </a:r>
            <a:r>
              <a:rPr lang="en-AU" baseline="0" smtClean="0"/>
              <a:t>ditanyakan</a:t>
            </a: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91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hanya</a:t>
            </a:r>
            <a:r>
              <a:rPr lang="en-AU" dirty="0" smtClean="0"/>
              <a:t> </a:t>
            </a:r>
            <a:r>
              <a:rPr lang="en-AU" dirty="0" err="1" smtClean="0"/>
              <a:t>pengingat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fasilitator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bahwa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mereka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sebaiknya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memasukkan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gambar-gambar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dalam</a:t>
            </a:r>
            <a:r>
              <a:rPr lang="en-AU" baseline="0" dirty="0" smtClean="0"/>
              <a:t> file PowerPoint </a:t>
            </a:r>
            <a:r>
              <a:rPr lang="en-AU" baseline="0" dirty="0" err="1" smtClean="0"/>
              <a:t>jika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mereka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memiliki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gambar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relevan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Gambar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dimasukkan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sebaiknya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dalam</a:t>
            </a:r>
            <a:r>
              <a:rPr lang="en-AU" baseline="0" dirty="0" smtClean="0"/>
              <a:t> format jpeg </a:t>
            </a:r>
            <a:r>
              <a:rPr lang="en-AU" baseline="0" dirty="0" err="1" smtClean="0"/>
              <a:t>supaya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tidak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memperbesar</a:t>
            </a:r>
            <a:r>
              <a:rPr lang="en-AU" baseline="0" dirty="0" smtClean="0"/>
              <a:t> file PowerPoint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menyulitkan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dibuka</a:t>
            </a:r>
            <a:r>
              <a:rPr lang="en-AU" baseline="0" dirty="0" smtClean="0"/>
              <a:t>.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err="1" smtClean="0"/>
              <a:t>Langkah</a:t>
            </a:r>
            <a:r>
              <a:rPr lang="en-AU" b="1" dirty="0" smtClean="0"/>
              <a:t> 1 - </a:t>
            </a:r>
            <a:r>
              <a:rPr lang="en-AU" b="1" dirty="0" err="1" smtClean="0"/>
              <a:t>Perkenalan</a:t>
            </a:r>
            <a:endParaRPr lang="en-AU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 smtClean="0"/>
              <a:t>Ringkasan</a:t>
            </a:r>
            <a:r>
              <a:rPr lang="en-AU" dirty="0" smtClean="0"/>
              <a:t> </a:t>
            </a:r>
            <a:r>
              <a:rPr lang="en-AU" dirty="0" err="1" smtClean="0"/>
              <a:t>Sesi</a:t>
            </a:r>
            <a:r>
              <a:rPr lang="en-AU" dirty="0" smtClean="0"/>
              <a:t> </a:t>
            </a:r>
            <a:r>
              <a:rPr lang="en-AU" baseline="0" dirty="0" smtClean="0"/>
              <a:t>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karakter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inang</a:t>
            </a:r>
            <a:r>
              <a:rPr lang="en-AU" baseline="0" dirty="0" smtClean="0"/>
              <a:t> </a:t>
            </a:r>
            <a:r>
              <a:rPr lang="en-AU" dirty="0" smtClean="0"/>
              <a:t>(</a:t>
            </a:r>
            <a:r>
              <a:rPr lang="en-AU" dirty="0" err="1" smtClean="0"/>
              <a:t>hewan</a:t>
            </a:r>
            <a:r>
              <a:rPr lang="en-AU" dirty="0" smtClean="0"/>
              <a:t>) </a:t>
            </a:r>
            <a:r>
              <a:rPr lang="en-AU" dirty="0" err="1" smtClean="0"/>
              <a:t>mempengaruhi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terjadi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satu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</a:t>
            </a:r>
            <a:endParaRPr lang="en-A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sifat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inang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mempengaruhi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penularan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penyakit</a:t>
            </a:r>
            <a:r>
              <a:rPr lang="en-AU" baseline="0" dirty="0" smtClean="0"/>
              <a:t> di </a:t>
            </a:r>
            <a:r>
              <a:rPr lang="en-AU" baseline="0" dirty="0" err="1" smtClean="0"/>
              <a:t>dalam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populasi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45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err="1" smtClean="0"/>
              <a:t>Langkah</a:t>
            </a:r>
            <a:r>
              <a:rPr lang="en-AU" b="1" dirty="0" smtClean="0"/>
              <a:t> 1 - </a:t>
            </a:r>
            <a:r>
              <a:rPr lang="en-AU" b="1" dirty="0" err="1" smtClean="0"/>
              <a:t>Perkenalan</a:t>
            </a:r>
            <a:endParaRPr lang="en-A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Kenalkan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kunci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dipresentasikan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didiskusikan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76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Langkah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–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rasa </a:t>
            </a:r>
            <a:r>
              <a:rPr lang="en-A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ingin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kerangka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berfikir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belajar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rasa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ketertarikan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keingintahuan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periksa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pemahaman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sekarang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memutar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siapkan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mendengarkan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memusatkan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perhatian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topik-topik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dibahas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memikirkan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pertanyaan</a:t>
            </a: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mendiskusikan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punya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pemutaran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merefleksikan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berdiskusi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34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err="1" smtClean="0"/>
              <a:t>Langkah</a:t>
            </a:r>
            <a:r>
              <a:rPr lang="en-AU" b="1" dirty="0" smtClean="0"/>
              <a:t> </a:t>
            </a:r>
            <a:r>
              <a:rPr lang="en-AU" b="1" baseline="0" dirty="0" smtClean="0"/>
              <a:t>3: </a:t>
            </a:r>
            <a:r>
              <a:rPr lang="en-AU" b="1" baseline="0" dirty="0" err="1" smtClean="0"/>
              <a:t>Putarkan</a:t>
            </a:r>
            <a:r>
              <a:rPr lang="en-AU" b="1" baseline="0" dirty="0" smtClean="0"/>
              <a:t> video </a:t>
            </a:r>
            <a:r>
              <a:rPr lang="en-AU" b="1" baseline="0" dirty="0" err="1" smtClean="0"/>
              <a:t>atau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rekaman</a:t>
            </a:r>
            <a:r>
              <a:rPr lang="en-AU" b="1" baseline="0" dirty="0" smtClean="0"/>
              <a:t> file PowerPoint </a:t>
            </a:r>
            <a:r>
              <a:rPr lang="en-AU" b="1" baseline="0" dirty="0" err="1" smtClean="0"/>
              <a:t>atau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materi</a:t>
            </a:r>
            <a:r>
              <a:rPr lang="en-AU" b="1" baseline="0" dirty="0" smtClean="0"/>
              <a:t> yang </a:t>
            </a:r>
            <a:r>
              <a:rPr lang="en-AU" b="1" baseline="0" dirty="0" err="1" smtClean="0"/>
              <a:t>sekarang</a:t>
            </a:r>
            <a:endParaRPr lang="en-AU" b="1" baseline="0" dirty="0" smtClean="0"/>
          </a:p>
          <a:p>
            <a:endParaRPr lang="en-AU" b="1" baseline="0" dirty="0" smtClean="0"/>
          </a:p>
          <a:p>
            <a:r>
              <a:rPr lang="en-AU" b="0" baseline="0" dirty="0" err="1" smtClean="0"/>
              <a:t>Putarkan</a:t>
            </a:r>
            <a:r>
              <a:rPr lang="en-AU" b="0" baseline="0" dirty="0" smtClean="0"/>
              <a:t> video </a:t>
            </a:r>
            <a:r>
              <a:rPr lang="en-AU" b="0" baseline="0" dirty="0" err="1" smtClean="0"/>
              <a:t>atau</a:t>
            </a:r>
            <a:r>
              <a:rPr lang="en-AU" b="0" baseline="0" dirty="0" smtClean="0"/>
              <a:t> </a:t>
            </a:r>
            <a:r>
              <a:rPr lang="en-AU" b="0" baseline="0" dirty="0" err="1" smtClean="0"/>
              <a:t>rekaman</a:t>
            </a:r>
            <a:r>
              <a:rPr lang="en-AU" b="0" baseline="0" dirty="0" smtClean="0"/>
              <a:t> PowerPoint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70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b="1" dirty="0" err="1" smtClean="0"/>
              <a:t>Langkah</a:t>
            </a:r>
            <a:r>
              <a:rPr lang="en-AU" b="1" dirty="0" smtClean="0"/>
              <a:t> </a:t>
            </a:r>
            <a:r>
              <a:rPr lang="en-AU" b="1" baseline="0" dirty="0" smtClean="0"/>
              <a:t>4: </a:t>
            </a:r>
            <a:r>
              <a:rPr lang="en-AU" b="1" baseline="0" dirty="0" err="1" smtClean="0"/>
              <a:t>Diskusikan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materi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rekaman</a:t>
            </a:r>
            <a:r>
              <a:rPr lang="en-AU" b="1" baseline="0" dirty="0" smtClean="0"/>
              <a:t> file PowerPoint</a:t>
            </a:r>
            <a:endParaRPr lang="en-AU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setiap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pemahaman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Lihat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Panduan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infomasi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Tanya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berbicara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mempengaruhi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merefleksikan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jawaban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pemutaran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saran lain.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Saran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spesifik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diberikn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diketahui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dicegah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teridentifikasi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rincian-rincian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diketahui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dimaksudkan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konsep-konsep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didiskusikan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dipertimbangkan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mengangkat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tangannya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pandangan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berubah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berfikir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menyaksikan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Selalu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pertanyaan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kebingungan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terjawab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meneruskan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62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Langkah</a:t>
            </a:r>
            <a:r>
              <a:rPr lang="en-AU" b="1" baseline="0" dirty="0" smtClean="0"/>
              <a:t> 5 –  </a:t>
            </a:r>
            <a:r>
              <a:rPr lang="en-AU" b="1" baseline="0" dirty="0" err="1" smtClean="0"/>
              <a:t>Kegiatan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kelompok</a:t>
            </a:r>
            <a:r>
              <a:rPr lang="en-AU" b="1" baseline="0" dirty="0" smtClean="0"/>
              <a:t> </a:t>
            </a:r>
            <a:r>
              <a:rPr lang="en-AU" b="1" dirty="0" smtClean="0"/>
              <a:t>– </a:t>
            </a:r>
            <a:r>
              <a:rPr lang="en-AU" b="1" dirty="0" err="1" smtClean="0"/>
              <a:t>Kejadian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sakit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pada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ayam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dan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anak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kandang</a:t>
            </a:r>
            <a:endParaRPr lang="en-A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membaca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ND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membantu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menjawab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pertanyaan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26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baseline="0" dirty="0" err="1" smtClean="0"/>
              <a:t>Langkah</a:t>
            </a:r>
            <a:r>
              <a:rPr lang="en-AU" b="1" baseline="0" dirty="0" smtClean="0"/>
              <a:t> 5 – </a:t>
            </a:r>
            <a:r>
              <a:rPr lang="en-AU" b="1" baseline="0" dirty="0" err="1" smtClean="0"/>
              <a:t>Kegiatan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kelompok</a:t>
            </a:r>
            <a:r>
              <a:rPr lang="en-AU" b="1" baseline="0" dirty="0" smtClean="0"/>
              <a:t> </a:t>
            </a:r>
            <a:r>
              <a:rPr lang="en-AU" b="1" dirty="0" smtClean="0"/>
              <a:t>– </a:t>
            </a:r>
            <a:r>
              <a:rPr lang="en-AU" b="1" dirty="0" err="1" smtClean="0"/>
              <a:t>Kejadian</a:t>
            </a:r>
            <a:r>
              <a:rPr lang="en-AU" b="1" dirty="0" smtClean="0"/>
              <a:t> </a:t>
            </a:r>
            <a:r>
              <a:rPr lang="en-AU" b="1" dirty="0" err="1" smtClean="0"/>
              <a:t>sakit</a:t>
            </a:r>
            <a:r>
              <a:rPr lang="en-AU" b="1" dirty="0" smtClean="0"/>
              <a:t> </a:t>
            </a:r>
            <a:r>
              <a:rPr lang="en-AU" b="1" dirty="0" err="1" smtClean="0"/>
              <a:t>pad</a:t>
            </a:r>
            <a:r>
              <a:rPr lang="en-AU" b="1" baseline="0" dirty="0" err="1" smtClean="0"/>
              <a:t>a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ayam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dan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anak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kandang</a:t>
            </a:r>
            <a:endParaRPr lang="en-AU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kelompok-kelompok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kecil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masing-masing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menjawab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pertanyaan-pertanyaan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berikut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Peserta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menjawab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pertanyaan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selembar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kertas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memberitahu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selesai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Keliling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ruangan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perkembangannya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62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Catatan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fasilitator</a:t>
            </a:r>
            <a:endParaRPr lang="en-A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baseline="0" dirty="0" err="1" smtClean="0"/>
              <a:t>Langkah</a:t>
            </a:r>
            <a:r>
              <a:rPr lang="en-AU" b="1" baseline="0" dirty="0" smtClean="0"/>
              <a:t> 5 – </a:t>
            </a:r>
            <a:r>
              <a:rPr lang="en-AU" b="1" baseline="0" dirty="0" err="1" smtClean="0"/>
              <a:t>Kegiatan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kelompok</a:t>
            </a:r>
            <a:r>
              <a:rPr lang="en-AU" b="1" baseline="0" dirty="0" smtClean="0"/>
              <a:t> </a:t>
            </a:r>
            <a:r>
              <a:rPr lang="en-AU" b="1" dirty="0" smtClean="0"/>
              <a:t>– </a:t>
            </a:r>
            <a:r>
              <a:rPr lang="en-AU" b="1" dirty="0" err="1" smtClean="0"/>
              <a:t>Kejadian</a:t>
            </a:r>
            <a:r>
              <a:rPr lang="en-AU" b="1" dirty="0" smtClean="0"/>
              <a:t> </a:t>
            </a:r>
            <a:r>
              <a:rPr lang="en-AU" b="1" dirty="0" err="1" smtClean="0"/>
              <a:t>sakit</a:t>
            </a:r>
            <a:r>
              <a:rPr lang="en-AU" b="1" dirty="0" smtClean="0"/>
              <a:t> </a:t>
            </a:r>
            <a:r>
              <a:rPr lang="en-AU" b="1" dirty="0" err="1" smtClean="0"/>
              <a:t>pada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ayam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dan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anak</a:t>
            </a:r>
            <a:r>
              <a:rPr lang="en-AU" b="1" baseline="0" dirty="0" smtClean="0"/>
              <a:t> </a:t>
            </a:r>
            <a:r>
              <a:rPr lang="en-AU" b="1" baseline="0" dirty="0" err="1" smtClean="0"/>
              <a:t>kandang</a:t>
            </a:r>
            <a:endParaRPr lang="en-AU" b="0" dirty="0"/>
          </a:p>
          <a:p>
            <a:pPr marL="0" indent="0">
              <a:buFont typeface="Arial" panose="020B0604020202020204" pitchFamily="34" charset="0"/>
              <a:buNone/>
            </a:pPr>
            <a:endParaRPr lang="en-AU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dirty="0" err="1" smtClean="0"/>
              <a:t>Pertanyaan</a:t>
            </a:r>
            <a:r>
              <a:rPr lang="en-AU" b="1" baseline="0" dirty="0" smtClean="0"/>
              <a:t>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="1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ND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telur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dihasilkan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seluruh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bangkai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dibunuh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–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virus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inkubasi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penyembuhan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–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mengkonsumsi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terkontaminasi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–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Lalulintas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unggas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kontaminasi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kotoran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peralatan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.- 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99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Epidemiologi</a:t>
            </a:r>
            <a:r>
              <a:rPr lang="en-AU" dirty="0" smtClean="0"/>
              <a:t> </a:t>
            </a:r>
            <a:r>
              <a:rPr lang="en-AU" dirty="0" err="1" smtClean="0"/>
              <a:t>Lapangan</a:t>
            </a:r>
            <a:r>
              <a:rPr lang="en-AU" dirty="0" smtClean="0"/>
              <a:t> Tingkat </a:t>
            </a:r>
            <a:r>
              <a:rPr lang="en-AU" dirty="0" err="1" smtClean="0"/>
              <a:t>Dasar</a:t>
            </a:r>
            <a:endParaRPr lang="en-AU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/>
          <a:p>
            <a:r>
              <a:rPr lang="en-AU" dirty="0" err="1" smtClean="0"/>
              <a:t>Sesi</a:t>
            </a:r>
            <a:r>
              <a:rPr lang="en-AU" dirty="0" smtClean="0"/>
              <a:t> 7 </a:t>
            </a:r>
            <a:r>
              <a:rPr lang="en-AU" dirty="0"/>
              <a:t>– </a:t>
            </a:r>
            <a:r>
              <a:rPr lang="en-AU" dirty="0" err="1" smtClean="0"/>
              <a:t>Penularan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penyebaran</a:t>
            </a:r>
            <a:r>
              <a:rPr lang="en-AU" dirty="0" smtClean="0"/>
              <a:t>  </a:t>
            </a:r>
            <a:r>
              <a:rPr lang="en-AU" dirty="0" err="1" smtClean="0"/>
              <a:t>penyakit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601"/>
            <a:ext cx="1584325" cy="71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33" y="146457"/>
            <a:ext cx="990996" cy="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elling-issues-newcastle-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3" y="476672"/>
            <a:ext cx="31364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rchive.defra.gov.uk/foodfarm/farmanimal/diseases/images/v2/n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26" y="4354996"/>
            <a:ext cx="2551330" cy="188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avma.org/News/JAVMANews/PublishingImages/03021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5" y="2707685"/>
            <a:ext cx="3891285" cy="26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dn.kaskus.com/images/2013/12/04/2892111_20131204092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9466"/>
            <a:ext cx="4430778" cy="33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 smtClean="0"/>
              <a:t>Kegiatan</a:t>
            </a:r>
            <a:r>
              <a:rPr lang="en-AU" b="1" dirty="0" smtClean="0"/>
              <a:t> </a:t>
            </a:r>
            <a:r>
              <a:rPr lang="en-AU" b="1" dirty="0" err="1" smtClean="0"/>
              <a:t>kelompok</a:t>
            </a:r>
            <a:r>
              <a:rPr lang="en-AU" b="1" dirty="0" smtClean="0"/>
              <a:t> – </a:t>
            </a:r>
            <a:r>
              <a:rPr lang="en-AU" b="1" dirty="0" err="1" smtClean="0"/>
              <a:t>Kejadian</a:t>
            </a:r>
            <a:r>
              <a:rPr lang="en-AU" b="1" dirty="0" smtClean="0"/>
              <a:t> </a:t>
            </a:r>
            <a:r>
              <a:rPr lang="en-AU" b="1" dirty="0" err="1" smtClean="0"/>
              <a:t>sakit</a:t>
            </a:r>
            <a:r>
              <a:rPr lang="en-AU" b="1" dirty="0" smtClean="0"/>
              <a:t> </a:t>
            </a:r>
            <a:r>
              <a:rPr lang="en-AU" b="1" dirty="0" err="1" smtClean="0"/>
              <a:t>pada</a:t>
            </a:r>
            <a:r>
              <a:rPr lang="en-AU" b="1" dirty="0" smtClean="0"/>
              <a:t> </a:t>
            </a:r>
            <a:r>
              <a:rPr lang="en-AU" b="1" dirty="0" err="1" smtClean="0"/>
              <a:t>ayam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anak</a:t>
            </a:r>
            <a:r>
              <a:rPr lang="en-AU" b="1" dirty="0" smtClean="0"/>
              <a:t> </a:t>
            </a:r>
            <a:r>
              <a:rPr lang="en-AU" b="1" dirty="0" err="1" smtClean="0"/>
              <a:t>kandang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AU" dirty="0" err="1" smtClean="0"/>
              <a:t>Jelaskan</a:t>
            </a:r>
            <a:r>
              <a:rPr lang="en-AU" dirty="0" smtClean="0"/>
              <a:t> </a:t>
            </a:r>
            <a:r>
              <a:rPr lang="en-AU" dirty="0" err="1" smtClean="0"/>
              <a:t>strategi</a:t>
            </a:r>
            <a:r>
              <a:rPr lang="en-AU" dirty="0" smtClean="0"/>
              <a:t> </a:t>
            </a:r>
            <a:r>
              <a:rPr lang="en-AU" dirty="0" err="1" smtClean="0"/>
              <a:t>selain</a:t>
            </a:r>
            <a:r>
              <a:rPr lang="en-AU" dirty="0" smtClean="0"/>
              <a:t> </a:t>
            </a:r>
            <a:r>
              <a:rPr lang="en-AU" dirty="0" err="1" smtClean="0"/>
              <a:t>vaksinasi</a:t>
            </a:r>
            <a:r>
              <a:rPr lang="en-AU" dirty="0" smtClean="0"/>
              <a:t> yang </a:t>
            </a:r>
            <a:r>
              <a:rPr lang="en-AU" dirty="0" err="1" smtClean="0"/>
              <a:t>mungkin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mengurangi</a:t>
            </a:r>
            <a:r>
              <a:rPr lang="en-AU" dirty="0" smtClean="0"/>
              <a:t> </a:t>
            </a:r>
            <a:r>
              <a:rPr lang="en-AU" dirty="0" err="1" smtClean="0"/>
              <a:t>risiko</a:t>
            </a:r>
            <a:r>
              <a:rPr lang="en-AU" dirty="0" smtClean="0"/>
              <a:t> </a:t>
            </a:r>
            <a:r>
              <a:rPr lang="en-AU" dirty="0" err="1" smtClean="0"/>
              <a:t>masuknya</a:t>
            </a:r>
            <a:r>
              <a:rPr lang="en-AU" dirty="0" smtClean="0"/>
              <a:t> ND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kawanan</a:t>
            </a:r>
            <a:r>
              <a:rPr lang="en-AU" dirty="0" smtClean="0"/>
              <a:t> </a:t>
            </a:r>
            <a:r>
              <a:rPr lang="en-AU" dirty="0" err="1" smtClean="0"/>
              <a:t>unggas</a:t>
            </a:r>
            <a:r>
              <a:rPr lang="en-AU" dirty="0" smtClean="0"/>
              <a:t>.</a:t>
            </a:r>
            <a:endParaRPr lang="en-AU" dirty="0"/>
          </a:p>
          <a:p>
            <a:pPr marL="514350" indent="-514350">
              <a:buFont typeface="+mj-lt"/>
              <a:buAutoNum type="arabicPeriod" startAt="2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3074" name="Picture 2" descr="http://uwf.edu/media/university-of-west-florida/offices/student-affairs/sexual-violence/risk_reduct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952328" cy="29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nfonet-biovision.org/res/res/files/3105.400x4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35197"/>
            <a:ext cx="2592288" cy="23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err="1" smtClean="0"/>
              <a:t>Dalam</a:t>
            </a:r>
            <a:r>
              <a:rPr lang="en-AU" b="1" dirty="0" smtClean="0"/>
              <a:t> </a:t>
            </a:r>
            <a:r>
              <a:rPr lang="en-AU" b="1" dirty="0" err="1" smtClean="0"/>
              <a:t>sesi</a:t>
            </a:r>
            <a:r>
              <a:rPr lang="en-AU" b="1" dirty="0" smtClean="0"/>
              <a:t> </a:t>
            </a:r>
            <a:r>
              <a:rPr lang="en-AU" b="1" dirty="0" err="1" smtClean="0"/>
              <a:t>ini</a:t>
            </a:r>
            <a:r>
              <a:rPr lang="en-AU" b="1" dirty="0" smtClean="0"/>
              <a:t> </a:t>
            </a:r>
            <a:r>
              <a:rPr lang="en-AU" b="1" dirty="0" err="1" smtClean="0"/>
              <a:t>kita</a:t>
            </a:r>
            <a:r>
              <a:rPr lang="en-AU" b="1" dirty="0" smtClean="0"/>
              <a:t> </a:t>
            </a:r>
            <a:r>
              <a:rPr lang="en-AU" b="1" dirty="0" err="1" smtClean="0"/>
              <a:t>membicarakan</a:t>
            </a:r>
            <a:r>
              <a:rPr lang="en-AU" b="1" dirty="0" smtClean="0"/>
              <a:t>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lain di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endParaRPr lang="en-AU" dirty="0"/>
          </a:p>
          <a:p>
            <a:endParaRPr lang="en-AU" dirty="0"/>
          </a:p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di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en-AU" dirty="0"/>
          </a:p>
          <a:p>
            <a:endParaRPr lang="en-AU" dirty="0"/>
          </a:p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bertahan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terus</a:t>
            </a:r>
            <a:r>
              <a:rPr lang="en-AU" dirty="0" smtClean="0"/>
              <a:t> </a:t>
            </a:r>
            <a:r>
              <a:rPr lang="en-AU" dirty="0" err="1" smtClean="0"/>
              <a:t>menularkan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di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90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31778" y="92076"/>
            <a:ext cx="38818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</a:rPr>
              <a:t>Belajar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</a:rPr>
              <a:t>ketrampilan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</a:rPr>
              <a:t>baru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29677" y="5833775"/>
            <a:ext cx="47588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Selamat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bersenang-senang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2274" y="5710664"/>
            <a:ext cx="45989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Tingkatkan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kepuasan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pada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pekerjaan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272" y="92076"/>
            <a:ext cx="30243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Kesehatan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hewa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lebih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baik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Indonesia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21296" y="997015"/>
            <a:ext cx="5698976" cy="490066"/>
          </a:xfrm>
        </p:spPr>
        <p:txBody>
          <a:bodyPr>
            <a:normAutofit fontScale="90000"/>
          </a:bodyPr>
          <a:lstStyle/>
          <a:p>
            <a:r>
              <a:rPr lang="en-AU" b="1" dirty="0" err="1" smtClean="0"/>
              <a:t>Konsep</a:t>
            </a:r>
            <a:r>
              <a:rPr lang="en-AU" b="1" dirty="0" smtClean="0"/>
              <a:t> </a:t>
            </a:r>
            <a:r>
              <a:rPr lang="en-AU" b="1" dirty="0" err="1" smtClean="0"/>
              <a:t>kunci</a:t>
            </a:r>
            <a:r>
              <a:rPr lang="en-AU" b="1" dirty="0" smtClean="0"/>
              <a:t> </a:t>
            </a:r>
            <a:r>
              <a:rPr lang="en-AU" b="1" dirty="0" err="1" smtClean="0"/>
              <a:t>sesi</a:t>
            </a:r>
            <a:r>
              <a:rPr lang="en-AU" b="1" dirty="0" smtClean="0"/>
              <a:t> 7</a:t>
            </a:r>
            <a:endParaRPr lang="en-AU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575"/>
          </a:xfrm>
        </p:spPr>
        <p:txBody>
          <a:bodyPr>
            <a:normAutofit fontScale="85000" lnSpcReduction="10000"/>
          </a:bodyPr>
          <a:lstStyle/>
          <a:p>
            <a:r>
              <a:rPr lang="en-AU" b="1" i="1" dirty="0" err="1" smtClean="0"/>
              <a:t>Penularan</a:t>
            </a:r>
            <a:r>
              <a:rPr lang="en-AU" b="1" i="1" dirty="0" smtClean="0"/>
              <a:t> </a:t>
            </a:r>
            <a:r>
              <a:rPr lang="en-AU" dirty="0" err="1" smtClean="0"/>
              <a:t>menjelaskan</a:t>
            </a:r>
            <a:r>
              <a:rPr lang="en-AU" dirty="0" smtClean="0"/>
              <a:t> </a:t>
            </a: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yang </a:t>
            </a:r>
            <a:r>
              <a:rPr lang="en-AU" dirty="0" err="1" smtClean="0"/>
              <a:t>lainnya</a:t>
            </a:r>
            <a:endParaRPr lang="en-AU" dirty="0"/>
          </a:p>
          <a:p>
            <a:endParaRPr lang="en-AU" dirty="0"/>
          </a:p>
          <a:p>
            <a:r>
              <a:rPr lang="en-AU" b="1" i="1" dirty="0" err="1" smtClean="0"/>
              <a:t>Penyebaran</a:t>
            </a:r>
            <a:r>
              <a:rPr lang="en-AU" b="1" i="1" dirty="0" smtClean="0"/>
              <a:t> </a:t>
            </a:r>
            <a:r>
              <a:rPr lang="en-AU" dirty="0" err="1" smtClean="0"/>
              <a:t>menjelaskan</a:t>
            </a:r>
            <a:r>
              <a:rPr lang="en-AU" dirty="0" smtClean="0"/>
              <a:t> </a:t>
            </a: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lain</a:t>
            </a:r>
            <a:endParaRPr lang="en-AU" dirty="0"/>
          </a:p>
          <a:p>
            <a:endParaRPr lang="en-AU" dirty="0"/>
          </a:p>
          <a:p>
            <a:r>
              <a:rPr lang="en-AU" b="1" i="1" dirty="0" err="1" smtClean="0"/>
              <a:t>Penjagaan</a:t>
            </a:r>
            <a:r>
              <a:rPr lang="en-AU" b="1" i="1" dirty="0" smtClean="0"/>
              <a:t> </a:t>
            </a:r>
            <a:r>
              <a:rPr lang="en-AU" dirty="0" err="1" smtClean="0"/>
              <a:t>mengacu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bertahan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terus</a:t>
            </a:r>
            <a:r>
              <a:rPr lang="en-AU" dirty="0" smtClean="0"/>
              <a:t> </a:t>
            </a:r>
            <a:r>
              <a:rPr lang="en-AU" dirty="0" err="1" smtClean="0"/>
              <a:t>menularkan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di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9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7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 smtClean="0"/>
              <a:t>Dalam</a:t>
            </a:r>
            <a:r>
              <a:rPr lang="en-AU" b="1" dirty="0" smtClean="0"/>
              <a:t> </a:t>
            </a:r>
            <a:r>
              <a:rPr lang="en-AU" b="1" dirty="0" err="1" smtClean="0"/>
              <a:t>sesi</a:t>
            </a:r>
            <a:r>
              <a:rPr lang="en-AU" b="1" dirty="0" smtClean="0"/>
              <a:t> </a:t>
            </a:r>
            <a:r>
              <a:rPr lang="en-AU" b="1" dirty="0" err="1" smtClean="0"/>
              <a:t>ini</a:t>
            </a:r>
            <a:r>
              <a:rPr lang="en-AU" b="1" dirty="0" smtClean="0"/>
              <a:t> </a:t>
            </a:r>
            <a:r>
              <a:rPr lang="en-AU" b="1" dirty="0" err="1" smtClean="0"/>
              <a:t>kita</a:t>
            </a:r>
            <a:r>
              <a:rPr lang="en-AU" b="1" dirty="0" smtClean="0"/>
              <a:t> </a:t>
            </a:r>
            <a:r>
              <a:rPr lang="en-AU" b="1" dirty="0" err="1" smtClean="0"/>
              <a:t>akan</a:t>
            </a:r>
            <a:r>
              <a:rPr lang="en-AU" b="1" dirty="0" smtClean="0"/>
              <a:t> </a:t>
            </a:r>
            <a:r>
              <a:rPr lang="en-AU" b="1" dirty="0" err="1" smtClean="0"/>
              <a:t>membicarakan</a:t>
            </a:r>
            <a:r>
              <a:rPr lang="en-AU" b="1" dirty="0" smtClean="0"/>
              <a:t> </a:t>
            </a:r>
            <a:r>
              <a:rPr lang="en-AU" b="1" dirty="0" err="1" smtClean="0"/>
              <a:t>tentang</a:t>
            </a:r>
            <a:r>
              <a:rPr lang="en-AU" b="1" dirty="0" smtClean="0"/>
              <a:t>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lain di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endParaRPr lang="en-AU" dirty="0"/>
          </a:p>
          <a:p>
            <a:endParaRPr lang="en-AU" dirty="0"/>
          </a:p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di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en-AU" dirty="0"/>
          </a:p>
          <a:p>
            <a:endParaRPr lang="en-AU" dirty="0"/>
          </a:p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bertahan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terus</a:t>
            </a:r>
            <a:r>
              <a:rPr lang="en-AU" dirty="0" smtClean="0"/>
              <a:t> </a:t>
            </a:r>
            <a:r>
              <a:rPr lang="en-AU" dirty="0" err="1" smtClean="0"/>
              <a:t>menjangkit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sebuah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Kegiatan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793" y="1196752"/>
            <a:ext cx="447484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err="1" smtClean="0"/>
              <a:t>Tugas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:</a:t>
            </a:r>
          </a:p>
          <a:p>
            <a:r>
              <a:rPr lang="en-AU" dirty="0" err="1" smtClean="0"/>
              <a:t>Seorang</a:t>
            </a:r>
            <a:r>
              <a:rPr lang="en-AU" dirty="0" smtClean="0"/>
              <a:t> </a:t>
            </a:r>
            <a:r>
              <a:rPr lang="en-AU" dirty="0" err="1" smtClean="0"/>
              <a:t>peternak</a:t>
            </a:r>
            <a:r>
              <a:rPr lang="en-AU" dirty="0" smtClean="0"/>
              <a:t> </a:t>
            </a:r>
            <a:r>
              <a:rPr lang="en-AU" dirty="0" err="1" smtClean="0"/>
              <a:t>baru</a:t>
            </a:r>
            <a:r>
              <a:rPr lang="en-AU" dirty="0" smtClean="0"/>
              <a:t> </a:t>
            </a:r>
            <a:r>
              <a:rPr lang="en-AU" dirty="0" err="1" smtClean="0"/>
              <a:t>saja</a:t>
            </a:r>
            <a:r>
              <a:rPr lang="en-AU" dirty="0" smtClean="0"/>
              <a:t> </a:t>
            </a:r>
            <a:r>
              <a:rPr lang="en-AU" dirty="0" err="1" smtClean="0"/>
              <a:t>membeli</a:t>
            </a:r>
            <a:r>
              <a:rPr lang="en-AU" dirty="0" smtClean="0"/>
              <a:t> </a:t>
            </a:r>
            <a:r>
              <a:rPr lang="en-AU" dirty="0" err="1" smtClean="0"/>
              <a:t>hewan-hewan</a:t>
            </a:r>
            <a:r>
              <a:rPr lang="en-AU" dirty="0" smtClean="0"/>
              <a:t> </a:t>
            </a:r>
            <a:r>
              <a:rPr lang="en-AU" dirty="0" err="1" smtClean="0"/>
              <a:t>baru</a:t>
            </a:r>
            <a:r>
              <a:rPr lang="en-AU" dirty="0" smtClean="0"/>
              <a:t> di </a:t>
            </a:r>
            <a:r>
              <a:rPr lang="en-AU" dirty="0" err="1" smtClean="0"/>
              <a:t>sebuah</a:t>
            </a:r>
            <a:r>
              <a:rPr lang="en-AU" dirty="0" smtClean="0"/>
              <a:t> </a:t>
            </a:r>
            <a:r>
              <a:rPr lang="en-AU" dirty="0" err="1" smtClean="0"/>
              <a:t>pasar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Apa</a:t>
            </a:r>
            <a:r>
              <a:rPr lang="en-AU" dirty="0" smtClean="0"/>
              <a:t> yang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sarankan</a:t>
            </a:r>
            <a:r>
              <a:rPr lang="en-AU" dirty="0" smtClean="0"/>
              <a:t> </a:t>
            </a:r>
            <a:r>
              <a:rPr lang="en-AU" dirty="0" err="1" smtClean="0"/>
              <a:t>bagi</a:t>
            </a:r>
            <a:r>
              <a:rPr lang="en-AU" dirty="0" smtClean="0"/>
              <a:t> </a:t>
            </a:r>
            <a:r>
              <a:rPr lang="en-AU" dirty="0" err="1" smtClean="0"/>
              <a:t>si</a:t>
            </a:r>
            <a:r>
              <a:rPr lang="en-AU" dirty="0" smtClean="0"/>
              <a:t> </a:t>
            </a:r>
            <a:r>
              <a:rPr lang="en-AU" dirty="0" err="1" smtClean="0"/>
              <a:t>peternak</a:t>
            </a:r>
            <a:r>
              <a:rPr lang="en-AU" dirty="0" smtClean="0"/>
              <a:t> </a:t>
            </a:r>
            <a:r>
              <a:rPr lang="en-AU" dirty="0" err="1" smtClean="0"/>
              <a:t>ketika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membawa</a:t>
            </a:r>
            <a:r>
              <a:rPr lang="en-AU" dirty="0" smtClean="0"/>
              <a:t> </a:t>
            </a:r>
            <a:r>
              <a:rPr lang="en-AU" dirty="0" err="1" smtClean="0"/>
              <a:t>pulang</a:t>
            </a:r>
            <a:r>
              <a:rPr lang="en-AU" dirty="0" smtClean="0"/>
              <a:t> </a:t>
            </a:r>
            <a:r>
              <a:rPr lang="en-AU" dirty="0" err="1" smtClean="0"/>
              <a:t>hewan-hewan</a:t>
            </a:r>
            <a:r>
              <a:rPr lang="en-AU" dirty="0" smtClean="0"/>
              <a:t> </a:t>
            </a:r>
            <a:r>
              <a:rPr lang="en-AU" dirty="0" err="1" smtClean="0"/>
              <a:t>baru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peternakan</a:t>
            </a:r>
            <a:r>
              <a:rPr lang="en-AU" dirty="0" smtClean="0"/>
              <a:t> </a:t>
            </a:r>
            <a:r>
              <a:rPr lang="en-AU" dirty="0" err="1" smtClean="0"/>
              <a:t>mereka</a:t>
            </a:r>
            <a:r>
              <a:rPr lang="en-AU" dirty="0" smtClean="0"/>
              <a:t> </a:t>
            </a:r>
            <a:r>
              <a:rPr lang="en-AU" dirty="0" err="1" smtClean="0"/>
              <a:t>dimana</a:t>
            </a:r>
            <a:r>
              <a:rPr lang="en-AU" dirty="0" smtClean="0"/>
              <a:t>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hewan-hewan</a:t>
            </a:r>
            <a:r>
              <a:rPr lang="en-AU" dirty="0" smtClean="0"/>
              <a:t> lain?</a:t>
            </a:r>
          </a:p>
        </p:txBody>
      </p:sp>
      <p:pic>
        <p:nvPicPr>
          <p:cNvPr id="1026" name="Picture 2" descr="http://surabaya.tribunnews.com/foto/bank/images/st36-pasar-hew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9" y="1206211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Video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Putarkan</a:t>
            </a:r>
            <a:r>
              <a:rPr lang="en-AU" dirty="0" smtClean="0"/>
              <a:t> </a:t>
            </a:r>
            <a:r>
              <a:rPr lang="en-AU" dirty="0" err="1" smtClean="0"/>
              <a:t>rekaman</a:t>
            </a:r>
            <a:r>
              <a:rPr lang="en-AU" dirty="0" smtClean="0"/>
              <a:t> file PowerPoint </a:t>
            </a:r>
            <a:r>
              <a:rPr lang="en-AU" dirty="0" err="1" smtClean="0"/>
              <a:t>Sesi</a:t>
            </a:r>
            <a:r>
              <a:rPr lang="en-AU" dirty="0" smtClean="0"/>
              <a:t> 7</a:t>
            </a:r>
            <a:endParaRPr lang="fr-FR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 smtClean="0"/>
              <a:t>Setelah</a:t>
            </a:r>
            <a:r>
              <a:rPr lang="en-AU" b="1" dirty="0" smtClean="0"/>
              <a:t> </a:t>
            </a:r>
            <a:r>
              <a:rPr lang="en-AU" b="1" dirty="0" err="1" smtClean="0"/>
              <a:t>menyaksikan</a:t>
            </a:r>
            <a:r>
              <a:rPr lang="en-AU" b="1" dirty="0" smtClean="0"/>
              <a:t> </a:t>
            </a:r>
            <a:r>
              <a:rPr lang="en-AU" b="1" dirty="0" err="1" smtClean="0"/>
              <a:t>rekaman</a:t>
            </a:r>
            <a:r>
              <a:rPr lang="en-AU" b="1" dirty="0" smtClean="0"/>
              <a:t> PowerPoint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 err="1" smtClean="0"/>
              <a:t>Dalam</a:t>
            </a:r>
            <a:r>
              <a:rPr lang="en-AU" dirty="0" smtClean="0"/>
              <a:t> video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kita</a:t>
            </a:r>
            <a:r>
              <a:rPr lang="en-AU" dirty="0" smtClean="0"/>
              <a:t> </a:t>
            </a:r>
            <a:r>
              <a:rPr lang="en-AU" dirty="0" err="1" smtClean="0"/>
              <a:t>belajar</a:t>
            </a:r>
            <a:r>
              <a:rPr lang="en-AU" dirty="0"/>
              <a:t> </a:t>
            </a:r>
            <a:r>
              <a:rPr lang="en-AU" dirty="0" err="1" smtClean="0"/>
              <a:t>tentang</a:t>
            </a:r>
            <a:endParaRPr lang="en-AU" dirty="0" smtClean="0"/>
          </a:p>
          <a:p>
            <a:pPr lvl="1"/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di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sebuah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endParaRPr lang="en-AU" dirty="0"/>
          </a:p>
          <a:p>
            <a:pPr lvl="1"/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bergerak</a:t>
            </a:r>
            <a:r>
              <a:rPr lang="en-AU" dirty="0" smtClean="0"/>
              <a:t> di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endParaRPr lang="en-AU" dirty="0"/>
          </a:p>
          <a:p>
            <a:pPr lvl="1"/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bertahan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terus</a:t>
            </a:r>
            <a:r>
              <a:rPr lang="en-AU" dirty="0" smtClean="0"/>
              <a:t> </a:t>
            </a:r>
            <a:r>
              <a:rPr lang="en-AU" dirty="0" err="1" smtClean="0"/>
              <a:t>menyebarkan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di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Tugas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semua</a:t>
            </a:r>
            <a:r>
              <a:rPr lang="en-AU" dirty="0" smtClean="0"/>
              <a:t> orang: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Ingat</a:t>
            </a:r>
            <a:r>
              <a:rPr lang="en-AU" dirty="0" smtClean="0"/>
              <a:t> </a:t>
            </a:r>
            <a:r>
              <a:rPr lang="en-AU" dirty="0" err="1" smtClean="0"/>
              <a:t>lagi</a:t>
            </a:r>
            <a:r>
              <a:rPr lang="en-AU" dirty="0" smtClean="0"/>
              <a:t> ide-ide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</a:t>
            </a:r>
            <a:r>
              <a:rPr lang="en-AU" dirty="0" err="1" smtClean="0"/>
              <a:t>pertanyaan</a:t>
            </a:r>
            <a:r>
              <a:rPr lang="en-AU" dirty="0" smtClean="0"/>
              <a:t> </a:t>
            </a:r>
            <a:r>
              <a:rPr lang="en-AU" dirty="0" err="1" smtClean="0"/>
              <a:t>sebelum</a:t>
            </a:r>
            <a:r>
              <a:rPr lang="en-AU" dirty="0" smtClean="0"/>
              <a:t> </a:t>
            </a:r>
            <a:r>
              <a:rPr lang="en-AU" dirty="0" err="1" smtClean="0"/>
              <a:t>pemutaran</a:t>
            </a:r>
            <a:r>
              <a:rPr lang="en-AU" dirty="0" smtClean="0"/>
              <a:t> video.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err="1" smtClean="0"/>
              <a:t>Apakah</a:t>
            </a:r>
            <a:r>
              <a:rPr lang="en-AU" dirty="0" smtClean="0"/>
              <a:t> </a:t>
            </a:r>
            <a:r>
              <a:rPr lang="en-AU" dirty="0" err="1" smtClean="0"/>
              <a:t>pandangan</a:t>
            </a:r>
            <a:r>
              <a:rPr lang="en-AU" dirty="0" smtClean="0"/>
              <a:t> </a:t>
            </a:r>
            <a:r>
              <a:rPr lang="en-AU" dirty="0" err="1" smtClean="0"/>
              <a:t>anda</a:t>
            </a:r>
            <a:r>
              <a:rPr lang="en-AU" dirty="0" smtClean="0"/>
              <a:t> </a:t>
            </a:r>
            <a:r>
              <a:rPr lang="en-AU" dirty="0" err="1" smtClean="0"/>
              <a:t>telah</a:t>
            </a:r>
            <a:r>
              <a:rPr lang="en-AU" dirty="0" smtClean="0"/>
              <a:t> </a:t>
            </a:r>
            <a:r>
              <a:rPr lang="en-AU" dirty="0" err="1" smtClean="0"/>
              <a:t>berubah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49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 smtClean="0"/>
              <a:t>Kegiatan</a:t>
            </a:r>
            <a:r>
              <a:rPr lang="en-AU" b="1" dirty="0" smtClean="0"/>
              <a:t> </a:t>
            </a:r>
            <a:r>
              <a:rPr lang="en-AU" b="1" dirty="0" err="1" smtClean="0"/>
              <a:t>kelompok</a:t>
            </a:r>
            <a:r>
              <a:rPr lang="en-AU" b="1" dirty="0" smtClean="0"/>
              <a:t>– </a:t>
            </a:r>
            <a:r>
              <a:rPr lang="en-AU" b="1" dirty="0" err="1" smtClean="0"/>
              <a:t>Kejadian</a:t>
            </a:r>
            <a:r>
              <a:rPr lang="en-AU" b="1" dirty="0" smtClean="0"/>
              <a:t> </a:t>
            </a:r>
            <a:r>
              <a:rPr lang="en-AU" b="1" dirty="0" err="1" smtClean="0"/>
              <a:t>sakit</a:t>
            </a:r>
            <a:r>
              <a:rPr lang="en-AU" b="1" dirty="0" smtClean="0"/>
              <a:t> </a:t>
            </a:r>
            <a:r>
              <a:rPr lang="en-AU" b="1" dirty="0" err="1" smtClean="0"/>
              <a:t>pada</a:t>
            </a:r>
            <a:r>
              <a:rPr lang="en-AU" b="1" dirty="0" smtClean="0"/>
              <a:t> </a:t>
            </a:r>
            <a:r>
              <a:rPr lang="en-AU" b="1" dirty="0" err="1" smtClean="0"/>
              <a:t>ayam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anak</a:t>
            </a:r>
            <a:r>
              <a:rPr lang="en-AU" b="1" dirty="0" smtClean="0"/>
              <a:t> </a:t>
            </a:r>
            <a:r>
              <a:rPr lang="en-AU" b="1" dirty="0" err="1" smtClean="0"/>
              <a:t>kandang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err="1" smtClean="0"/>
              <a:t>Informasi</a:t>
            </a:r>
            <a:r>
              <a:rPr lang="en-AU" b="1" dirty="0" smtClean="0"/>
              <a:t> </a:t>
            </a:r>
            <a:r>
              <a:rPr lang="en-AU" b="1" dirty="0" err="1" smtClean="0"/>
              <a:t>latar</a:t>
            </a:r>
            <a:r>
              <a:rPr lang="en-AU" b="1" dirty="0" smtClean="0"/>
              <a:t> </a:t>
            </a:r>
            <a:r>
              <a:rPr lang="en-AU" b="1" dirty="0" err="1" smtClean="0"/>
              <a:t>belakang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229600" cy="25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err="1" smtClean="0"/>
              <a:t>Lagi</a:t>
            </a:r>
            <a:r>
              <a:rPr lang="en-AU" i="1" dirty="0" smtClean="0"/>
              <a:t>, </a:t>
            </a:r>
            <a:r>
              <a:rPr lang="en-AU" i="1" dirty="0" err="1" smtClean="0"/>
              <a:t>anda</a:t>
            </a:r>
            <a:r>
              <a:rPr lang="en-AU" i="1" dirty="0" smtClean="0"/>
              <a:t> </a:t>
            </a:r>
            <a:r>
              <a:rPr lang="en-AU" i="1" dirty="0" err="1" smtClean="0"/>
              <a:t>sebaiknya</a:t>
            </a:r>
            <a:r>
              <a:rPr lang="en-AU" i="1" dirty="0" smtClean="0"/>
              <a:t> </a:t>
            </a:r>
            <a:r>
              <a:rPr lang="en-AU" i="1" dirty="0" err="1" smtClean="0"/>
              <a:t>mengacu</a:t>
            </a:r>
            <a:r>
              <a:rPr lang="en-AU" i="1" dirty="0" smtClean="0"/>
              <a:t> </a:t>
            </a:r>
            <a:r>
              <a:rPr lang="en-AU" i="1" dirty="0" err="1" smtClean="0"/>
              <a:t>pada</a:t>
            </a:r>
            <a:r>
              <a:rPr lang="en-AU" i="1" dirty="0" smtClean="0"/>
              <a:t> </a:t>
            </a:r>
            <a:r>
              <a:rPr lang="en-AU" i="1" dirty="0" err="1" smtClean="0"/>
              <a:t>lembar</a:t>
            </a:r>
            <a:r>
              <a:rPr lang="en-AU" i="1" dirty="0" smtClean="0"/>
              <a:t> </a:t>
            </a:r>
            <a:r>
              <a:rPr lang="en-AU" i="1" dirty="0" err="1" smtClean="0"/>
              <a:t>informasi</a:t>
            </a:r>
            <a:r>
              <a:rPr lang="en-AU" i="1" dirty="0" smtClean="0"/>
              <a:t> </a:t>
            </a:r>
            <a:r>
              <a:rPr lang="en-AU" i="1" dirty="0" err="1" smtClean="0"/>
              <a:t>mengenai</a:t>
            </a:r>
            <a:r>
              <a:rPr lang="en-AU" i="1" dirty="0" smtClean="0"/>
              <a:t> ND yang </a:t>
            </a:r>
            <a:r>
              <a:rPr lang="en-AU" i="1" dirty="0" err="1" smtClean="0"/>
              <a:t>tersedia</a:t>
            </a:r>
            <a:r>
              <a:rPr lang="en-AU" i="1" dirty="0" smtClean="0"/>
              <a:t> di </a:t>
            </a:r>
            <a:r>
              <a:rPr lang="en-AU" i="1" dirty="0" err="1" smtClean="0"/>
              <a:t>Buku</a:t>
            </a:r>
            <a:r>
              <a:rPr lang="en-AU" i="1" dirty="0" smtClean="0"/>
              <a:t> </a:t>
            </a:r>
            <a:r>
              <a:rPr lang="en-AU" i="1" dirty="0" err="1" smtClean="0"/>
              <a:t>Panduan</a:t>
            </a:r>
            <a:r>
              <a:rPr lang="en-AU" i="1" dirty="0" smtClean="0"/>
              <a:t> </a:t>
            </a:r>
            <a:r>
              <a:rPr lang="en-AU" i="1" dirty="0" err="1" smtClean="0"/>
              <a:t>Peserta</a:t>
            </a:r>
            <a:r>
              <a:rPr lang="en-AU" i="1" dirty="0" smtClean="0"/>
              <a:t> </a:t>
            </a:r>
            <a:r>
              <a:rPr lang="en-AU" i="1" dirty="0" err="1" smtClean="0"/>
              <a:t>Sesi</a:t>
            </a:r>
            <a:r>
              <a:rPr lang="en-AU" i="1" dirty="0" smtClean="0"/>
              <a:t> 5 </a:t>
            </a:r>
            <a:r>
              <a:rPr lang="en-AU" i="1" dirty="0" err="1" smtClean="0"/>
              <a:t>untuk</a:t>
            </a:r>
            <a:r>
              <a:rPr lang="en-AU" i="1" dirty="0" smtClean="0"/>
              <a:t> </a:t>
            </a:r>
            <a:r>
              <a:rPr lang="en-AU" i="1" dirty="0" err="1" smtClean="0"/>
              <a:t>membantu</a:t>
            </a:r>
            <a:r>
              <a:rPr lang="en-AU" i="1" dirty="0" smtClean="0"/>
              <a:t> </a:t>
            </a:r>
            <a:r>
              <a:rPr lang="en-AU" i="1" dirty="0" err="1" smtClean="0"/>
              <a:t>menjawab</a:t>
            </a:r>
            <a:r>
              <a:rPr lang="en-AU" i="1" dirty="0" smtClean="0"/>
              <a:t> </a:t>
            </a:r>
            <a:r>
              <a:rPr lang="en-AU" i="1" dirty="0" err="1" smtClean="0"/>
              <a:t>pertanyaan</a:t>
            </a:r>
            <a:r>
              <a:rPr lang="en-AU" i="1" dirty="0" smtClean="0"/>
              <a:t> </a:t>
            </a:r>
            <a:r>
              <a:rPr lang="en-AU" i="1" dirty="0" err="1" smtClean="0"/>
              <a:t>berikut</a:t>
            </a:r>
            <a:r>
              <a:rPr lang="en-AU" i="1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11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9/96/Ayam_kampung_jan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27" y="2720939"/>
            <a:ext cx="2175673" cy="17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 smtClean="0"/>
              <a:t>Kegiatan</a:t>
            </a:r>
            <a:r>
              <a:rPr lang="en-AU" b="1" dirty="0" smtClean="0"/>
              <a:t> </a:t>
            </a:r>
            <a:r>
              <a:rPr lang="en-AU" b="1" dirty="0" err="1" smtClean="0"/>
              <a:t>kelompok</a:t>
            </a:r>
            <a:r>
              <a:rPr lang="en-AU" b="1" dirty="0" smtClean="0"/>
              <a:t> – </a:t>
            </a:r>
            <a:r>
              <a:rPr lang="en-AU" b="1" dirty="0" err="1" smtClean="0"/>
              <a:t>Kejadian</a:t>
            </a:r>
            <a:r>
              <a:rPr lang="en-AU" b="1" dirty="0" smtClean="0"/>
              <a:t> </a:t>
            </a:r>
            <a:r>
              <a:rPr lang="en-AU" b="1" dirty="0" err="1" smtClean="0"/>
              <a:t>sakit</a:t>
            </a:r>
            <a:r>
              <a:rPr lang="en-AU" b="1" dirty="0" smtClean="0"/>
              <a:t> </a:t>
            </a:r>
            <a:r>
              <a:rPr lang="en-AU" b="1" dirty="0" err="1" smtClean="0"/>
              <a:t>pada</a:t>
            </a:r>
            <a:r>
              <a:rPr lang="en-AU" b="1" dirty="0" smtClean="0"/>
              <a:t> </a:t>
            </a:r>
            <a:r>
              <a:rPr lang="en-AU" b="1" dirty="0" err="1" smtClean="0"/>
              <a:t>ayam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anak</a:t>
            </a:r>
            <a:r>
              <a:rPr lang="en-AU" b="1" dirty="0" smtClean="0"/>
              <a:t> </a:t>
            </a:r>
            <a:r>
              <a:rPr lang="en-AU" b="1" dirty="0" err="1" smtClean="0"/>
              <a:t>kandang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Jelaskan</a:t>
            </a:r>
            <a:r>
              <a:rPr lang="en-AU" dirty="0" smtClean="0"/>
              <a:t> </a:t>
            </a:r>
            <a:r>
              <a:rPr lang="en-AU" dirty="0" err="1" smtClean="0"/>
              <a:t>cara</a:t>
            </a:r>
            <a:r>
              <a:rPr lang="en-AU" dirty="0" smtClean="0"/>
              <a:t> </a:t>
            </a:r>
            <a:r>
              <a:rPr lang="en-AU" dirty="0" err="1" smtClean="0"/>
              <a:t>penyebaran</a:t>
            </a:r>
            <a:r>
              <a:rPr lang="en-AU" dirty="0" smtClean="0"/>
              <a:t> ND di </a:t>
            </a:r>
            <a:r>
              <a:rPr lang="en-AU" dirty="0" err="1" smtClean="0"/>
              <a:t>ayam</a:t>
            </a:r>
            <a:r>
              <a:rPr lang="en-AU" dirty="0" smtClean="0"/>
              <a:t> </a:t>
            </a:r>
            <a:r>
              <a:rPr lang="en-AU" dirty="0" err="1" smtClean="0"/>
              <a:t>kampung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peternakan</a:t>
            </a:r>
            <a:r>
              <a:rPr lang="en-AU" dirty="0" smtClean="0"/>
              <a:t> </a:t>
            </a:r>
            <a:r>
              <a:rPr lang="en-AU" dirty="0" err="1" smtClean="0"/>
              <a:t>unggas</a:t>
            </a:r>
            <a:r>
              <a:rPr lang="en-AU" dirty="0" smtClean="0"/>
              <a:t> </a:t>
            </a:r>
            <a:r>
              <a:rPr lang="en-AU" dirty="0" err="1" smtClean="0"/>
              <a:t>komersil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kelompokkan</a:t>
            </a:r>
            <a:r>
              <a:rPr lang="en-AU" dirty="0" smtClean="0"/>
              <a:t> </a:t>
            </a:r>
            <a:r>
              <a:rPr lang="en-AU" dirty="0" err="1" smtClean="0"/>
              <a:t>mereka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err="1" smtClean="0"/>
              <a:t>sebagai</a:t>
            </a:r>
            <a:r>
              <a:rPr lang="en-AU" dirty="0" smtClean="0"/>
              <a:t>  </a:t>
            </a:r>
            <a:r>
              <a:rPr lang="en-AU" dirty="0" err="1" smtClean="0"/>
              <a:t>langsung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err="1" smtClean="0"/>
              <a:t>tak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 </a:t>
            </a:r>
            <a:r>
              <a:rPr lang="en-AU" i="1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Jelaskan</a:t>
            </a:r>
            <a:r>
              <a:rPr lang="en-AU" dirty="0" smtClean="0"/>
              <a:t> </a:t>
            </a:r>
            <a:r>
              <a:rPr lang="en-AU" dirty="0" err="1" smtClean="0"/>
              <a:t>strategi</a:t>
            </a:r>
            <a:r>
              <a:rPr lang="en-AU" dirty="0" smtClean="0"/>
              <a:t> </a:t>
            </a:r>
            <a:r>
              <a:rPr lang="en-AU" dirty="0" err="1" smtClean="0"/>
              <a:t>selain</a:t>
            </a:r>
            <a:r>
              <a:rPr lang="en-AU" dirty="0" smtClean="0"/>
              <a:t> </a:t>
            </a:r>
            <a:r>
              <a:rPr lang="en-AU" dirty="0" err="1" smtClean="0"/>
              <a:t>vaksinasi</a:t>
            </a:r>
            <a:r>
              <a:rPr lang="en-AU" dirty="0" smtClean="0"/>
              <a:t> yang </a:t>
            </a:r>
            <a:r>
              <a:rPr lang="en-AU" dirty="0" err="1" smtClean="0"/>
              <a:t>mungkin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mengurangi</a:t>
            </a:r>
            <a:r>
              <a:rPr lang="en-AU" dirty="0" smtClean="0"/>
              <a:t> </a:t>
            </a:r>
            <a:r>
              <a:rPr lang="en-AU" dirty="0" err="1" smtClean="0"/>
              <a:t>risiko</a:t>
            </a:r>
            <a:r>
              <a:rPr lang="en-AU" dirty="0" smtClean="0"/>
              <a:t> </a:t>
            </a:r>
            <a:r>
              <a:rPr lang="en-AU" dirty="0" err="1" smtClean="0"/>
              <a:t>masuknya</a:t>
            </a:r>
            <a:r>
              <a:rPr lang="en-AU" dirty="0" smtClean="0"/>
              <a:t> ND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kawanan</a:t>
            </a:r>
            <a:r>
              <a:rPr lang="en-AU" dirty="0" smtClean="0"/>
              <a:t> </a:t>
            </a:r>
            <a:r>
              <a:rPr lang="en-AU" dirty="0" err="1" smtClean="0"/>
              <a:t>unggas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07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1158</Words>
  <Application>Microsoft Office PowerPoint</Application>
  <PresentationFormat>On-screen Show (4:3)</PresentationFormat>
  <Paragraphs>169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Epidemiologi Lapangan Tingkat Dasar</vt:lpstr>
      <vt:lpstr>PowerPoint Presentation</vt:lpstr>
      <vt:lpstr>Dalam sesi ini kita akan membicarakan tentang:</vt:lpstr>
      <vt:lpstr>Kegiatan</vt:lpstr>
      <vt:lpstr>Video</vt:lpstr>
      <vt:lpstr>Setelah menyaksikan rekaman PowerPoint</vt:lpstr>
      <vt:lpstr>Kegiatan kelompok– Kejadian sakit pada ayam dan anak kandang Informasi latar belakang</vt:lpstr>
      <vt:lpstr>Kegiatan kelompok – Kejadian sakit pada ayam dan anak kandang</vt:lpstr>
      <vt:lpstr>Diskusi </vt:lpstr>
      <vt:lpstr>PowerPoint Presentation</vt:lpstr>
      <vt:lpstr>Kegiatan kelompok – Kejadian sakit pada ayam dan anak kandang</vt:lpstr>
      <vt:lpstr>Dalam sesi ini kita membicarakan:</vt:lpstr>
      <vt:lpstr>Konsep kunci sesi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EID Program</cp:lastModifiedBy>
  <cp:revision>117</cp:revision>
  <dcterms:created xsi:type="dcterms:W3CDTF">2013-03-15T18:03:41Z</dcterms:created>
  <dcterms:modified xsi:type="dcterms:W3CDTF">2014-11-06T10:04:01Z</dcterms:modified>
</cp:coreProperties>
</file>