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78" r:id="rId4"/>
    <p:sldId id="279" r:id="rId5"/>
    <p:sldId id="280" r:id="rId6"/>
    <p:sldId id="283" r:id="rId7"/>
    <p:sldId id="282" r:id="rId8"/>
    <p:sldId id="281" r:id="rId9"/>
    <p:sldId id="289" r:id="rId10"/>
    <p:sldId id="288" r:id="rId11"/>
    <p:sldId id="284" r:id="rId12"/>
    <p:sldId id="287" r:id="rId13"/>
    <p:sldId id="286" r:id="rId14"/>
    <p:sldId id="285" r:id="rId15"/>
    <p:sldId id="270" r:id="rId16"/>
    <p:sldId id="290" r:id="rId17"/>
    <p:sldId id="272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amble" id="{1CF579EA-5ED7-4E36-BBC4-82B051FFB410}">
          <p14:sldIdLst>
            <p14:sldId id="256"/>
            <p14:sldId id="273"/>
            <p14:sldId id="278"/>
            <p14:sldId id="279"/>
            <p14:sldId id="280"/>
            <p14:sldId id="283"/>
            <p14:sldId id="282"/>
            <p14:sldId id="281"/>
            <p14:sldId id="289"/>
            <p14:sldId id="288"/>
            <p14:sldId id="284"/>
            <p14:sldId id="287"/>
            <p14:sldId id="286"/>
            <p14:sldId id="285"/>
            <p14:sldId id="270"/>
            <p14:sldId id="290"/>
            <p14:sldId id="272"/>
          </p14:sldIdLst>
        </p14:section>
        <p14:section name="Epidemiology" id="{ECC3C24D-DE0B-4E0C-AD7B-275218EF244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9525" autoAdjust="0"/>
  </p:normalViewPr>
  <p:slideViewPr>
    <p:cSldViewPr>
      <p:cViewPr varScale="1">
        <p:scale>
          <a:sx n="30" d="100"/>
          <a:sy n="30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A9B3B-2DCB-4EC1-9E14-6D3987650E27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B11E2-7901-4863-B8F2-7015844766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70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B82B6-3A6D-42E0-A03D-E53EBE9ED113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CFA76-0EDA-4ED1-941B-FD6CC7E6DF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19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88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11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5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28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30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0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48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09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33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32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11/07/2014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5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5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65304"/>
            <a:ext cx="9144000" cy="692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6053135"/>
            <a:ext cx="9145016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71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Introduction to data analysis: Case studies with iSIKHNAS </a:t>
            </a:r>
            <a:r>
              <a:rPr lang="en-AU" b="1" dirty="0" smtClean="0"/>
              <a:t>data</a:t>
            </a:r>
            <a:br>
              <a:rPr lang="en-AU" b="1" dirty="0" smtClean="0"/>
            </a:br>
            <a:r>
              <a:rPr lang="en-AU" b="1" dirty="0" smtClean="0"/>
              <a:t>Day 3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Beef self-sufficiency</a:t>
            </a:r>
            <a:endParaRPr lang="en-AU" dirty="0"/>
          </a:p>
        </p:txBody>
      </p:sp>
      <p:sp>
        <p:nvSpPr>
          <p:cNvPr id="20" name="progressBar"/>
          <p:cNvSpPr/>
          <p:nvPr/>
        </p:nvSpPr>
        <p:spPr>
          <a:xfrm>
            <a:off x="0" y="6756400"/>
            <a:ext cx="132522" cy="101600"/>
          </a:xfrm>
          <a:prstGeom prst="rect">
            <a:avLst/>
          </a:prstGeom>
          <a:solidFill>
            <a:srgbClr val="1F47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pageNumber"/>
          <p:cNvSpPr txBox="1"/>
          <p:nvPr/>
        </p:nvSpPr>
        <p:spPr>
          <a:xfrm>
            <a:off x="-375478" y="6718300"/>
            <a:ext cx="1270000" cy="20005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AU" sz="700" smtClean="0">
                <a:solidFill>
                  <a:srgbClr val="FFFFFF"/>
                </a:solidFill>
              </a:rPr>
              <a:t> 1/ 69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(8)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Make inferences about the population of interest i.e. answer your question of interest.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124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Objective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9349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Data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119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Description of data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4880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Hypothesis testing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18</a:t>
            </a:r>
          </a:p>
          <a:p>
            <a:r>
              <a:rPr lang="en-AU" dirty="0" smtClean="0"/>
              <a:t>Exercise 19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091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case study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9410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 from course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Importance of data  analysis</a:t>
            </a:r>
          </a:p>
          <a:p>
            <a:r>
              <a:rPr lang="en-AU" dirty="0"/>
              <a:t>iSIKHNAS </a:t>
            </a:r>
            <a:r>
              <a:rPr lang="en-AU" dirty="0" smtClean="0"/>
              <a:t>data now available</a:t>
            </a:r>
            <a:endParaRPr lang="en-AU" dirty="0"/>
          </a:p>
          <a:p>
            <a:r>
              <a:rPr lang="en-AU" dirty="0" smtClean="0"/>
              <a:t>Steps </a:t>
            </a:r>
            <a:r>
              <a:rPr lang="en-AU" dirty="0"/>
              <a:t>in data </a:t>
            </a:r>
            <a:r>
              <a:rPr lang="en-AU" dirty="0" smtClean="0"/>
              <a:t>analysis</a:t>
            </a:r>
          </a:p>
          <a:p>
            <a:r>
              <a:rPr lang="en-AU" dirty="0" smtClean="0"/>
              <a:t>Consolidate your skills</a:t>
            </a:r>
          </a:p>
          <a:p>
            <a:r>
              <a:rPr lang="en-AU" dirty="0" smtClean="0"/>
              <a:t>Advance your skills</a:t>
            </a:r>
          </a:p>
          <a:p>
            <a:pPr lvl="1"/>
            <a:r>
              <a:rPr lang="en-AU" dirty="0" smtClean="0"/>
              <a:t>Software (e.g. R)</a:t>
            </a:r>
          </a:p>
          <a:p>
            <a:pPr lvl="1"/>
            <a:r>
              <a:rPr lang="en-AU" dirty="0" smtClean="0"/>
              <a:t>Text books (e.g. R and statistics)</a:t>
            </a:r>
          </a:p>
          <a:p>
            <a:r>
              <a:rPr lang="en-AU" dirty="0" smtClean="0"/>
              <a:t>Extension work with R in Appendix 1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438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The end of day 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120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Introduction to case study </a:t>
            </a:r>
            <a:r>
              <a:rPr lang="en-AU" dirty="0" smtClean="0"/>
              <a:t>3:</a:t>
            </a:r>
            <a:br>
              <a:rPr lang="en-AU" dirty="0" smtClean="0"/>
            </a:br>
            <a:r>
              <a:rPr lang="en-AU" dirty="0" smtClean="0"/>
              <a:t>Beef self-sufficiency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Scenario</a:t>
            </a:r>
          </a:p>
          <a:p>
            <a:r>
              <a:rPr lang="en-AU" dirty="0" smtClean="0"/>
              <a:t>Question of interest</a:t>
            </a:r>
          </a:p>
          <a:p>
            <a:r>
              <a:rPr lang="en-AU" dirty="0" smtClean="0"/>
              <a:t>Limitations to conclusions (deficient data- time frame short)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062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Objective and question of interest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808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Null and alternate hypotheses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882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Determine an appropriate statistical test</a:t>
            </a:r>
          </a:p>
          <a:p>
            <a:r>
              <a:rPr lang="en-AU" dirty="0" smtClean="0"/>
              <a:t>Watch additional PowerPoint on which test to use.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54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(4)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Calculate a test statistic value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706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(5)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Determine the region of test statistic values where you will reject or retain the null hypothesis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08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(6)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Determine a probability of observing the test statistic if the null hypothesis is true</a:t>
            </a:r>
          </a:p>
        </p:txBody>
      </p:sp>
    </p:spTree>
    <p:extLst>
      <p:ext uri="{BB962C8B-B14F-4D97-AF65-F5344CB8AC3E}">
        <p14:creationId xmlns:p14="http://schemas.microsoft.com/office/powerpoint/2010/main" val="4039841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(7)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Reject or retain the null hypothesis</a:t>
            </a:r>
          </a:p>
        </p:txBody>
      </p:sp>
    </p:spTree>
    <p:extLst>
      <p:ext uri="{BB962C8B-B14F-4D97-AF65-F5344CB8AC3E}">
        <p14:creationId xmlns:p14="http://schemas.microsoft.com/office/powerpoint/2010/main" val="162758884"/>
      </p:ext>
    </p:extLst>
  </p:cSld>
  <p:clrMapOvr>
    <a:masterClrMapping/>
  </p:clrMapOvr>
</p:sld>
</file>

<file path=ppt/theme/theme1.xml><?xml version="1.0" encoding="utf-8"?>
<a:theme xmlns:a="http://schemas.openxmlformats.org/drawingml/2006/main" name="AusVe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AusVetI</Template>
  <TotalTime>11284</TotalTime>
  <Words>266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AusVetI</vt:lpstr>
      <vt:lpstr>Introduction to data analysis: Case studies with iSIKHNAS data Day 3</vt:lpstr>
      <vt:lpstr>Introduction to case study 3: Beef self-sufficiency</vt:lpstr>
      <vt:lpstr>Key concepts for hypothesis testing (1)</vt:lpstr>
      <vt:lpstr>Key concepts for hypothesis testing (2)</vt:lpstr>
      <vt:lpstr>Key concepts for hypothesis testing (3)</vt:lpstr>
      <vt:lpstr>Key concepts for hypothesis testing (4)</vt:lpstr>
      <vt:lpstr>Key concepts for hypothesis testing (5)</vt:lpstr>
      <vt:lpstr>Key concepts for hypothesis testing (6)</vt:lpstr>
      <vt:lpstr>Key concepts for hypothesis testing (7)</vt:lpstr>
      <vt:lpstr>Key concepts for hypothesis testing (8)</vt:lpstr>
      <vt:lpstr>Case study 3: Objective </vt:lpstr>
      <vt:lpstr>Case study 3: Data management</vt:lpstr>
      <vt:lpstr>Case study 3: Description of data </vt:lpstr>
      <vt:lpstr>Case study 3: Hypothesis testing </vt:lpstr>
      <vt:lpstr>Summary of case study 3</vt:lpstr>
      <vt:lpstr>Conclusions from course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Veterinary Epidemiology and Surveillance</dc:title>
  <dc:creator>Jenny Hutchison</dc:creator>
  <cp:lastModifiedBy>Catriona Mackenzie</cp:lastModifiedBy>
  <cp:revision>222</cp:revision>
  <cp:lastPrinted>2014-06-18T01:14:50Z</cp:lastPrinted>
  <dcterms:created xsi:type="dcterms:W3CDTF">2013-10-31T06:00:12Z</dcterms:created>
  <dcterms:modified xsi:type="dcterms:W3CDTF">2014-07-11T04:53:19Z</dcterms:modified>
</cp:coreProperties>
</file>