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384" r:id="rId2"/>
    <p:sldId id="377" r:id="rId3"/>
    <p:sldId id="378" r:id="rId4"/>
    <p:sldId id="379" r:id="rId5"/>
    <p:sldId id="345" r:id="rId6"/>
    <p:sldId id="372" r:id="rId7"/>
    <p:sldId id="261" r:id="rId8"/>
    <p:sldId id="308" r:id="rId9"/>
    <p:sldId id="262" r:id="rId10"/>
    <p:sldId id="309" r:id="rId11"/>
    <p:sldId id="263" r:id="rId12"/>
    <p:sldId id="312" r:id="rId13"/>
    <p:sldId id="373" r:id="rId14"/>
    <p:sldId id="265" r:id="rId15"/>
    <p:sldId id="266" r:id="rId16"/>
    <p:sldId id="267" r:id="rId17"/>
    <p:sldId id="268" r:id="rId18"/>
    <p:sldId id="269" r:id="rId19"/>
    <p:sldId id="270" r:id="rId20"/>
    <p:sldId id="374" r:id="rId21"/>
    <p:sldId id="271" r:id="rId22"/>
    <p:sldId id="274" r:id="rId23"/>
    <p:sldId id="418" r:id="rId24"/>
    <p:sldId id="427" r:id="rId25"/>
    <p:sldId id="419" r:id="rId26"/>
    <p:sldId id="421" r:id="rId27"/>
    <p:sldId id="423" r:id="rId28"/>
    <p:sldId id="420" r:id="rId29"/>
    <p:sldId id="424" r:id="rId30"/>
    <p:sldId id="276" r:id="rId31"/>
    <p:sldId id="426" r:id="rId32"/>
    <p:sldId id="273" r:id="rId33"/>
    <p:sldId id="425" r:id="rId34"/>
    <p:sldId id="278" r:id="rId35"/>
    <p:sldId id="279" r:id="rId36"/>
    <p:sldId id="280" r:id="rId37"/>
    <p:sldId id="281" r:id="rId38"/>
    <p:sldId id="283" r:id="rId39"/>
    <p:sldId id="284" r:id="rId40"/>
    <p:sldId id="285" r:id="rId41"/>
    <p:sldId id="286" r:id="rId42"/>
    <p:sldId id="287" r:id="rId43"/>
    <p:sldId id="288" r:id="rId44"/>
    <p:sldId id="366" r:id="rId45"/>
    <p:sldId id="369" r:id="rId46"/>
    <p:sldId id="385" r:id="rId47"/>
    <p:sldId id="397" r:id="rId48"/>
    <p:sldId id="386" r:id="rId49"/>
    <p:sldId id="387" r:id="rId50"/>
    <p:sldId id="388" r:id="rId51"/>
    <p:sldId id="389" r:id="rId52"/>
    <p:sldId id="391" r:id="rId53"/>
    <p:sldId id="392" r:id="rId54"/>
    <p:sldId id="390" r:id="rId55"/>
    <p:sldId id="393" r:id="rId56"/>
    <p:sldId id="394" r:id="rId57"/>
    <p:sldId id="413" r:id="rId58"/>
    <p:sldId id="395" r:id="rId59"/>
    <p:sldId id="396" r:id="rId60"/>
    <p:sldId id="31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99" r:id="rId70"/>
    <p:sldId id="300" r:id="rId71"/>
    <p:sldId id="301" r:id="rId72"/>
    <p:sldId id="302" r:id="rId73"/>
    <p:sldId id="407" r:id="rId74"/>
    <p:sldId id="408" r:id="rId75"/>
    <p:sldId id="414" r:id="rId76"/>
    <p:sldId id="415" r:id="rId77"/>
    <p:sldId id="416" r:id="rId78"/>
    <p:sldId id="417" r:id="rId79"/>
    <p:sldId id="307" r:id="rId8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632" autoAdjust="0"/>
  </p:normalViewPr>
  <p:slideViewPr>
    <p:cSldViewPr snapToObjects="1">
      <p:cViewPr varScale="1">
        <p:scale>
          <a:sx n="62" d="100"/>
          <a:sy n="62" d="100"/>
        </p:scale>
        <p:origin x="15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CC88B-DEA5-40C0-BB48-D2B59692DF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DA35E2B-E076-4215-82D2-A93D505003A7}">
      <dgm:prSet phldrT="[Text]" custT="1"/>
      <dgm:spPr/>
      <dgm:t>
        <a:bodyPr/>
        <a:lstStyle/>
        <a:p>
          <a:r>
            <a:rPr lang="en-US" sz="1400" dirty="0" err="1" smtClean="0"/>
            <a:t>Kejadian</a:t>
          </a:r>
          <a:r>
            <a:rPr lang="en-US" sz="1400" dirty="0" smtClean="0"/>
            <a:t> </a:t>
          </a:r>
          <a:r>
            <a:rPr lang="en-US" sz="1400" dirty="0" err="1" smtClean="0"/>
            <a:t>Penyakit</a:t>
          </a:r>
          <a:endParaRPr lang="en-US" sz="1400" dirty="0"/>
        </a:p>
      </dgm:t>
    </dgm:pt>
    <dgm:pt modelId="{E26285FC-6077-4642-9477-33AE088657F6}" type="parTrans" cxnId="{903224E4-7AEA-4B4A-8155-70ECE6B0B159}">
      <dgm:prSet/>
      <dgm:spPr/>
      <dgm:t>
        <a:bodyPr/>
        <a:lstStyle/>
        <a:p>
          <a:endParaRPr lang="en-US" sz="1400"/>
        </a:p>
      </dgm:t>
    </dgm:pt>
    <dgm:pt modelId="{A9C678C0-2A5B-4CCC-A379-E1BC1C6A0BF2}" type="sibTrans" cxnId="{903224E4-7AEA-4B4A-8155-70ECE6B0B159}">
      <dgm:prSet/>
      <dgm:spPr/>
      <dgm:t>
        <a:bodyPr/>
        <a:lstStyle/>
        <a:p>
          <a:endParaRPr lang="en-US" sz="1400"/>
        </a:p>
      </dgm:t>
    </dgm:pt>
    <dgm:pt modelId="{B93D0444-BF96-4A67-BA5C-CE858B85DEEC}">
      <dgm:prSet phldrT="[Text]" custT="1"/>
      <dgm:spPr/>
      <dgm:t>
        <a:bodyPr/>
        <a:lstStyle/>
        <a:p>
          <a:r>
            <a:rPr lang="en-US" sz="1400" dirty="0" err="1" smtClean="0"/>
            <a:t>Penyakit</a:t>
          </a:r>
          <a:r>
            <a:rPr lang="en-US" sz="1400" dirty="0" smtClean="0"/>
            <a:t> </a:t>
          </a:r>
          <a:r>
            <a:rPr lang="en-US" sz="1400" dirty="0" err="1" smtClean="0"/>
            <a:t>Prioritas</a:t>
          </a:r>
          <a:endParaRPr lang="en-US" sz="1400" dirty="0"/>
        </a:p>
      </dgm:t>
    </dgm:pt>
    <dgm:pt modelId="{882FDF8A-956A-415B-B790-674FCD1CAE1A}" type="parTrans" cxnId="{2B11E4DA-C859-47E3-AEB5-DAC43876D401}">
      <dgm:prSet/>
      <dgm:spPr/>
      <dgm:t>
        <a:bodyPr/>
        <a:lstStyle/>
        <a:p>
          <a:endParaRPr lang="en-US" sz="1400"/>
        </a:p>
      </dgm:t>
    </dgm:pt>
    <dgm:pt modelId="{AA9469D2-67A0-46E9-98A1-75D3CB02026C}" type="sibTrans" cxnId="{2B11E4DA-C859-47E3-AEB5-DAC43876D401}">
      <dgm:prSet/>
      <dgm:spPr/>
      <dgm:t>
        <a:bodyPr/>
        <a:lstStyle/>
        <a:p>
          <a:endParaRPr lang="en-US" sz="1400"/>
        </a:p>
      </dgm:t>
    </dgm:pt>
    <dgm:pt modelId="{0714A7B4-1C96-476D-90C5-D0752D79C4D5}" type="pres">
      <dgm:prSet presAssocID="{CA7CC88B-DEA5-40C0-BB48-D2B59692DFBB}" presName="Name0" presStyleCnt="0">
        <dgm:presLayoutVars>
          <dgm:dir/>
          <dgm:animLvl val="lvl"/>
          <dgm:resizeHandles val="exact"/>
        </dgm:presLayoutVars>
      </dgm:prSet>
      <dgm:spPr/>
    </dgm:pt>
    <dgm:pt modelId="{E7F8AB30-CFAF-4F7D-AD7E-DAF5CF8F1CCF}" type="pres">
      <dgm:prSet presAssocID="{6DA35E2B-E076-4215-82D2-A93D505003A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E5E674-4730-4E53-A206-84F91DF920A5}" type="pres">
      <dgm:prSet presAssocID="{A9C678C0-2A5B-4CCC-A379-E1BC1C6A0BF2}" presName="parTxOnlySpace" presStyleCnt="0"/>
      <dgm:spPr/>
    </dgm:pt>
    <dgm:pt modelId="{525430E0-79A3-484E-A604-DA70B12C8B52}" type="pres">
      <dgm:prSet presAssocID="{B93D0444-BF96-4A67-BA5C-CE858B85DEEC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224E4-7AEA-4B4A-8155-70ECE6B0B159}" srcId="{CA7CC88B-DEA5-40C0-BB48-D2B59692DFBB}" destId="{6DA35E2B-E076-4215-82D2-A93D505003A7}" srcOrd="0" destOrd="0" parTransId="{E26285FC-6077-4642-9477-33AE088657F6}" sibTransId="{A9C678C0-2A5B-4CCC-A379-E1BC1C6A0BF2}"/>
    <dgm:cxn modelId="{B6767A97-CB6D-4728-9388-43FEFF42A08C}" type="presOf" srcId="{CA7CC88B-DEA5-40C0-BB48-D2B59692DFBB}" destId="{0714A7B4-1C96-476D-90C5-D0752D79C4D5}" srcOrd="0" destOrd="0" presId="urn:microsoft.com/office/officeart/2005/8/layout/chevron1"/>
    <dgm:cxn modelId="{9746BACD-F596-4A77-B069-D1D5C18B869F}" type="presOf" srcId="{B93D0444-BF96-4A67-BA5C-CE858B85DEEC}" destId="{525430E0-79A3-484E-A604-DA70B12C8B52}" srcOrd="0" destOrd="0" presId="urn:microsoft.com/office/officeart/2005/8/layout/chevron1"/>
    <dgm:cxn modelId="{2B11E4DA-C859-47E3-AEB5-DAC43876D401}" srcId="{CA7CC88B-DEA5-40C0-BB48-D2B59692DFBB}" destId="{B93D0444-BF96-4A67-BA5C-CE858B85DEEC}" srcOrd="1" destOrd="0" parTransId="{882FDF8A-956A-415B-B790-674FCD1CAE1A}" sibTransId="{AA9469D2-67A0-46E9-98A1-75D3CB02026C}"/>
    <dgm:cxn modelId="{0422C98A-F4CE-4E9F-A7A9-AB5D49033ECB}" type="presOf" srcId="{6DA35E2B-E076-4215-82D2-A93D505003A7}" destId="{E7F8AB30-CFAF-4F7D-AD7E-DAF5CF8F1CCF}" srcOrd="0" destOrd="0" presId="urn:microsoft.com/office/officeart/2005/8/layout/chevron1"/>
    <dgm:cxn modelId="{9073F0F1-2B39-40A8-8444-D3B75B4CEEBF}" type="presParOf" srcId="{0714A7B4-1C96-476D-90C5-D0752D79C4D5}" destId="{E7F8AB30-CFAF-4F7D-AD7E-DAF5CF8F1CCF}" srcOrd="0" destOrd="0" presId="urn:microsoft.com/office/officeart/2005/8/layout/chevron1"/>
    <dgm:cxn modelId="{8A9B3CF6-410A-45BE-9637-E811F6615ECA}" type="presParOf" srcId="{0714A7B4-1C96-476D-90C5-D0752D79C4D5}" destId="{F2E5E674-4730-4E53-A206-84F91DF920A5}" srcOrd="1" destOrd="0" presId="urn:microsoft.com/office/officeart/2005/8/layout/chevron1"/>
    <dgm:cxn modelId="{C6382665-470C-4A44-8E7B-4CD03FA0EBF2}" type="presParOf" srcId="{0714A7B4-1C96-476D-90C5-D0752D79C4D5}" destId="{525430E0-79A3-484E-A604-DA70B12C8B5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7CC88B-DEA5-40C0-BB48-D2B59692DF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DA35E2B-E076-4215-82D2-A93D505003A7}">
      <dgm:prSet phldrT="[Text]" custT="1"/>
      <dgm:spPr/>
      <dgm:t>
        <a:bodyPr/>
        <a:lstStyle/>
        <a:p>
          <a:r>
            <a:rPr lang="en-US" sz="1400" dirty="0" err="1" smtClean="0"/>
            <a:t>Kejadian</a:t>
          </a:r>
          <a:r>
            <a:rPr lang="en-US" sz="1400" dirty="0" smtClean="0"/>
            <a:t> </a:t>
          </a:r>
          <a:r>
            <a:rPr lang="en-US" sz="1400" dirty="0" err="1" smtClean="0"/>
            <a:t>Penyakit</a:t>
          </a:r>
          <a:endParaRPr lang="en-US" sz="1400" dirty="0"/>
        </a:p>
      </dgm:t>
    </dgm:pt>
    <dgm:pt modelId="{E26285FC-6077-4642-9477-33AE088657F6}" type="parTrans" cxnId="{903224E4-7AEA-4B4A-8155-70ECE6B0B159}">
      <dgm:prSet/>
      <dgm:spPr/>
      <dgm:t>
        <a:bodyPr/>
        <a:lstStyle/>
        <a:p>
          <a:endParaRPr lang="en-US" sz="1400"/>
        </a:p>
      </dgm:t>
    </dgm:pt>
    <dgm:pt modelId="{A9C678C0-2A5B-4CCC-A379-E1BC1C6A0BF2}" type="sibTrans" cxnId="{903224E4-7AEA-4B4A-8155-70ECE6B0B159}">
      <dgm:prSet/>
      <dgm:spPr/>
      <dgm:t>
        <a:bodyPr/>
        <a:lstStyle/>
        <a:p>
          <a:endParaRPr lang="en-US" sz="1400"/>
        </a:p>
      </dgm:t>
    </dgm:pt>
    <dgm:pt modelId="{B93D0444-BF96-4A67-BA5C-CE858B85DEEC}">
      <dgm:prSet phldrT="[Text]" custT="1"/>
      <dgm:spPr/>
      <dgm:t>
        <a:bodyPr/>
        <a:lstStyle/>
        <a:p>
          <a:r>
            <a:rPr lang="en-US" sz="1400" dirty="0" err="1" smtClean="0"/>
            <a:t>Penyakit</a:t>
          </a:r>
          <a:r>
            <a:rPr lang="en-US" sz="1400" dirty="0" smtClean="0"/>
            <a:t> </a:t>
          </a:r>
          <a:r>
            <a:rPr lang="en-US" sz="1400" dirty="0" err="1" smtClean="0"/>
            <a:t>Prioritas</a:t>
          </a:r>
          <a:endParaRPr lang="en-US" sz="1400" dirty="0"/>
        </a:p>
      </dgm:t>
    </dgm:pt>
    <dgm:pt modelId="{882FDF8A-956A-415B-B790-674FCD1CAE1A}" type="parTrans" cxnId="{2B11E4DA-C859-47E3-AEB5-DAC43876D401}">
      <dgm:prSet/>
      <dgm:spPr/>
      <dgm:t>
        <a:bodyPr/>
        <a:lstStyle/>
        <a:p>
          <a:endParaRPr lang="en-US" sz="1400"/>
        </a:p>
      </dgm:t>
    </dgm:pt>
    <dgm:pt modelId="{AA9469D2-67A0-46E9-98A1-75D3CB02026C}" type="sibTrans" cxnId="{2B11E4DA-C859-47E3-AEB5-DAC43876D401}">
      <dgm:prSet/>
      <dgm:spPr/>
      <dgm:t>
        <a:bodyPr/>
        <a:lstStyle/>
        <a:p>
          <a:endParaRPr lang="en-US" sz="1400"/>
        </a:p>
      </dgm:t>
    </dgm:pt>
    <dgm:pt modelId="{0714A7B4-1C96-476D-90C5-D0752D79C4D5}" type="pres">
      <dgm:prSet presAssocID="{CA7CC88B-DEA5-40C0-BB48-D2B59692DFBB}" presName="Name0" presStyleCnt="0">
        <dgm:presLayoutVars>
          <dgm:dir/>
          <dgm:animLvl val="lvl"/>
          <dgm:resizeHandles val="exact"/>
        </dgm:presLayoutVars>
      </dgm:prSet>
      <dgm:spPr/>
    </dgm:pt>
    <dgm:pt modelId="{E7F8AB30-CFAF-4F7D-AD7E-DAF5CF8F1CCF}" type="pres">
      <dgm:prSet presAssocID="{6DA35E2B-E076-4215-82D2-A93D505003A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E5E674-4730-4E53-A206-84F91DF920A5}" type="pres">
      <dgm:prSet presAssocID="{A9C678C0-2A5B-4CCC-A379-E1BC1C6A0BF2}" presName="parTxOnlySpace" presStyleCnt="0"/>
      <dgm:spPr/>
    </dgm:pt>
    <dgm:pt modelId="{525430E0-79A3-484E-A604-DA70B12C8B52}" type="pres">
      <dgm:prSet presAssocID="{B93D0444-BF96-4A67-BA5C-CE858B85DEEC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224E4-7AEA-4B4A-8155-70ECE6B0B159}" srcId="{CA7CC88B-DEA5-40C0-BB48-D2B59692DFBB}" destId="{6DA35E2B-E076-4215-82D2-A93D505003A7}" srcOrd="0" destOrd="0" parTransId="{E26285FC-6077-4642-9477-33AE088657F6}" sibTransId="{A9C678C0-2A5B-4CCC-A379-E1BC1C6A0BF2}"/>
    <dgm:cxn modelId="{B52985E5-D639-4D1A-9B6A-932E18FC80CB}" type="presOf" srcId="{6DA35E2B-E076-4215-82D2-A93D505003A7}" destId="{E7F8AB30-CFAF-4F7D-AD7E-DAF5CF8F1CCF}" srcOrd="0" destOrd="0" presId="urn:microsoft.com/office/officeart/2005/8/layout/chevron1"/>
    <dgm:cxn modelId="{58798B21-F376-4AF2-903A-38EA9D1B83CC}" type="presOf" srcId="{CA7CC88B-DEA5-40C0-BB48-D2B59692DFBB}" destId="{0714A7B4-1C96-476D-90C5-D0752D79C4D5}" srcOrd="0" destOrd="0" presId="urn:microsoft.com/office/officeart/2005/8/layout/chevron1"/>
    <dgm:cxn modelId="{2B11E4DA-C859-47E3-AEB5-DAC43876D401}" srcId="{CA7CC88B-DEA5-40C0-BB48-D2B59692DFBB}" destId="{B93D0444-BF96-4A67-BA5C-CE858B85DEEC}" srcOrd="1" destOrd="0" parTransId="{882FDF8A-956A-415B-B790-674FCD1CAE1A}" sibTransId="{AA9469D2-67A0-46E9-98A1-75D3CB02026C}"/>
    <dgm:cxn modelId="{FE7C068F-F024-4EE4-86C6-A771819A0DD1}" type="presOf" srcId="{B93D0444-BF96-4A67-BA5C-CE858B85DEEC}" destId="{525430E0-79A3-484E-A604-DA70B12C8B52}" srcOrd="0" destOrd="0" presId="urn:microsoft.com/office/officeart/2005/8/layout/chevron1"/>
    <dgm:cxn modelId="{7A3FEEC6-F6B0-41D2-AE5D-845114BE1342}" type="presParOf" srcId="{0714A7B4-1C96-476D-90C5-D0752D79C4D5}" destId="{E7F8AB30-CFAF-4F7D-AD7E-DAF5CF8F1CCF}" srcOrd="0" destOrd="0" presId="urn:microsoft.com/office/officeart/2005/8/layout/chevron1"/>
    <dgm:cxn modelId="{B3A5994E-B17E-4CDB-98E8-11F2F9C2CCE0}" type="presParOf" srcId="{0714A7B4-1C96-476D-90C5-D0752D79C4D5}" destId="{F2E5E674-4730-4E53-A206-84F91DF920A5}" srcOrd="1" destOrd="0" presId="urn:microsoft.com/office/officeart/2005/8/layout/chevron1"/>
    <dgm:cxn modelId="{3C9A3EF3-B978-4936-8FFF-4066F27641BE}" type="presParOf" srcId="{0714A7B4-1C96-476D-90C5-D0752D79C4D5}" destId="{525430E0-79A3-484E-A604-DA70B12C8B5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7CC88B-DEA5-40C0-BB48-D2B59692DF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DA35E2B-E076-4215-82D2-A93D505003A7}">
      <dgm:prSet phldrT="[Text]" custT="1"/>
      <dgm:spPr/>
      <dgm:t>
        <a:bodyPr/>
        <a:lstStyle/>
        <a:p>
          <a:r>
            <a:rPr lang="en-US" sz="1400" dirty="0" err="1" smtClean="0"/>
            <a:t>Kejadian</a:t>
          </a:r>
          <a:r>
            <a:rPr lang="en-US" sz="1400" dirty="0" smtClean="0"/>
            <a:t> </a:t>
          </a:r>
          <a:r>
            <a:rPr lang="en-US" sz="1400" dirty="0" err="1" smtClean="0"/>
            <a:t>Penyakit</a:t>
          </a:r>
          <a:endParaRPr lang="en-US" sz="1400" dirty="0"/>
        </a:p>
      </dgm:t>
    </dgm:pt>
    <dgm:pt modelId="{E26285FC-6077-4642-9477-33AE088657F6}" type="parTrans" cxnId="{903224E4-7AEA-4B4A-8155-70ECE6B0B159}">
      <dgm:prSet/>
      <dgm:spPr/>
      <dgm:t>
        <a:bodyPr/>
        <a:lstStyle/>
        <a:p>
          <a:endParaRPr lang="en-US" sz="1400"/>
        </a:p>
      </dgm:t>
    </dgm:pt>
    <dgm:pt modelId="{A9C678C0-2A5B-4CCC-A379-E1BC1C6A0BF2}" type="sibTrans" cxnId="{903224E4-7AEA-4B4A-8155-70ECE6B0B159}">
      <dgm:prSet/>
      <dgm:spPr/>
      <dgm:t>
        <a:bodyPr/>
        <a:lstStyle/>
        <a:p>
          <a:endParaRPr lang="en-US" sz="1400"/>
        </a:p>
      </dgm:t>
    </dgm:pt>
    <dgm:pt modelId="{B93D0444-BF96-4A67-BA5C-CE858B85DEEC}">
      <dgm:prSet phldrT="[Text]" custT="1"/>
      <dgm:spPr/>
      <dgm:t>
        <a:bodyPr/>
        <a:lstStyle/>
        <a:p>
          <a:r>
            <a:rPr lang="en-US" sz="1400" dirty="0" err="1" smtClean="0"/>
            <a:t>Penyakit</a:t>
          </a:r>
          <a:r>
            <a:rPr lang="en-US" sz="1400" dirty="0" smtClean="0"/>
            <a:t> </a:t>
          </a:r>
          <a:r>
            <a:rPr lang="en-US" sz="1400" dirty="0" err="1" smtClean="0"/>
            <a:t>Prioritas</a:t>
          </a:r>
          <a:endParaRPr lang="en-US" sz="1400" dirty="0"/>
        </a:p>
      </dgm:t>
    </dgm:pt>
    <dgm:pt modelId="{882FDF8A-956A-415B-B790-674FCD1CAE1A}" type="parTrans" cxnId="{2B11E4DA-C859-47E3-AEB5-DAC43876D401}">
      <dgm:prSet/>
      <dgm:spPr/>
      <dgm:t>
        <a:bodyPr/>
        <a:lstStyle/>
        <a:p>
          <a:endParaRPr lang="en-US" sz="1400"/>
        </a:p>
      </dgm:t>
    </dgm:pt>
    <dgm:pt modelId="{AA9469D2-67A0-46E9-98A1-75D3CB02026C}" type="sibTrans" cxnId="{2B11E4DA-C859-47E3-AEB5-DAC43876D401}">
      <dgm:prSet/>
      <dgm:spPr/>
      <dgm:t>
        <a:bodyPr/>
        <a:lstStyle/>
        <a:p>
          <a:endParaRPr lang="en-US" sz="1400"/>
        </a:p>
      </dgm:t>
    </dgm:pt>
    <dgm:pt modelId="{0714A7B4-1C96-476D-90C5-D0752D79C4D5}" type="pres">
      <dgm:prSet presAssocID="{CA7CC88B-DEA5-40C0-BB48-D2B59692DFBB}" presName="Name0" presStyleCnt="0">
        <dgm:presLayoutVars>
          <dgm:dir/>
          <dgm:animLvl val="lvl"/>
          <dgm:resizeHandles val="exact"/>
        </dgm:presLayoutVars>
      </dgm:prSet>
      <dgm:spPr/>
    </dgm:pt>
    <dgm:pt modelId="{E7F8AB30-CFAF-4F7D-AD7E-DAF5CF8F1CCF}" type="pres">
      <dgm:prSet presAssocID="{6DA35E2B-E076-4215-82D2-A93D505003A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E5E674-4730-4E53-A206-84F91DF920A5}" type="pres">
      <dgm:prSet presAssocID="{A9C678C0-2A5B-4CCC-A379-E1BC1C6A0BF2}" presName="parTxOnlySpace" presStyleCnt="0"/>
      <dgm:spPr/>
    </dgm:pt>
    <dgm:pt modelId="{525430E0-79A3-484E-A604-DA70B12C8B52}" type="pres">
      <dgm:prSet presAssocID="{B93D0444-BF96-4A67-BA5C-CE858B85DEEC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224E4-7AEA-4B4A-8155-70ECE6B0B159}" srcId="{CA7CC88B-DEA5-40C0-BB48-D2B59692DFBB}" destId="{6DA35E2B-E076-4215-82D2-A93D505003A7}" srcOrd="0" destOrd="0" parTransId="{E26285FC-6077-4642-9477-33AE088657F6}" sibTransId="{A9C678C0-2A5B-4CCC-A379-E1BC1C6A0BF2}"/>
    <dgm:cxn modelId="{2B11E4DA-C859-47E3-AEB5-DAC43876D401}" srcId="{CA7CC88B-DEA5-40C0-BB48-D2B59692DFBB}" destId="{B93D0444-BF96-4A67-BA5C-CE858B85DEEC}" srcOrd="1" destOrd="0" parTransId="{882FDF8A-956A-415B-B790-674FCD1CAE1A}" sibTransId="{AA9469D2-67A0-46E9-98A1-75D3CB02026C}"/>
    <dgm:cxn modelId="{4F9DEBB1-B38E-4CA3-9927-8A3BF7AF47C4}" type="presOf" srcId="{CA7CC88B-DEA5-40C0-BB48-D2B59692DFBB}" destId="{0714A7B4-1C96-476D-90C5-D0752D79C4D5}" srcOrd="0" destOrd="0" presId="urn:microsoft.com/office/officeart/2005/8/layout/chevron1"/>
    <dgm:cxn modelId="{7176C0E8-6233-4B4F-8182-B335CC00596C}" type="presOf" srcId="{B93D0444-BF96-4A67-BA5C-CE858B85DEEC}" destId="{525430E0-79A3-484E-A604-DA70B12C8B52}" srcOrd="0" destOrd="0" presId="urn:microsoft.com/office/officeart/2005/8/layout/chevron1"/>
    <dgm:cxn modelId="{0FDC98F5-C7AC-4AE1-BBED-DD499E18EA62}" type="presOf" srcId="{6DA35E2B-E076-4215-82D2-A93D505003A7}" destId="{E7F8AB30-CFAF-4F7D-AD7E-DAF5CF8F1CCF}" srcOrd="0" destOrd="0" presId="urn:microsoft.com/office/officeart/2005/8/layout/chevron1"/>
    <dgm:cxn modelId="{9CBA71BD-09BA-4B45-B44B-B6B90DCB98FE}" type="presParOf" srcId="{0714A7B4-1C96-476D-90C5-D0752D79C4D5}" destId="{E7F8AB30-CFAF-4F7D-AD7E-DAF5CF8F1CCF}" srcOrd="0" destOrd="0" presId="urn:microsoft.com/office/officeart/2005/8/layout/chevron1"/>
    <dgm:cxn modelId="{602422D2-68FD-42CC-80CF-BBEBAE7539CD}" type="presParOf" srcId="{0714A7B4-1C96-476D-90C5-D0752D79C4D5}" destId="{F2E5E674-4730-4E53-A206-84F91DF920A5}" srcOrd="1" destOrd="0" presId="urn:microsoft.com/office/officeart/2005/8/layout/chevron1"/>
    <dgm:cxn modelId="{2C22D70A-A55A-4EA0-8151-B053207D0A51}" type="presParOf" srcId="{0714A7B4-1C96-476D-90C5-D0752D79C4D5}" destId="{525430E0-79A3-484E-A604-DA70B12C8B5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AB30-CFAF-4F7D-AD7E-DAF5CF8F1CCF}">
      <dsp:nvSpPr>
        <dsp:cNvPr id="0" name=""/>
        <dsp:cNvSpPr/>
      </dsp:nvSpPr>
      <dsp:spPr>
        <a:xfrm>
          <a:off x="2594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Kejadian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Penyakit</a:t>
          </a:r>
          <a:endParaRPr lang="en-US" sz="1400" kern="1200" dirty="0"/>
        </a:p>
      </dsp:txBody>
      <dsp:txXfrm>
        <a:off x="312819" y="174855"/>
        <a:ext cx="930675" cy="620450"/>
      </dsp:txXfrm>
    </dsp:sp>
    <dsp:sp modelId="{525430E0-79A3-484E-A604-DA70B12C8B52}">
      <dsp:nvSpPr>
        <dsp:cNvPr id="0" name=""/>
        <dsp:cNvSpPr/>
      </dsp:nvSpPr>
      <dsp:spPr>
        <a:xfrm>
          <a:off x="1398607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Penyakit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Prioritas</a:t>
          </a:r>
          <a:endParaRPr lang="en-US" sz="1400" kern="1200" dirty="0"/>
        </a:p>
      </dsp:txBody>
      <dsp:txXfrm>
        <a:off x="1708832" y="174855"/>
        <a:ext cx="930675" cy="620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AB30-CFAF-4F7D-AD7E-DAF5CF8F1CCF}">
      <dsp:nvSpPr>
        <dsp:cNvPr id="0" name=""/>
        <dsp:cNvSpPr/>
      </dsp:nvSpPr>
      <dsp:spPr>
        <a:xfrm>
          <a:off x="2594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Kejadian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Penyakit</a:t>
          </a:r>
          <a:endParaRPr lang="en-US" sz="1400" kern="1200" dirty="0"/>
        </a:p>
      </dsp:txBody>
      <dsp:txXfrm>
        <a:off x="312819" y="174855"/>
        <a:ext cx="930675" cy="620450"/>
      </dsp:txXfrm>
    </dsp:sp>
    <dsp:sp modelId="{525430E0-79A3-484E-A604-DA70B12C8B52}">
      <dsp:nvSpPr>
        <dsp:cNvPr id="0" name=""/>
        <dsp:cNvSpPr/>
      </dsp:nvSpPr>
      <dsp:spPr>
        <a:xfrm>
          <a:off x="1398607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Penyakit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Prioritas</a:t>
          </a:r>
          <a:endParaRPr lang="en-US" sz="1400" kern="1200" dirty="0"/>
        </a:p>
      </dsp:txBody>
      <dsp:txXfrm>
        <a:off x="1708832" y="174855"/>
        <a:ext cx="930675" cy="620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AB30-CFAF-4F7D-AD7E-DAF5CF8F1CCF}">
      <dsp:nvSpPr>
        <dsp:cNvPr id="0" name=""/>
        <dsp:cNvSpPr/>
      </dsp:nvSpPr>
      <dsp:spPr>
        <a:xfrm>
          <a:off x="2594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Kejadian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Penyakit</a:t>
          </a:r>
          <a:endParaRPr lang="en-US" sz="1400" kern="1200" dirty="0"/>
        </a:p>
      </dsp:txBody>
      <dsp:txXfrm>
        <a:off x="312819" y="174855"/>
        <a:ext cx="930675" cy="620450"/>
      </dsp:txXfrm>
    </dsp:sp>
    <dsp:sp modelId="{525430E0-79A3-484E-A604-DA70B12C8B52}">
      <dsp:nvSpPr>
        <dsp:cNvPr id="0" name=""/>
        <dsp:cNvSpPr/>
      </dsp:nvSpPr>
      <dsp:spPr>
        <a:xfrm>
          <a:off x="1398607" y="174855"/>
          <a:ext cx="1551125" cy="620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Penyakit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Prioritas</a:t>
          </a:r>
          <a:endParaRPr lang="en-US" sz="1400" kern="1200" dirty="0"/>
        </a:p>
      </dsp:txBody>
      <dsp:txXfrm>
        <a:off x="1708832" y="174855"/>
        <a:ext cx="930675" cy="620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406899-87AC-4650-95A9-1694583E924B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8E0639-9104-4EE7-80F5-4B1994785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1A095-8FD7-42A6-AF76-2E9435780E4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3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7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Prolaps</a:t>
            </a:r>
            <a:r>
              <a:rPr lang="en-US" baseline="0" dirty="0" smtClean="0"/>
              <a:t> uteri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2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BVD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2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cacingan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5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Anthrax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6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Brucellosis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76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Anthrax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6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Rabies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9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2BE1F3-F9A6-4F06-9FBF-96AA0EF2E70F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752196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Brucellosis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14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3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3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95C82-C203-4F73-B71E-9DC8DB2E7199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30938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smtClean="0"/>
              <a:t>A village reporter’s work area is usually in one desa.  They are registered this area when you registered to use the system.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Some village reporters work in more than one desa. 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If a village reporter reports from a different desa to the one they were registered in then they should include this desa code at the end of their U or P reports.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9EC15-357A-40AD-AB98-E2187781CC30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96580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d-ID" altLang="en-US" smtClean="0"/>
              <a:t>Terangkan perbedaan antara dinas dan pelsa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BA366-6A4E-44C2-973B-FE3B467DC67C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343072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Diskusi</a:t>
            </a:r>
            <a:r>
              <a:rPr lang="en-US" dirty="0" smtClean="0"/>
              <a:t> </a:t>
            </a:r>
            <a:r>
              <a:rPr lang="en-US" dirty="0" err="1" smtClean="0"/>
              <a:t>aja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03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smtClean="0"/>
              <a:t>A village reporter’s work area is usually in one desa.  They are registered this area when you registered to use the system.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Some village reporters work in more than one desa. 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If a village reporter reports from a different desa to the one they were registered in then they should include this desa code at the end of their U or P reports.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29FAE-53C6-4921-AE8F-E561EA7214AD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390350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2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79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9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400"/>
            <a:ext cx="140176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 Kementa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74638"/>
            <a:ext cx="814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A366-3CB7-43D7-8E32-3534796FA002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38FF-EE93-45AF-B3EC-F149D737A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9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6654-6BF1-47AB-88DA-6AAE1686B5FB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AB57-5B3D-490D-B57A-5FB51CB12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2FBA-4F4B-48EE-8B7D-53EE190E4155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CC909-5F14-4D9E-A6B6-9582ACF7B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A31C-5A4F-4009-A9A4-75B5D74D1D45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5E9C-7A1B-4434-9A11-B43966E82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 Kementa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74638"/>
            <a:ext cx="814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AusAID kangaroo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4017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C632B-1313-4110-BAFC-91D9CDCAE415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6464D-2AA6-4395-8EF1-C650423EE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A0B3-0A1C-4113-BA05-0235A8716D72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51B9-8F4D-4642-AB4F-E43AE1FA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EFB1F-8FA3-4729-A7AB-CC6A934AADCE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04AC-4FB1-4565-8EBA-3371C8EA3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1BB2-2E03-4B9F-AC2E-4B6F37D5778B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B1A86-3B9C-4E9F-9D99-849C1C579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C9E9-B639-4558-910C-56A9410CC7FC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FBED-6209-4850-A620-86EF8DAEC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678B-93E3-425D-808A-D03618238027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BF29-40C5-498B-AB72-241602AA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5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515E-654C-4380-954A-395D4844AC45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40B43-2C36-463A-96B7-B2EBF71D1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73B6F0-986B-4911-B021-E430B9044E02}" type="datetimeFigureOut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3654E2-2248-43E6-8373-5708BC20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4868863"/>
            <a:ext cx="23590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508750"/>
            <a:ext cx="9144000" cy="3492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cap="all" dirty="0">
                <a:latin typeface="Times New Roman" pitchFamily="18" charset="0"/>
              </a:rPr>
              <a:t>Australia Indonesia Partnership for Emerging Infectious Diseases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79" r:id="rId2"/>
    <p:sldLayoutId id="214748378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ion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5412"/>
            <a:ext cx="30353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3213"/>
            <a:ext cx="1655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7325"/>
            <a:ext cx="105568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6"/>
          <p:cNvSpPr txBox="1">
            <a:spLocks noChangeArrowheads="1"/>
          </p:cNvSpPr>
          <p:nvPr/>
        </p:nvSpPr>
        <p:spPr bwMode="auto">
          <a:xfrm>
            <a:off x="53975" y="2708920"/>
            <a:ext cx="9036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SESI 5</a:t>
            </a:r>
          </a:p>
          <a:p>
            <a:pPr algn="ctr" eaLnBrk="1" hangingPunct="1"/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Pengenalan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Modul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1</a:t>
            </a:r>
          </a:p>
          <a:p>
            <a:pPr algn="ctr" eaLnBrk="1" hangingPunct="1"/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Pelaporan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Penyakit</a:t>
            </a:r>
            <a:r>
              <a:rPr lang="en-US" altLang="en-US" sz="2800" b="1" dirty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Rutin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dan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Manajemen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Kasus</a:t>
            </a:r>
            <a:endParaRPr lang="en-US" altLang="en-US" sz="2400" b="1" dirty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endParaRPr lang="en-US" altLang="en-US" sz="2400" b="1" dirty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4102" name="Rectangle 23"/>
          <p:cNvSpPr>
            <a:spLocks noChangeArrowheads="1"/>
          </p:cNvSpPr>
          <p:nvPr/>
        </p:nvSpPr>
        <p:spPr bwMode="auto">
          <a:xfrm>
            <a:off x="0" y="41973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50888"/>
            <a:r>
              <a:rPr lang="en-US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id-ID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EMENTERIAN PERTANIAN</a:t>
            </a:r>
          </a:p>
          <a:p>
            <a:pPr algn="ctr" defTabSz="750888"/>
            <a:r>
              <a:rPr lang="id-ID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DIREKTORAT JENDERAL PETERNAKAN DAN KESEHATAN HEWAN</a:t>
            </a:r>
            <a:endParaRPr lang="en-US" alt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defTabSz="750888"/>
            <a:r>
              <a:rPr lang="en-US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DIREKTORAT KESEHATAN HEWAN</a:t>
            </a:r>
          </a:p>
        </p:txBody>
      </p:sp>
    </p:spTree>
    <p:extLst>
      <p:ext uri="{BB962C8B-B14F-4D97-AF65-F5344CB8AC3E}">
        <p14:creationId xmlns:p14="http://schemas.microsoft.com/office/powerpoint/2010/main" val="42005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213" y="428604"/>
            <a:ext cx="8716962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3525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dirty="0">
                <a:latin typeface="+mj-lt"/>
                <a:cs typeface="+mn-cs"/>
              </a:rPr>
              <a:t>Ada </a:t>
            </a:r>
            <a:r>
              <a:rPr lang="id-ID" altLang="en-US" sz="3600" dirty="0">
                <a:latin typeface="+mj-lt"/>
                <a:cs typeface="+mn-cs"/>
              </a:rPr>
              <a:t>3</a:t>
            </a:r>
            <a:r>
              <a:rPr lang="en-US" altLang="en-US" sz="3600" dirty="0">
                <a:latin typeface="+mj-lt"/>
                <a:cs typeface="+mn-cs"/>
              </a:rPr>
              <a:t> format SMS </a:t>
            </a:r>
            <a:r>
              <a:rPr lang="en-US" altLang="en-US" sz="3600" dirty="0" err="1">
                <a:latin typeface="+mj-lt"/>
                <a:cs typeface="+mn-cs"/>
              </a:rPr>
              <a:t>untuk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id-ID" altLang="en-US" sz="3600" dirty="0">
                <a:latin typeface="+mj-lt"/>
                <a:cs typeface="+mn-cs"/>
              </a:rPr>
              <a:t>pelaporan penyakit</a:t>
            </a:r>
            <a:r>
              <a:rPr lang="en-US" altLang="en-US" sz="3600" dirty="0">
                <a:latin typeface="+mj-lt"/>
                <a:cs typeface="+mn-cs"/>
              </a:rPr>
              <a:t> di </a:t>
            </a:r>
            <a:r>
              <a:rPr lang="en-US" altLang="en-US" sz="3600" dirty="0" err="1">
                <a:latin typeface="+mj-lt"/>
                <a:cs typeface="+mn-cs"/>
              </a:rPr>
              <a:t>lapangan</a:t>
            </a:r>
            <a:r>
              <a:rPr lang="en-US" altLang="en-US" sz="3600" dirty="0">
                <a:latin typeface="+mj-lt"/>
                <a:cs typeface="+mn-cs"/>
              </a:rPr>
              <a:t>: </a:t>
            </a:r>
            <a:endParaRPr lang="en-US" altLang="en-US" sz="3600" dirty="0" smtClean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 smtClean="0">
                <a:latin typeface="+mj-lt"/>
                <a:cs typeface="+mn-cs"/>
              </a:rPr>
              <a:t>U</a:t>
            </a:r>
            <a:r>
              <a:rPr lang="en-US" altLang="en-US" sz="3600" dirty="0" smtClean="0">
                <a:latin typeface="+mj-lt"/>
                <a:cs typeface="+mn-cs"/>
              </a:rPr>
              <a:t> : </a:t>
            </a:r>
            <a:r>
              <a:rPr lang="en-US" altLang="en-US" sz="3600" dirty="0" err="1" smtClean="0">
                <a:latin typeface="+mj-lt"/>
                <a:cs typeface="+mn-cs"/>
              </a:rPr>
              <a:t>untuk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melaporkan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>
                <a:latin typeface="+mj-lt"/>
                <a:cs typeface="+mn-cs"/>
              </a:rPr>
              <a:t>semua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kasus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>
                <a:latin typeface="+mj-lt"/>
                <a:cs typeface="+mn-cs"/>
              </a:rPr>
              <a:t>yang </a:t>
            </a:r>
            <a:r>
              <a:rPr lang="en-US" altLang="en-US" sz="3600" dirty="0" err="1" smtClean="0">
                <a:latin typeface="+mj-lt"/>
                <a:cs typeface="+mn-cs"/>
              </a:rPr>
              <a:t>tidak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id-ID" altLang="en-US" sz="3600" dirty="0" smtClean="0">
                <a:latin typeface="+mj-lt"/>
                <a:cs typeface="+mn-cs"/>
              </a:rPr>
              <a:t>termasuk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>
                <a:latin typeface="+mj-lt"/>
                <a:cs typeface="+mn-cs"/>
              </a:rPr>
              <a:t>d</a:t>
            </a:r>
            <a:r>
              <a:rPr lang="id-ID" altLang="en-US" sz="3600" dirty="0">
                <a:latin typeface="+mj-lt"/>
                <a:cs typeface="+mn-cs"/>
              </a:rPr>
              <a:t>alam definisi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sindrom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penyakit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prioritas</a:t>
            </a:r>
            <a:endParaRPr lang="en-US" altLang="en-US" sz="3600" dirty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 smtClean="0">
                <a:latin typeface="+mj-lt"/>
                <a:cs typeface="+mn-cs"/>
              </a:rPr>
              <a:t>P  </a:t>
            </a:r>
            <a:r>
              <a:rPr lang="en-US" altLang="en-US" sz="3600" dirty="0" smtClean="0">
                <a:latin typeface="+mj-lt"/>
                <a:cs typeface="+mn-cs"/>
              </a:rPr>
              <a:t>: </a:t>
            </a:r>
            <a:r>
              <a:rPr lang="en-US" altLang="en-US" sz="3600" dirty="0" err="1" smtClean="0">
                <a:latin typeface="+mj-lt"/>
                <a:cs typeface="+mn-cs"/>
              </a:rPr>
              <a:t>untuk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melaporkan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semua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>
                <a:latin typeface="+mj-lt"/>
                <a:cs typeface="+mn-cs"/>
              </a:rPr>
              <a:t>kasus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smtClean="0">
                <a:latin typeface="+mj-lt"/>
                <a:cs typeface="+mn-cs"/>
              </a:rPr>
              <a:t>yang </a:t>
            </a:r>
            <a:r>
              <a:rPr lang="en-US" altLang="en-US" sz="3600" dirty="0" err="1" smtClean="0">
                <a:latin typeface="+mj-lt"/>
                <a:cs typeface="+mn-cs"/>
              </a:rPr>
              <a:t>sesuai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dengan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r>
              <a:rPr lang="en-US" altLang="en-US" sz="3600" dirty="0" err="1">
                <a:latin typeface="+mj-lt"/>
                <a:cs typeface="+mn-cs"/>
              </a:rPr>
              <a:t>definisi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>
                <a:latin typeface="+mj-lt"/>
                <a:cs typeface="+mn-cs"/>
              </a:rPr>
              <a:t>sindrom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>
                <a:latin typeface="+mj-lt"/>
                <a:cs typeface="+mn-cs"/>
              </a:rPr>
              <a:t>penyakit</a:t>
            </a:r>
            <a:r>
              <a:rPr lang="en-US" altLang="en-US" sz="3600" dirty="0">
                <a:latin typeface="+mj-lt"/>
                <a:cs typeface="+mn-cs"/>
              </a:rPr>
              <a:t> </a:t>
            </a:r>
            <a:r>
              <a:rPr lang="en-US" altLang="en-US" sz="3600" dirty="0" err="1" smtClean="0">
                <a:latin typeface="+mj-lt"/>
                <a:cs typeface="+mn-cs"/>
              </a:rPr>
              <a:t>prioritas</a:t>
            </a:r>
            <a:r>
              <a:rPr lang="en-US" altLang="en-US" sz="3600" dirty="0" smtClean="0">
                <a:latin typeface="+mj-lt"/>
                <a:cs typeface="+mn-cs"/>
              </a:rPr>
              <a:t> </a:t>
            </a:r>
            <a:endParaRPr lang="en-US" altLang="en-US" sz="3600" dirty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d-ID" altLang="en-US" sz="3600" b="1" dirty="0" smtClean="0">
                <a:latin typeface="+mj-lt"/>
                <a:cs typeface="+mn-cs"/>
              </a:rPr>
              <a:t>PNEG</a:t>
            </a:r>
            <a:r>
              <a:rPr lang="en-US" altLang="en-US" sz="3600" dirty="0" smtClean="0">
                <a:latin typeface="+mj-lt"/>
                <a:cs typeface="+mn-cs"/>
              </a:rPr>
              <a:t>: </a:t>
            </a:r>
            <a:r>
              <a:rPr lang="id-ID" altLang="en-US" sz="3600" dirty="0" smtClean="0">
                <a:latin typeface="+mj-lt"/>
                <a:cs typeface="+mn-cs"/>
              </a:rPr>
              <a:t>untuk </a:t>
            </a:r>
            <a:r>
              <a:rPr lang="en-AU" altLang="en-US" sz="3600" dirty="0" err="1"/>
              <a:t>l</a:t>
            </a:r>
            <a:r>
              <a:rPr lang="en-AU" sz="3600" dirty="0" err="1" smtClean="0"/>
              <a:t>aporan</a:t>
            </a:r>
            <a:r>
              <a:rPr lang="en-AU" sz="3600" dirty="0" smtClean="0"/>
              <a:t> </a:t>
            </a:r>
            <a:r>
              <a:rPr lang="en-AU" sz="3600" dirty="0" err="1"/>
              <a:t>negatif</a:t>
            </a:r>
            <a:r>
              <a:rPr lang="en-AU" sz="3600" dirty="0"/>
              <a:t> </a:t>
            </a:r>
            <a:r>
              <a:rPr lang="en-AU" sz="3600" dirty="0" err="1" smtClean="0"/>
              <a:t>sindrom</a:t>
            </a:r>
            <a:r>
              <a:rPr lang="en-AU" sz="3600" dirty="0" smtClean="0"/>
              <a:t> </a:t>
            </a:r>
            <a:r>
              <a:rPr lang="en-AU" sz="3600" dirty="0" err="1" smtClean="0"/>
              <a:t>prioritas</a:t>
            </a:r>
            <a:r>
              <a:rPr lang="en-US" sz="3600" dirty="0">
                <a:latin typeface="+mj-lt"/>
                <a:cs typeface="+mn-cs"/>
              </a:rPr>
              <a:t> </a:t>
            </a:r>
            <a:r>
              <a:rPr lang="en-US" sz="3600" dirty="0" smtClean="0">
                <a:latin typeface="+mj-lt"/>
                <a:cs typeface="+mn-cs"/>
              </a:rPr>
              <a:t>(</a:t>
            </a:r>
            <a:r>
              <a:rPr lang="en-US" sz="3600" dirty="0" err="1" smtClean="0">
                <a:latin typeface="+mj-lt"/>
                <a:cs typeface="+mn-cs"/>
              </a:rPr>
              <a:t>dilaporkan</a:t>
            </a:r>
            <a:r>
              <a:rPr lang="en-US" sz="3600" dirty="0" smtClean="0">
                <a:latin typeface="+mj-lt"/>
                <a:cs typeface="+mn-cs"/>
              </a:rPr>
              <a:t> </a:t>
            </a:r>
            <a:r>
              <a:rPr lang="en-US" sz="3600" dirty="0" err="1" smtClean="0">
                <a:latin typeface="+mj-lt"/>
                <a:cs typeface="+mn-cs"/>
              </a:rPr>
              <a:t>oleh</a:t>
            </a:r>
            <a:r>
              <a:rPr lang="en-US" sz="3600" dirty="0" smtClean="0">
                <a:latin typeface="+mj-lt"/>
                <a:cs typeface="+mn-cs"/>
              </a:rPr>
              <a:t> </a:t>
            </a:r>
            <a:r>
              <a:rPr lang="id-ID" altLang="en-US" sz="3600" dirty="0" smtClean="0">
                <a:latin typeface="+mj-lt"/>
                <a:cs typeface="+mn-cs"/>
              </a:rPr>
              <a:t>pelsa</a:t>
            </a:r>
            <a:r>
              <a:rPr lang="en-US" altLang="en-US" sz="3600" dirty="0" smtClean="0">
                <a:latin typeface="+mj-lt"/>
                <a:cs typeface="+mn-cs"/>
              </a:rPr>
              <a:t>)</a:t>
            </a:r>
            <a:endParaRPr lang="en-US" altLang="en-US" sz="36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250825" y="908050"/>
            <a:ext cx="8642350" cy="5257800"/>
          </a:xfrm>
        </p:spPr>
        <p:txBody>
          <a:bodyPr/>
          <a:lstStyle/>
          <a:p>
            <a:pPr marL="449263" lvl="1" indent="-449263" eaLnBrk="1" hangingPunct="1">
              <a:buFont typeface="Arial" charset="0"/>
              <a:buNone/>
              <a:defRPr/>
            </a:pPr>
            <a:r>
              <a:rPr lang="en-US" altLang="en-US" sz="3200" dirty="0" err="1" smtClean="0">
                <a:latin typeface="+mj-lt"/>
              </a:rPr>
              <a:t>Apa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dimaksud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dengan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b="1" dirty="0" err="1" smtClean="0">
                <a:latin typeface="+mj-lt"/>
              </a:rPr>
              <a:t>kasus</a:t>
            </a:r>
            <a:r>
              <a:rPr lang="en-US" altLang="en-US" sz="3200" b="1" dirty="0" smtClean="0">
                <a:latin typeface="+mj-lt"/>
              </a:rPr>
              <a:t> </a:t>
            </a:r>
            <a:r>
              <a:rPr lang="en-US" altLang="en-US" sz="3200" dirty="0" smtClean="0">
                <a:latin typeface="+mj-lt"/>
              </a:rPr>
              <a:t>? </a:t>
            </a:r>
          </a:p>
          <a:p>
            <a:pPr marL="457200" lvl="2" indent="-457200" eaLnBrk="1" hangingPunct="1">
              <a:defRPr/>
            </a:pPr>
            <a:r>
              <a:rPr lang="en-US" altLang="en-US" sz="3200" dirty="0" err="1" smtClean="0">
                <a:latin typeface="+mj-lt"/>
              </a:rPr>
              <a:t>adalah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suatu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kejadian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masalah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penyakit</a:t>
            </a:r>
            <a:r>
              <a:rPr lang="en-US" altLang="en-US" sz="3200" dirty="0" smtClean="0">
                <a:latin typeface="+mj-lt"/>
              </a:rPr>
              <a:t>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err="1" smtClean="0">
                <a:latin typeface="+mj-lt"/>
              </a:rPr>
              <a:t>Pada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satu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lebih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hewan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memiliki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kemiripan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masalah</a:t>
            </a:r>
            <a:r>
              <a:rPr lang="en-US" altLang="en-US" sz="3200" dirty="0" smtClean="0">
                <a:latin typeface="+mj-lt"/>
              </a:rPr>
              <a:t>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smtClean="0">
                <a:latin typeface="+mj-lt"/>
              </a:rPr>
              <a:t>Di </a:t>
            </a:r>
            <a:r>
              <a:rPr lang="en-US" altLang="en-US" sz="3200" dirty="0" err="1" smtClean="0">
                <a:latin typeface="+mj-lt"/>
              </a:rPr>
              <a:t>lokasi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 (</a:t>
            </a:r>
            <a:r>
              <a:rPr lang="en-US" altLang="en-US" sz="3200" dirty="0" err="1" smtClean="0">
                <a:latin typeface="+mj-lt"/>
              </a:rPr>
              <a:t>desa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peternakan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, </a:t>
            </a:r>
            <a:r>
              <a:rPr lang="en-US" altLang="en-US" sz="3200" dirty="0" err="1" smtClean="0">
                <a:latin typeface="+mj-lt"/>
              </a:rPr>
              <a:t>tapi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belum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tentu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pemilik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)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err="1" smtClean="0">
                <a:latin typeface="+mj-lt"/>
              </a:rPr>
              <a:t>Pada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waktu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kejadian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hampir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bersamaan</a:t>
            </a:r>
            <a:r>
              <a:rPr lang="en-US" altLang="en-US" sz="3200" dirty="0" smtClean="0">
                <a:latin typeface="+mj-lt"/>
              </a:rPr>
              <a:t> </a:t>
            </a:r>
            <a:endParaRPr lang="id-ID" altLang="en-US" sz="3200" dirty="0" smtClean="0">
              <a:latin typeface="+mj-lt"/>
            </a:endParaRPr>
          </a:p>
          <a:p>
            <a:pPr lvl="3" eaLnBrk="1" hangingPunct="1">
              <a:defRPr/>
            </a:pPr>
            <a:endParaRPr lang="en-US" altLang="en-US" sz="2400" dirty="0" smtClean="0">
              <a:latin typeface="Arial" charset="0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11267" name="Title 1"/>
          <p:cNvSpPr txBox="1">
            <a:spLocks/>
          </p:cNvSpPr>
          <p:nvPr/>
        </p:nvSpPr>
        <p:spPr bwMode="auto">
          <a:xfrm>
            <a:off x="628650" y="203200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id-ID" sz="2800"/>
              <a:t>Lanjutan....................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263525" lvl="2" indent="-263525" eaLnBrk="1" hangingPunct="1">
              <a:defRPr/>
            </a:pPr>
            <a:r>
              <a:rPr lang="en-US" altLang="en-US" sz="4400" dirty="0" err="1" smtClean="0">
                <a:latin typeface="+mj-lt"/>
              </a:rPr>
              <a:t>Hanya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dibutuhkan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satu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laporan</a:t>
            </a:r>
            <a:r>
              <a:rPr lang="en-US" altLang="en-US" sz="4400" dirty="0" smtClean="0">
                <a:latin typeface="+mj-lt"/>
              </a:rPr>
              <a:t> per </a:t>
            </a:r>
            <a:r>
              <a:rPr lang="en-US" altLang="en-US" sz="4400" dirty="0" err="1" smtClean="0">
                <a:latin typeface="+mj-lt"/>
              </a:rPr>
              <a:t>kejadian</a:t>
            </a:r>
            <a:r>
              <a:rPr lang="en-US" altLang="en-US" sz="4400" dirty="0" smtClean="0">
                <a:latin typeface="+mj-lt"/>
              </a:rPr>
              <a:t> (</a:t>
            </a:r>
            <a:r>
              <a:rPr lang="en-US" altLang="en-US" sz="4400" dirty="0" err="1" smtClean="0">
                <a:latin typeface="+mj-lt"/>
              </a:rPr>
              <a:t>peristiwa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r>
              <a:rPr lang="en-US" altLang="en-US" sz="4400" dirty="0" smtClean="0">
                <a:latin typeface="+mj-lt"/>
              </a:rPr>
              <a:t>).</a:t>
            </a:r>
          </a:p>
          <a:p>
            <a:pPr marL="720725" lvl="3" indent="-263525" eaLnBrk="1" hangingPunct="1">
              <a:defRPr/>
            </a:pPr>
            <a:r>
              <a:rPr lang="en-US" altLang="en-US" sz="4000" b="1" dirty="0" err="1" smtClean="0">
                <a:latin typeface="+mj-lt"/>
              </a:rPr>
              <a:t>Jangan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membuat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laporan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terpisah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untuk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setiap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individu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hewan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ketika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ada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beberapa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hewan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dengan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masalah</a:t>
            </a:r>
            <a:r>
              <a:rPr lang="en-US" altLang="en-US" sz="4000" dirty="0" smtClean="0">
                <a:latin typeface="+mj-lt"/>
              </a:rPr>
              <a:t> yang </a:t>
            </a:r>
            <a:r>
              <a:rPr lang="en-US" altLang="en-US" sz="4000" dirty="0" err="1" smtClean="0">
                <a:latin typeface="+mj-lt"/>
              </a:rPr>
              <a:t>sama</a:t>
            </a:r>
            <a:r>
              <a:rPr lang="en-US" altLang="en-US" sz="4000" dirty="0" smtClean="0">
                <a:latin typeface="+mj-lt"/>
              </a:rPr>
              <a:t> </a:t>
            </a:r>
          </a:p>
          <a:p>
            <a:pPr>
              <a:defRPr/>
            </a:pP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5421746" y="3074471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2066" y="3356992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138697" y="2735710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PK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/>
          <p:cNvCxnSpPr>
            <a:stCxn id="48" idx="2"/>
            <a:endCxn id="61" idx="0"/>
          </p:cNvCxnSpPr>
          <p:nvPr/>
        </p:nvCxnSpPr>
        <p:spPr>
          <a:xfrm flipH="1">
            <a:off x="5662476" y="2725947"/>
            <a:ext cx="8308" cy="348524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20575" y="1012169"/>
            <a:ext cx="8535166" cy="5321251"/>
            <a:chOff x="420575" y="1012169"/>
            <a:chExt cx="8535166" cy="5321251"/>
          </a:xfrm>
        </p:grpSpPr>
        <p:sp>
          <p:nvSpPr>
            <p:cNvPr id="23" name="TextBox 22"/>
            <p:cNvSpPr txBox="1"/>
            <p:nvPr/>
          </p:nvSpPr>
          <p:spPr>
            <a:xfrm>
              <a:off x="3406748" y="3322479"/>
              <a:ext cx="10802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TIDAK</a:t>
              </a:r>
              <a:endParaRPr lang="en-US" sz="1400" b="1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20575" y="1012169"/>
              <a:ext cx="8535166" cy="5321251"/>
              <a:chOff x="420575" y="715348"/>
              <a:chExt cx="8535166" cy="5321251"/>
            </a:xfrm>
          </p:grpSpPr>
          <p:cxnSp>
            <p:nvCxnSpPr>
              <p:cNvPr id="66" name="Elbow Connector 65"/>
              <p:cNvCxnSpPr>
                <a:stCxn id="3092" idx="2"/>
                <a:endCxn id="75" idx="1"/>
              </p:cNvCxnSpPr>
              <p:nvPr/>
            </p:nvCxnSpPr>
            <p:spPr>
              <a:xfrm rot="16200000" flipH="1">
                <a:off x="7507517" y="2258418"/>
                <a:ext cx="403329" cy="859031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3896136809"/>
                  </p:ext>
                </p:extLst>
              </p:nvPr>
            </p:nvGraphicFramePr>
            <p:xfrm>
              <a:off x="582922" y="1946934"/>
              <a:ext cx="2952328" cy="97016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cxnSp>
            <p:nvCxnSpPr>
              <p:cNvPr id="5" name="Elbow Connector 4"/>
              <p:cNvCxnSpPr>
                <a:stCxn id="3" idx="3"/>
              </p:cNvCxnSpPr>
              <p:nvPr/>
            </p:nvCxnSpPr>
            <p:spPr>
              <a:xfrm>
                <a:off x="3535250" y="2432014"/>
                <a:ext cx="360040" cy="610816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Elbow Connector 10"/>
              <p:cNvCxnSpPr>
                <a:stCxn id="3" idx="3"/>
              </p:cNvCxnSpPr>
              <p:nvPr/>
            </p:nvCxnSpPr>
            <p:spPr>
              <a:xfrm flipV="1">
                <a:off x="3535250" y="1946934"/>
                <a:ext cx="360040" cy="485080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629855" y="1649413"/>
                <a:ext cx="5308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YA</a:t>
                </a:r>
                <a:endParaRPr lang="en-US" sz="1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20191" y="1217440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20191" y="3417991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U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Elbow Connector 20"/>
              <p:cNvCxnSpPr>
                <a:stCxn id="19" idx="0"/>
                <a:endCxn id="24" idx="1"/>
              </p:cNvCxnSpPr>
              <p:nvPr/>
            </p:nvCxnSpPr>
            <p:spPr>
              <a:xfrm rot="5400000" flipH="1" flipV="1">
                <a:off x="3868698" y="1397921"/>
                <a:ext cx="278084" cy="224901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/>
              <p:cNvCxnSpPr>
                <a:stCxn id="23" idx="2"/>
                <a:endCxn id="25" idx="1"/>
              </p:cNvCxnSpPr>
              <p:nvPr/>
            </p:nvCxnSpPr>
            <p:spPr>
              <a:xfrm rot="16200000" flipH="1">
                <a:off x="3914314" y="3366002"/>
                <a:ext cx="238445" cy="173309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4328475" y="2064207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DINAS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3073" name="Elbow Connector 3072"/>
              <p:cNvCxnSpPr>
                <a:stCxn id="24" idx="3"/>
                <a:endCxn id="31" idx="0"/>
              </p:cNvCxnSpPr>
              <p:nvPr/>
            </p:nvCxnSpPr>
            <p:spPr>
              <a:xfrm>
                <a:off x="4601651" y="1371329"/>
                <a:ext cx="158304" cy="692878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76" name="Elbow Connector 3075"/>
              <p:cNvCxnSpPr>
                <a:stCxn id="25" idx="3"/>
                <a:endCxn id="31" idx="2"/>
              </p:cNvCxnSpPr>
              <p:nvPr/>
            </p:nvCxnSpPr>
            <p:spPr>
              <a:xfrm flipV="1">
                <a:off x="4601651" y="2486270"/>
                <a:ext cx="158304" cy="1085610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5430054" y="2121349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Elbow Connector 48"/>
              <p:cNvCxnSpPr>
                <a:stCxn id="31" idx="3"/>
                <a:endCxn id="48" idx="1"/>
              </p:cNvCxnSpPr>
              <p:nvPr/>
            </p:nvCxnSpPr>
            <p:spPr>
              <a:xfrm flipV="1">
                <a:off x="5191434" y="2275238"/>
                <a:ext cx="238620" cy="1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92" name="Rectangle 3091"/>
              <p:cNvSpPr/>
              <p:nvPr/>
            </p:nvSpPr>
            <p:spPr>
              <a:xfrm>
                <a:off x="6415570" y="1298187"/>
                <a:ext cx="1728192" cy="11880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Penting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Zoonosis</a:t>
                </a:r>
              </a:p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Jumlah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Banyak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Penyakit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baru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93" name="Rectangle 3092"/>
              <p:cNvSpPr/>
              <p:nvPr/>
            </p:nvSpPr>
            <p:spPr>
              <a:xfrm>
                <a:off x="6415570" y="928085"/>
                <a:ext cx="1728192" cy="3518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Penilaian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Kasus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Elbow Connector 57"/>
              <p:cNvCxnSpPr>
                <a:stCxn id="48" idx="3"/>
                <a:endCxn id="3093" idx="1"/>
              </p:cNvCxnSpPr>
              <p:nvPr/>
            </p:nvCxnSpPr>
            <p:spPr>
              <a:xfrm flipV="1">
                <a:off x="5911514" y="1103986"/>
                <a:ext cx="504056" cy="1171252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Elbow Connector 62"/>
              <p:cNvCxnSpPr>
                <a:stCxn id="3092" idx="2"/>
              </p:cNvCxnSpPr>
              <p:nvPr/>
            </p:nvCxnSpPr>
            <p:spPr>
              <a:xfrm rot="16200000" flipH="1">
                <a:off x="6825427" y="2940508"/>
                <a:ext cx="908478" cy="1"/>
              </a:xfrm>
              <a:prstGeom prst="bentConnector3">
                <a:avLst>
                  <a:gd name="adj1" fmla="val 50000"/>
                </a:avLst>
              </a:prstGeom>
              <a:ln w="190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6755937" y="3099573"/>
                <a:ext cx="5308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YA</a:t>
                </a:r>
                <a:endParaRPr lang="en-US" sz="14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35502" y="2536366"/>
                <a:ext cx="10802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TIDAK</a:t>
                </a:r>
                <a:endParaRPr lang="en-US" sz="1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703551" y="3429000"/>
                <a:ext cx="1166509" cy="30777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INVESTIGASI</a:t>
                </a:r>
                <a:endParaRPr lang="en-US" sz="1400" b="1" dirty="0"/>
              </a:p>
            </p:txBody>
          </p:sp>
          <p:cxnSp>
            <p:nvCxnSpPr>
              <p:cNvPr id="80" name="Elbow Connector 79"/>
              <p:cNvCxnSpPr>
                <a:stCxn id="79" idx="2"/>
              </p:cNvCxnSpPr>
              <p:nvPr/>
            </p:nvCxnSpPr>
            <p:spPr>
              <a:xfrm rot="16200000" flipH="1">
                <a:off x="7104883" y="3918699"/>
                <a:ext cx="363847" cy="1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Rectangle 82"/>
              <p:cNvSpPr/>
              <p:nvPr/>
            </p:nvSpPr>
            <p:spPr>
              <a:xfrm>
                <a:off x="420575" y="3464375"/>
                <a:ext cx="3114675" cy="742553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0812 900 900 09</a:t>
                </a:r>
                <a:endParaRPr lang="en-US" sz="32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38" name="Elbow Connector 37"/>
              <p:cNvCxnSpPr>
                <a:stCxn id="83" idx="3"/>
              </p:cNvCxnSpPr>
              <p:nvPr/>
            </p:nvCxnSpPr>
            <p:spPr>
              <a:xfrm flipV="1">
                <a:off x="3535250" y="3099573"/>
                <a:ext cx="5420491" cy="736079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420575" y="4334891"/>
                <a:ext cx="3699616" cy="17017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450724" y="4164391"/>
                <a:ext cx="1728193" cy="1872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228748" y="4414331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228748" y="5207379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H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228748" y="481085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228748" y="560390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Q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949845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KODE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949845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949845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949845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685254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685254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2685254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VSK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685254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POP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399878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399878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VAK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99878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SUR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399878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SLAP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599834" y="425746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LTL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599834" y="505051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RVAK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599834" y="4653989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TK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599834" y="5447037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UC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374150" y="4257465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Z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7374150" y="5050513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DX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374150" y="4653989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SP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374150" y="5447037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TL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9" name="TextBox 97"/>
              <p:cNvSpPr txBox="1"/>
              <p:nvPr/>
            </p:nvSpPr>
            <p:spPr>
              <a:xfrm>
                <a:off x="493339" y="441135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98"/>
              <p:cNvSpPr txBox="1"/>
              <p:nvPr/>
            </p:nvSpPr>
            <p:spPr>
              <a:xfrm>
                <a:off x="493339" y="5204401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CKO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99"/>
              <p:cNvSpPr txBox="1"/>
              <p:nvPr/>
            </p:nvSpPr>
            <p:spPr>
              <a:xfrm>
                <a:off x="493339" y="4807877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100"/>
              <p:cNvSpPr txBox="1"/>
              <p:nvPr/>
            </p:nvSpPr>
            <p:spPr>
              <a:xfrm>
                <a:off x="493339" y="560092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DKL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tangle 30"/>
              <p:cNvSpPr/>
              <p:nvPr/>
            </p:nvSpPr>
            <p:spPr>
              <a:xfrm>
                <a:off x="665333" y="717973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DINAS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Rectangle 30"/>
              <p:cNvSpPr/>
              <p:nvPr/>
            </p:nvSpPr>
            <p:spPr>
              <a:xfrm>
                <a:off x="2210783" y="715348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PELSA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7" name="Konektor Lurus 6"/>
              <p:cNvCxnSpPr/>
              <p:nvPr/>
            </p:nvCxnSpPr>
            <p:spPr>
              <a:xfrm>
                <a:off x="1096813" y="1103986"/>
                <a:ext cx="25615" cy="534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Konektor Lurus 9"/>
              <p:cNvCxnSpPr/>
              <p:nvPr/>
            </p:nvCxnSpPr>
            <p:spPr>
              <a:xfrm>
                <a:off x="2679849" y="1140036"/>
                <a:ext cx="1" cy="518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Konektor Lurus 12"/>
              <p:cNvCxnSpPr/>
              <p:nvPr/>
            </p:nvCxnSpPr>
            <p:spPr>
              <a:xfrm flipH="1">
                <a:off x="1096813" y="1638672"/>
                <a:ext cx="158303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Konektor Panah Lurus 14"/>
              <p:cNvCxnSpPr/>
              <p:nvPr/>
            </p:nvCxnSpPr>
            <p:spPr>
              <a:xfrm>
                <a:off x="1553907" y="1638672"/>
                <a:ext cx="0" cy="253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Konektor Panah Lurus 26"/>
              <p:cNvCxnSpPr>
                <a:stCxn id="68" idx="3"/>
              </p:cNvCxnSpPr>
              <p:nvPr/>
            </p:nvCxnSpPr>
            <p:spPr>
              <a:xfrm flipV="1">
                <a:off x="3073742" y="920531"/>
                <a:ext cx="819891" cy="5849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23"/>
              <p:cNvSpPr txBox="1"/>
              <p:nvPr/>
            </p:nvSpPr>
            <p:spPr>
              <a:xfrm>
                <a:off x="4009726" y="717973"/>
                <a:ext cx="655971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PNEG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03" y="188640"/>
            <a:ext cx="8229600" cy="699018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d-ID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Alur </a:t>
            </a:r>
            <a:r>
              <a:rPr lang="id-ID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elaporan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d-ID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SMS - </a:t>
            </a:r>
            <a:r>
              <a:rPr lang="id-ID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iSIKHNAS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1188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Definisi</a:t>
            </a:r>
            <a:r>
              <a:rPr lang="en-AU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Penting</a:t>
            </a:r>
            <a:r>
              <a:rPr lang="en-AU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8472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4000" dirty="0" err="1" smtClean="0"/>
              <a:t>Dapatkah</a:t>
            </a:r>
            <a:r>
              <a:rPr lang="en-AU" sz="4000" dirty="0" smtClean="0"/>
              <a:t> </a:t>
            </a:r>
            <a:r>
              <a:rPr lang="en-AU" sz="4000" dirty="0" err="1" smtClean="0"/>
              <a:t>Anda</a:t>
            </a:r>
            <a:r>
              <a:rPr lang="en-AU" sz="4000" dirty="0" smtClean="0"/>
              <a:t> </a:t>
            </a:r>
            <a:r>
              <a:rPr lang="en-AU" sz="4000" dirty="0" err="1" smtClean="0"/>
              <a:t>mencoba</a:t>
            </a:r>
            <a:r>
              <a:rPr lang="en-AU" sz="4000" dirty="0" smtClean="0"/>
              <a:t> </a:t>
            </a:r>
            <a:r>
              <a:rPr lang="en-AU" sz="4000" dirty="0" err="1" smtClean="0"/>
              <a:t>memberikan</a:t>
            </a:r>
            <a:r>
              <a:rPr lang="en-AU" sz="4000" dirty="0" smtClean="0"/>
              <a:t> </a:t>
            </a:r>
            <a:r>
              <a:rPr lang="en-AU" sz="4000" dirty="0" err="1" smtClean="0"/>
              <a:t>definisi</a:t>
            </a:r>
            <a:r>
              <a:rPr lang="en-AU" sz="4000" dirty="0" smtClean="0"/>
              <a:t> </a:t>
            </a:r>
            <a:r>
              <a:rPr lang="en-AU" sz="4000" dirty="0" err="1" smtClean="0"/>
              <a:t>dan</a:t>
            </a:r>
            <a:r>
              <a:rPr lang="en-AU" sz="4000" dirty="0" smtClean="0"/>
              <a:t> </a:t>
            </a:r>
            <a:r>
              <a:rPr lang="en-AU" sz="4000" dirty="0" err="1" smtClean="0"/>
              <a:t>contoh</a:t>
            </a:r>
            <a:r>
              <a:rPr lang="en-AU" sz="4000" dirty="0" smtClean="0"/>
              <a:t> </a:t>
            </a:r>
            <a:r>
              <a:rPr lang="en-AU" sz="4000" dirty="0" err="1" smtClean="0"/>
              <a:t>untuk</a:t>
            </a:r>
            <a:r>
              <a:rPr lang="en-AU" sz="4000" dirty="0" smtClean="0"/>
              <a:t> </a:t>
            </a:r>
            <a:r>
              <a:rPr lang="en-AU" sz="4000" dirty="0" err="1" smtClean="0"/>
              <a:t>masing-masing</a:t>
            </a:r>
            <a:r>
              <a:rPr lang="en-AU" sz="4000" dirty="0" smtClean="0"/>
              <a:t> </a:t>
            </a:r>
            <a:r>
              <a:rPr lang="en-AU" sz="4000" dirty="0" err="1" smtClean="0"/>
              <a:t>hal</a:t>
            </a:r>
            <a:r>
              <a:rPr lang="en-AU" sz="4000" dirty="0" smtClean="0"/>
              <a:t> </a:t>
            </a:r>
            <a:r>
              <a:rPr lang="en-AU" sz="4000" dirty="0" err="1" smtClean="0"/>
              <a:t>dibawah</a:t>
            </a:r>
            <a:r>
              <a:rPr lang="en-AU" sz="4000" dirty="0" smtClean="0"/>
              <a:t> </a:t>
            </a:r>
            <a:r>
              <a:rPr lang="en-AU" sz="4000" dirty="0" err="1" smtClean="0"/>
              <a:t>ini</a:t>
            </a:r>
            <a:r>
              <a:rPr lang="en-AU" sz="4000" dirty="0"/>
              <a:t>:</a:t>
            </a:r>
            <a:endParaRPr lang="en-AU" sz="40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3600" dirty="0" err="1" smtClean="0"/>
              <a:t>Tanda</a:t>
            </a:r>
            <a:r>
              <a:rPr lang="en-AU" sz="3600" dirty="0"/>
              <a:t>?</a:t>
            </a:r>
            <a:endParaRPr lang="en-AU" sz="36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3600" dirty="0" err="1" smtClean="0"/>
              <a:t>Sindrom</a:t>
            </a:r>
            <a:r>
              <a:rPr lang="en-AU" sz="3600" dirty="0" smtClean="0"/>
              <a:t>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3600" dirty="0" err="1" smtClean="0"/>
              <a:t>Penyakit</a:t>
            </a:r>
            <a:r>
              <a:rPr lang="en-AU" sz="3600" dirty="0" smtClean="0"/>
              <a:t>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3600" dirty="0" err="1" smtClean="0"/>
              <a:t>Diagnosa</a:t>
            </a:r>
            <a:r>
              <a:rPr lang="en-AU" sz="3600" dirty="0" smtClean="0"/>
              <a:t> </a:t>
            </a:r>
            <a:r>
              <a:rPr lang="en-AU" sz="3600" dirty="0" err="1" smtClean="0"/>
              <a:t>sementara</a:t>
            </a:r>
            <a:r>
              <a:rPr lang="en-AU" sz="3600" dirty="0" smtClean="0"/>
              <a:t>?</a:t>
            </a:r>
            <a:endParaRPr lang="en-A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b="1" smtClean="0">
                <a:solidFill>
                  <a:schemeClr val="accent1"/>
                </a:solidFill>
              </a:rPr>
              <a:t>Tanda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sz="4800" b="1" dirty="0" err="1" smtClean="0">
                <a:solidFill>
                  <a:schemeClr val="accent1"/>
                </a:solidFill>
              </a:rPr>
              <a:t>Tanda</a:t>
            </a:r>
            <a:r>
              <a:rPr lang="en-AU" sz="4800" b="1" dirty="0" smtClean="0">
                <a:solidFill>
                  <a:srgbClr val="FF0000"/>
                </a:solidFill>
              </a:rPr>
              <a:t> </a:t>
            </a:r>
            <a:r>
              <a:rPr lang="en-AU" sz="4800" b="1" dirty="0" err="1" smtClean="0"/>
              <a:t>adalah</a:t>
            </a:r>
            <a:r>
              <a:rPr lang="en-AU" sz="4800" b="1" dirty="0" smtClean="0"/>
              <a:t> </a:t>
            </a:r>
            <a:r>
              <a:rPr lang="id-ID" sz="4800" b="1" dirty="0" smtClean="0"/>
              <a:t>perubahan yang terlihat atau dapat diamati dari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hewan</a:t>
            </a:r>
            <a:r>
              <a:rPr lang="en-AU" sz="4800" b="1" dirty="0" smtClean="0"/>
              <a:t>/</a:t>
            </a:r>
            <a:r>
              <a:rPr lang="en-AU" sz="4800" b="1" dirty="0" err="1" smtClean="0"/>
              <a:t>ternak</a:t>
            </a:r>
            <a:r>
              <a:rPr lang="id-ID" sz="4800" b="1" dirty="0" smtClean="0"/>
              <a:t> yang sakit</a:t>
            </a:r>
            <a:r>
              <a:rPr lang="en-AU" sz="4800" b="1" dirty="0" smtClean="0"/>
              <a:t>.</a:t>
            </a:r>
          </a:p>
          <a:p>
            <a:pPr marL="1028700" lvl="1" indent="-571500" eaLnBrk="1" hangingPunct="1"/>
            <a:r>
              <a:rPr lang="en-AU" sz="4800" b="1" dirty="0" err="1" smtClean="0"/>
              <a:t>contoh</a:t>
            </a:r>
            <a:r>
              <a:rPr lang="en-AU" sz="4800" b="1" dirty="0" smtClean="0"/>
              <a:t>: </a:t>
            </a:r>
            <a:r>
              <a:rPr lang="en-AU" sz="4800" dirty="0" err="1" smtClean="0"/>
              <a:t>pincang</a:t>
            </a:r>
            <a:r>
              <a:rPr lang="en-AU" sz="4800" dirty="0" smtClean="0"/>
              <a:t>, </a:t>
            </a:r>
            <a:r>
              <a:rPr lang="en-AU" sz="4800" dirty="0" err="1" smtClean="0"/>
              <a:t>ambruk</a:t>
            </a:r>
            <a:r>
              <a:rPr lang="en-AU" sz="4800" dirty="0" smtClean="0"/>
              <a:t>, </a:t>
            </a:r>
            <a:r>
              <a:rPr lang="en-AU" sz="4800" dirty="0" err="1" smtClean="0"/>
              <a:t>pembengkakan</a:t>
            </a:r>
            <a:r>
              <a:rPr lang="en-AU" sz="4800" dirty="0" smtClean="0"/>
              <a:t> </a:t>
            </a:r>
            <a:r>
              <a:rPr lang="en-AU" sz="4800" dirty="0" err="1" smtClean="0"/>
              <a:t>leher</a:t>
            </a:r>
            <a:r>
              <a:rPr lang="en-AU" sz="4800" dirty="0" smtClean="0"/>
              <a:t>, </a:t>
            </a:r>
            <a:r>
              <a:rPr lang="en-AU" sz="4800" dirty="0" err="1" smtClean="0"/>
              <a:t>batuk</a:t>
            </a:r>
            <a:endParaRPr lang="en-AU" sz="4800" dirty="0" smtClean="0"/>
          </a:p>
          <a:p>
            <a:pPr marL="0" indent="0" eaLnBrk="1" hangingPunct="1">
              <a:buFont typeface="Arial" charset="0"/>
              <a:buNone/>
            </a:pP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>
                <a:solidFill>
                  <a:schemeClr val="accent1"/>
                </a:solidFill>
              </a:rPr>
              <a:t>Sindrom</a:t>
            </a:r>
            <a:r>
              <a:rPr lang="id-ID" altLang="en-US" b="1" smtClean="0">
                <a:solidFill>
                  <a:schemeClr val="accent1"/>
                </a:solidFill>
              </a:rPr>
              <a:t> Prioritas</a:t>
            </a:r>
            <a:endParaRPr lang="en-AU" altLang="en-US" b="1" smtClean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613" cy="4525963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4800" b="1" dirty="0" err="1" smtClean="0">
                <a:solidFill>
                  <a:schemeClr val="accent1"/>
                </a:solidFill>
              </a:rPr>
              <a:t>Sindrom</a:t>
            </a:r>
            <a:r>
              <a:rPr lang="en-AU" sz="4800" b="1" dirty="0" smtClean="0">
                <a:solidFill>
                  <a:schemeClr val="accent1"/>
                </a:solidFill>
              </a:rPr>
              <a:t> </a:t>
            </a:r>
            <a:r>
              <a:rPr lang="en-AU" sz="4800" b="1" dirty="0" err="1" smtClean="0">
                <a:solidFill>
                  <a:schemeClr val="accent1"/>
                </a:solidFill>
              </a:rPr>
              <a:t>prioritas</a:t>
            </a:r>
            <a:r>
              <a:rPr lang="en-AU" sz="4800" b="1" dirty="0" smtClean="0">
                <a:solidFill>
                  <a:schemeClr val="accent1"/>
                </a:solidFill>
              </a:rPr>
              <a:t> </a:t>
            </a:r>
            <a:r>
              <a:rPr lang="en-AU" sz="4800" b="1" dirty="0" err="1" smtClean="0"/>
              <a:t>adalah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kumpulan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dari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tanda</a:t>
            </a:r>
            <a:r>
              <a:rPr lang="en-AU" sz="4800" b="1" dirty="0" smtClean="0"/>
              <a:t> (</a:t>
            </a:r>
            <a:r>
              <a:rPr lang="en-AU" sz="4800" b="1" dirty="0" err="1" smtClean="0"/>
              <a:t>lebih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dari</a:t>
            </a:r>
            <a:r>
              <a:rPr lang="en-AU" sz="4800" b="1" dirty="0" smtClean="0"/>
              <a:t> 1 </a:t>
            </a:r>
            <a:r>
              <a:rPr lang="en-AU" sz="4800" b="1" dirty="0" err="1" smtClean="0"/>
              <a:t>tanda</a:t>
            </a:r>
            <a:r>
              <a:rPr lang="en-AU" sz="4800" b="1" dirty="0" smtClean="0"/>
              <a:t>) yang </a:t>
            </a:r>
            <a:r>
              <a:rPr lang="en-AU" sz="4800" b="1" dirty="0" err="1" smtClean="0"/>
              <a:t>terlihat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bersamaan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dan</a:t>
            </a:r>
            <a:r>
              <a:rPr lang="en-AU" sz="4800" b="1" dirty="0" smtClean="0"/>
              <a:t> me</a:t>
            </a:r>
            <a:r>
              <a:rPr lang="id-ID" sz="4800" b="1" dirty="0" smtClean="0"/>
              <a:t>ngarah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kepada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penyakit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prioritas</a:t>
            </a:r>
            <a:r>
              <a:rPr lang="en-AU" sz="4800" b="1" dirty="0" smtClean="0"/>
              <a:t>.</a:t>
            </a:r>
            <a:endParaRPr lang="en-AU" sz="4800" b="1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900" b="1" dirty="0" err="1" smtClean="0"/>
              <a:t>Contoh</a:t>
            </a:r>
            <a:r>
              <a:rPr lang="en-AU" sz="3900" b="1" dirty="0" smtClean="0"/>
              <a:t> : </a:t>
            </a:r>
            <a:r>
              <a:rPr lang="en-AU" sz="3900" dirty="0" err="1"/>
              <a:t>Perubahan</a:t>
            </a:r>
            <a:r>
              <a:rPr lang="en-AU" sz="3900" dirty="0"/>
              <a:t> </a:t>
            </a:r>
            <a:r>
              <a:rPr lang="en-AU" sz="3900" dirty="0" err="1"/>
              <a:t>tingkah</a:t>
            </a:r>
            <a:r>
              <a:rPr lang="en-AU" sz="3900" dirty="0"/>
              <a:t> </a:t>
            </a:r>
            <a:r>
              <a:rPr lang="en-AU" sz="3900" dirty="0" err="1"/>
              <a:t>laku</a:t>
            </a:r>
            <a:r>
              <a:rPr lang="en-AU" sz="3900" dirty="0"/>
              <a:t>, </a:t>
            </a:r>
            <a:r>
              <a:rPr lang="en-AU" sz="3900" dirty="0" err="1"/>
              <a:t>menjadi</a:t>
            </a:r>
            <a:r>
              <a:rPr lang="en-AU" sz="3900" dirty="0"/>
              <a:t> </a:t>
            </a:r>
            <a:r>
              <a:rPr lang="en-AU" sz="3900" dirty="0" err="1"/>
              <a:t>lebih</a:t>
            </a:r>
            <a:r>
              <a:rPr lang="en-AU" sz="3900" dirty="0"/>
              <a:t> </a:t>
            </a:r>
            <a:r>
              <a:rPr lang="en-AU" sz="3900" dirty="0" err="1"/>
              <a:t>agresif</a:t>
            </a:r>
            <a:r>
              <a:rPr lang="en-AU" sz="3900" dirty="0"/>
              <a:t> </a:t>
            </a:r>
            <a:r>
              <a:rPr lang="en-AU" sz="3900" dirty="0" err="1"/>
              <a:t>atau</a:t>
            </a:r>
            <a:r>
              <a:rPr lang="en-AU" sz="3900" dirty="0"/>
              <a:t> </a:t>
            </a:r>
            <a:r>
              <a:rPr lang="en-AU" sz="3900" dirty="0" err="1"/>
              <a:t>depresif</a:t>
            </a:r>
            <a:r>
              <a:rPr lang="en-AU" sz="3900" dirty="0"/>
              <a:t>, </a:t>
            </a:r>
            <a:r>
              <a:rPr lang="en-AU" sz="3900" dirty="0" err="1"/>
              <a:t>hipersalivasi</a:t>
            </a:r>
            <a:r>
              <a:rPr lang="en-AU" sz="3900" dirty="0"/>
              <a:t> </a:t>
            </a:r>
            <a:r>
              <a:rPr lang="en-AU" sz="3900" dirty="0" err="1"/>
              <a:t>dan</a:t>
            </a:r>
            <a:r>
              <a:rPr lang="en-AU" sz="3900" dirty="0"/>
              <a:t> </a:t>
            </a:r>
            <a:r>
              <a:rPr lang="en-AU" sz="3900" dirty="0" err="1" smtClean="0"/>
              <a:t>menggigit</a:t>
            </a:r>
            <a:r>
              <a:rPr lang="en-AU" sz="3900" dirty="0" smtClean="0"/>
              <a:t>.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AU" sz="3500" dirty="0" err="1" smtClean="0"/>
              <a:t>Sindrom</a:t>
            </a:r>
            <a:r>
              <a:rPr lang="en-AU" sz="3500" dirty="0" smtClean="0"/>
              <a:t> </a:t>
            </a:r>
            <a:r>
              <a:rPr lang="en-AU" sz="3500" dirty="0" err="1" smtClean="0"/>
              <a:t>prioritas</a:t>
            </a:r>
            <a:r>
              <a:rPr lang="en-AU" sz="3500" dirty="0" smtClean="0"/>
              <a:t> (</a:t>
            </a:r>
            <a:r>
              <a:rPr lang="en-AU" sz="3500" dirty="0" err="1" smtClean="0"/>
              <a:t>kumpulan</a:t>
            </a:r>
            <a:r>
              <a:rPr lang="en-AU" sz="3500" dirty="0" smtClean="0"/>
              <a:t> </a:t>
            </a:r>
            <a:r>
              <a:rPr lang="en-AU" sz="3500" dirty="0" err="1" smtClean="0"/>
              <a:t>tanda</a:t>
            </a:r>
            <a:r>
              <a:rPr lang="en-AU" sz="3500" dirty="0" smtClean="0"/>
              <a:t>) </a:t>
            </a:r>
            <a:r>
              <a:rPr lang="en-AU" sz="3500" dirty="0" err="1" smtClean="0"/>
              <a:t>ini</a:t>
            </a:r>
            <a:r>
              <a:rPr lang="en-AU" sz="3500" dirty="0"/>
              <a:t> </a:t>
            </a:r>
            <a:r>
              <a:rPr lang="en-AU" sz="3500" dirty="0" smtClean="0"/>
              <a:t>me</a:t>
            </a:r>
            <a:r>
              <a:rPr lang="id-ID" sz="3500" dirty="0" smtClean="0"/>
              <a:t>ngarah</a:t>
            </a:r>
            <a:r>
              <a:rPr lang="en-AU" sz="3500" dirty="0" smtClean="0"/>
              <a:t> </a:t>
            </a:r>
            <a:r>
              <a:rPr lang="en-AU" sz="3500" dirty="0" err="1" smtClean="0"/>
              <a:t>kepada</a:t>
            </a:r>
            <a:r>
              <a:rPr lang="en-AU" sz="3500" dirty="0" smtClean="0"/>
              <a:t> </a:t>
            </a:r>
            <a:r>
              <a:rPr lang="en-AU" sz="3500" b="1" dirty="0" err="1" smtClean="0"/>
              <a:t>penyakit</a:t>
            </a:r>
            <a:r>
              <a:rPr lang="en-AU" sz="3500" b="1" dirty="0" smtClean="0"/>
              <a:t> rabies</a:t>
            </a:r>
            <a:endParaRPr lang="en-AU" sz="35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1143000"/>
          </a:xfrm>
        </p:spPr>
        <p:txBody>
          <a:bodyPr/>
          <a:lstStyle/>
          <a:p>
            <a:pPr eaLnBrk="1" hangingPunct="1"/>
            <a:r>
              <a:rPr lang="en-AU" b="1" smtClean="0">
                <a:solidFill>
                  <a:schemeClr val="accent1"/>
                </a:solidFill>
              </a:rPr>
              <a:t>Penyakit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68313" y="1171575"/>
            <a:ext cx="8229600" cy="5065737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AU" sz="4400" b="1" dirty="0" err="1" smtClean="0">
                <a:solidFill>
                  <a:schemeClr val="accent1"/>
                </a:solidFill>
              </a:rPr>
              <a:t>Penyakit</a:t>
            </a:r>
            <a:r>
              <a:rPr lang="en-AU" sz="4400" b="1" dirty="0">
                <a:solidFill>
                  <a:srgbClr val="FF0000"/>
                </a:solidFill>
              </a:rPr>
              <a:t> </a:t>
            </a:r>
            <a:r>
              <a:rPr lang="en-AU" sz="4400" dirty="0" err="1" smtClean="0"/>
              <a:t>adalah</a:t>
            </a:r>
            <a:r>
              <a:rPr lang="en-AU" sz="4400" dirty="0" smtClean="0"/>
              <a:t> </a:t>
            </a:r>
            <a:r>
              <a:rPr lang="en-AU" sz="4400" dirty="0" err="1" smtClean="0"/>
              <a:t>penyebab</a:t>
            </a:r>
            <a:r>
              <a:rPr lang="en-AU" sz="4400" dirty="0"/>
              <a:t> </a:t>
            </a:r>
            <a:r>
              <a:rPr lang="id-ID" sz="4400" dirty="0" smtClean="0"/>
              <a:t>timbulnya</a:t>
            </a:r>
            <a:r>
              <a:rPr lang="en-AU" sz="4400" dirty="0" smtClean="0"/>
              <a:t> </a:t>
            </a:r>
            <a:r>
              <a:rPr lang="en-AU" sz="4400" dirty="0" err="1" smtClean="0"/>
              <a:t>tanda</a:t>
            </a:r>
            <a:r>
              <a:rPr lang="en-AU" sz="4400" dirty="0" smtClean="0"/>
              <a:t> </a:t>
            </a:r>
            <a:r>
              <a:rPr lang="en-AU" sz="4400" dirty="0" err="1" smtClean="0"/>
              <a:t>dan</a:t>
            </a:r>
            <a:r>
              <a:rPr lang="en-AU" sz="4400" dirty="0" smtClean="0"/>
              <a:t> </a:t>
            </a:r>
            <a:r>
              <a:rPr lang="en-AU" sz="4400" dirty="0" err="1" smtClean="0"/>
              <a:t>sindrom</a:t>
            </a:r>
            <a:r>
              <a:rPr lang="en-AU" sz="4400" dirty="0" smtClean="0"/>
              <a:t>.</a:t>
            </a:r>
          </a:p>
          <a:p>
            <a:pPr algn="just" eaLnBrk="1" hangingPunct="1"/>
            <a:r>
              <a:rPr lang="en-AU" sz="4400" b="1" dirty="0" err="1" smtClean="0"/>
              <a:t>Contoh</a:t>
            </a:r>
            <a:r>
              <a:rPr lang="en-AU" sz="4400" b="1" dirty="0" smtClean="0"/>
              <a:t> : Rabies </a:t>
            </a:r>
            <a:r>
              <a:rPr lang="en-AU" sz="4400" dirty="0" err="1" smtClean="0"/>
              <a:t>adalah</a:t>
            </a:r>
            <a:r>
              <a:rPr lang="en-AU" sz="4400" dirty="0" smtClean="0"/>
              <a:t> </a:t>
            </a:r>
            <a:r>
              <a:rPr lang="en-AU" sz="4400" dirty="0" err="1" smtClean="0"/>
              <a:t>penyakit</a:t>
            </a:r>
            <a:endParaRPr lang="en-AU" sz="4400" dirty="0"/>
          </a:p>
          <a:p>
            <a:pPr algn="just" eaLnBrk="1" hangingPunct="1"/>
            <a:r>
              <a:rPr lang="en-AU" sz="4400" dirty="0" smtClean="0"/>
              <a:t>Yang </a:t>
            </a:r>
            <a:r>
              <a:rPr lang="en-AU" sz="4400" dirty="0" err="1" smtClean="0"/>
              <a:t>menyebabkan</a:t>
            </a:r>
            <a:r>
              <a:rPr lang="en-AU" sz="4400" dirty="0"/>
              <a:t> </a:t>
            </a:r>
            <a:r>
              <a:rPr lang="en-AU" sz="4400" dirty="0" err="1" smtClean="0"/>
              <a:t>perubahan</a:t>
            </a:r>
            <a:r>
              <a:rPr lang="en-AU" sz="4400" dirty="0" smtClean="0"/>
              <a:t> </a:t>
            </a:r>
            <a:r>
              <a:rPr lang="en-AU" sz="4400" dirty="0" err="1" smtClean="0"/>
              <a:t>tingkah</a:t>
            </a:r>
            <a:r>
              <a:rPr lang="en-AU" sz="4400" dirty="0" smtClean="0"/>
              <a:t> </a:t>
            </a:r>
            <a:r>
              <a:rPr lang="en-AU" sz="4400" dirty="0" err="1" smtClean="0"/>
              <a:t>laku</a:t>
            </a:r>
            <a:r>
              <a:rPr lang="en-AU" sz="4400" dirty="0" smtClean="0"/>
              <a:t>, </a:t>
            </a:r>
            <a:r>
              <a:rPr lang="en-AU" sz="4400" dirty="0" err="1" smtClean="0"/>
              <a:t>menjadi</a:t>
            </a:r>
            <a:r>
              <a:rPr lang="en-AU" sz="4400" dirty="0" smtClean="0"/>
              <a:t> </a:t>
            </a:r>
            <a:r>
              <a:rPr lang="en-AU" sz="4400" dirty="0" err="1" smtClean="0"/>
              <a:t>lebih</a:t>
            </a:r>
            <a:r>
              <a:rPr lang="en-AU" sz="4400" dirty="0" smtClean="0"/>
              <a:t> </a:t>
            </a:r>
            <a:r>
              <a:rPr lang="en-AU" sz="4400" dirty="0" err="1" smtClean="0"/>
              <a:t>agresif</a:t>
            </a:r>
            <a:r>
              <a:rPr lang="en-AU" sz="4400" dirty="0" smtClean="0"/>
              <a:t> </a:t>
            </a:r>
            <a:r>
              <a:rPr lang="en-AU" sz="4400" dirty="0" err="1" smtClean="0"/>
              <a:t>atau</a:t>
            </a:r>
            <a:r>
              <a:rPr lang="en-AU" sz="4400" dirty="0" smtClean="0"/>
              <a:t> </a:t>
            </a:r>
            <a:r>
              <a:rPr lang="en-AU" sz="4400" dirty="0" err="1" smtClean="0"/>
              <a:t>depresif</a:t>
            </a:r>
            <a:r>
              <a:rPr lang="en-AU" sz="4400" dirty="0" smtClean="0"/>
              <a:t>, </a:t>
            </a:r>
            <a:r>
              <a:rPr lang="en-AU" sz="4400" dirty="0" err="1" smtClean="0"/>
              <a:t>hipersalivasi</a:t>
            </a:r>
            <a:r>
              <a:rPr lang="en-AU" sz="4400" dirty="0" smtClean="0"/>
              <a:t> </a:t>
            </a:r>
            <a:r>
              <a:rPr lang="en-AU" sz="4400" dirty="0" err="1" smtClean="0"/>
              <a:t>dan</a:t>
            </a:r>
            <a:r>
              <a:rPr lang="en-AU" sz="4400" dirty="0" smtClean="0"/>
              <a:t> </a:t>
            </a:r>
            <a:r>
              <a:rPr lang="en-AU" sz="4400" dirty="0" err="1" smtClean="0"/>
              <a:t>menggigit</a:t>
            </a:r>
            <a:r>
              <a:rPr lang="en-AU" sz="4400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4400" b="1" dirty="0" err="1" smtClean="0">
                <a:solidFill>
                  <a:schemeClr val="accent1"/>
                </a:solidFill>
              </a:rPr>
              <a:t>Diagnos</a:t>
            </a:r>
            <a:r>
              <a:rPr lang="id-ID" sz="4400" b="1" dirty="0" smtClean="0">
                <a:solidFill>
                  <a:schemeClr val="accent1"/>
                </a:solidFill>
              </a:rPr>
              <a:t>a</a:t>
            </a:r>
            <a:endParaRPr lang="en-AU" sz="4400" b="1" dirty="0">
              <a:solidFill>
                <a:schemeClr val="accent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600" dirty="0" err="1" smtClean="0">
                <a:solidFill>
                  <a:schemeClr val="accent1"/>
                </a:solidFill>
              </a:rPr>
              <a:t>Diagnosa</a:t>
            </a:r>
            <a:r>
              <a:rPr lang="en-AU" sz="3600" dirty="0" smtClean="0">
                <a:solidFill>
                  <a:schemeClr val="accent1"/>
                </a:solidFill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</a:rPr>
              <a:t>sementara</a:t>
            </a:r>
            <a:r>
              <a:rPr lang="en-AU" sz="3600" dirty="0" smtClean="0">
                <a:solidFill>
                  <a:schemeClr val="accent1"/>
                </a:solidFill>
              </a:rPr>
              <a:t>  </a:t>
            </a:r>
            <a:r>
              <a:rPr lang="en-AU" sz="3600" dirty="0" err="1" smtClean="0"/>
              <a:t>adalah</a:t>
            </a:r>
            <a:r>
              <a:rPr lang="en-AU" sz="3600" dirty="0" smtClean="0"/>
              <a:t> </a:t>
            </a:r>
            <a:r>
              <a:rPr lang="id-ID" sz="3600" dirty="0" smtClean="0"/>
              <a:t>daftar</a:t>
            </a:r>
            <a:r>
              <a:rPr lang="en-AU" sz="3600" dirty="0" smtClean="0"/>
              <a:t> </a:t>
            </a:r>
            <a:r>
              <a:rPr lang="en-AU" sz="3600" dirty="0" err="1" smtClean="0"/>
              <a:t>kemungkinan</a:t>
            </a:r>
            <a:r>
              <a:rPr lang="en-AU" sz="3600" dirty="0" smtClean="0"/>
              <a:t> </a:t>
            </a:r>
            <a:r>
              <a:rPr lang="id-ID" sz="3600" dirty="0" smtClean="0"/>
              <a:t>penyakit  </a:t>
            </a:r>
            <a:r>
              <a:rPr lang="en-AU" sz="3600" dirty="0" smtClean="0"/>
              <a:t>yang  </a:t>
            </a:r>
            <a:r>
              <a:rPr lang="en-AU" sz="3600" dirty="0" err="1" smtClean="0"/>
              <a:t>dapat</a:t>
            </a:r>
            <a:r>
              <a:rPr lang="en-AU" sz="3600" dirty="0" smtClean="0"/>
              <a:t> </a:t>
            </a:r>
            <a:r>
              <a:rPr lang="en-AU" sz="3600" dirty="0" err="1" smtClean="0"/>
              <a:t>menyebabkan</a:t>
            </a:r>
            <a:r>
              <a:rPr lang="en-AU" sz="3600" dirty="0" smtClean="0"/>
              <a:t> </a:t>
            </a:r>
            <a:r>
              <a:rPr lang="en-AU" sz="3600" dirty="0" err="1" smtClean="0"/>
              <a:t>munculnya</a:t>
            </a:r>
            <a:r>
              <a:rPr lang="en-AU" sz="3600" dirty="0" smtClean="0"/>
              <a:t> </a:t>
            </a:r>
            <a:r>
              <a:rPr lang="en-AU" sz="3600" dirty="0" err="1" smtClean="0"/>
              <a:t>tanda</a:t>
            </a:r>
            <a:r>
              <a:rPr lang="id-ID" sz="3600" dirty="0" smtClean="0"/>
              <a:t>/sindrom</a:t>
            </a:r>
            <a:r>
              <a:rPr lang="en-AU" sz="3600" dirty="0" smtClean="0"/>
              <a:t>.</a:t>
            </a:r>
            <a:endParaRPr lang="en-AU" sz="36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600" dirty="0" smtClean="0">
                <a:solidFill>
                  <a:schemeClr val="accent1"/>
                </a:solidFill>
              </a:rPr>
              <a:t>Diagnosis </a:t>
            </a:r>
            <a:r>
              <a:rPr lang="en-AU" sz="3600" dirty="0" err="1" smtClean="0">
                <a:solidFill>
                  <a:schemeClr val="accent1"/>
                </a:solidFill>
              </a:rPr>
              <a:t>definitif</a:t>
            </a:r>
            <a:r>
              <a:rPr lang="en-AU" sz="3600" dirty="0" smtClean="0">
                <a:solidFill>
                  <a:schemeClr val="accent1"/>
                </a:solidFill>
              </a:rPr>
              <a:t> </a:t>
            </a:r>
            <a:r>
              <a:rPr lang="id-ID" sz="3600" dirty="0" smtClean="0"/>
              <a:t>adalah</a:t>
            </a:r>
            <a:r>
              <a:rPr lang="id-ID" sz="3600" dirty="0" smtClean="0">
                <a:solidFill>
                  <a:schemeClr val="accent1"/>
                </a:solidFill>
              </a:rPr>
              <a:t> </a:t>
            </a:r>
            <a:r>
              <a:rPr lang="id-ID" sz="3600" dirty="0" smtClean="0"/>
              <a:t>penyakit yang disimpulkan </a:t>
            </a:r>
            <a:r>
              <a:rPr lang="en-US" sz="3600" dirty="0" err="1" smtClean="0"/>
              <a:t>sebagai</a:t>
            </a:r>
            <a:r>
              <a:rPr lang="en-US" sz="3600" dirty="0" smtClean="0"/>
              <a:t> </a:t>
            </a:r>
            <a:r>
              <a:rPr lang="en-US" sz="3600" dirty="0" err="1" smtClean="0"/>
              <a:t>penyebab</a:t>
            </a:r>
            <a:r>
              <a:rPr lang="en-US" sz="3600" dirty="0" smtClean="0"/>
              <a:t> </a:t>
            </a:r>
            <a:r>
              <a:rPr lang="en-US" sz="3600" dirty="0" err="1" smtClean="0"/>
              <a:t>utama</a:t>
            </a:r>
            <a:r>
              <a:rPr lang="en-US" sz="3600" dirty="0" smtClean="0"/>
              <a:t> </a:t>
            </a:r>
            <a:r>
              <a:rPr lang="en-US" sz="3600" dirty="0" err="1" smtClean="0"/>
              <a:t>munculnya</a:t>
            </a:r>
            <a:r>
              <a:rPr lang="en-US" sz="3600" dirty="0" smtClean="0"/>
              <a:t> </a:t>
            </a:r>
            <a:r>
              <a:rPr lang="en-US" sz="3600" dirty="0" err="1" smtClean="0"/>
              <a:t>tanda</a:t>
            </a:r>
            <a:r>
              <a:rPr lang="en-US" sz="3600" dirty="0" smtClean="0"/>
              <a:t>/</a:t>
            </a:r>
            <a:r>
              <a:rPr lang="en-US" sz="3600" dirty="0" err="1" smtClean="0"/>
              <a:t>sindrom</a:t>
            </a:r>
            <a:r>
              <a:rPr lang="en-US" sz="3600" dirty="0" smtClean="0"/>
              <a:t>, </a:t>
            </a:r>
            <a:r>
              <a:rPr lang="en-US" sz="3600" dirty="0" err="1" smtClean="0"/>
              <a:t>berdasarkan</a:t>
            </a:r>
            <a:r>
              <a:rPr lang="en-US" sz="3600" dirty="0" smtClean="0"/>
              <a:t> </a:t>
            </a:r>
            <a:r>
              <a:rPr lang="en-AU" sz="3600" dirty="0" err="1" smtClean="0"/>
              <a:t>hasil</a:t>
            </a:r>
            <a:r>
              <a:rPr lang="en-AU" sz="3600" dirty="0" smtClean="0"/>
              <a:t> </a:t>
            </a:r>
            <a:r>
              <a:rPr lang="id-ID" sz="3600" dirty="0" smtClean="0"/>
              <a:t> o</a:t>
            </a:r>
            <a:r>
              <a:rPr lang="en-US" sz="3600" dirty="0" smtClean="0"/>
              <a:t>b</a:t>
            </a:r>
            <a:r>
              <a:rPr lang="id-ID" sz="3600" dirty="0" smtClean="0"/>
              <a:t>servasi lapangan dan</a:t>
            </a:r>
            <a:r>
              <a:rPr lang="en-US" sz="3600" dirty="0"/>
              <a:t>/</a:t>
            </a:r>
            <a:r>
              <a:rPr lang="en-US" sz="3600" dirty="0" err="1" smtClean="0"/>
              <a:t>atau</a:t>
            </a:r>
            <a:r>
              <a:rPr lang="id-ID" sz="3600" dirty="0" smtClean="0"/>
              <a:t> </a:t>
            </a:r>
            <a:r>
              <a:rPr lang="en-AU" sz="3600" dirty="0" err="1" smtClean="0"/>
              <a:t>laboratorium</a:t>
            </a:r>
            <a:r>
              <a:rPr lang="en-AU" sz="3600" dirty="0" smtClean="0"/>
              <a:t>.</a:t>
            </a:r>
            <a:endParaRPr lang="en-AU" sz="36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AU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>
                <a:solidFill>
                  <a:schemeClr val="accent1"/>
                </a:solidFill>
              </a:rPr>
              <a:t>Diagnosa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229600" cy="56499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AU" altLang="en-US" sz="8800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AU" altLang="en-US" sz="8800" b="1" smtClean="0">
                <a:solidFill>
                  <a:schemeClr val="accent1"/>
                </a:solidFill>
              </a:rPr>
              <a:t>Benarkah Prioritas?</a:t>
            </a:r>
            <a:endParaRPr lang="en-AU" altLang="en-US" sz="880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428606"/>
            <a:ext cx="7776864" cy="56975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dirty="0"/>
              <a:t>DAFTAR</a:t>
            </a:r>
          </a:p>
          <a:p>
            <a:pPr marL="0" indent="0">
              <a:buNone/>
            </a:pPr>
            <a:r>
              <a:rPr lang="en-US" b="1" dirty="0" smtClean="0"/>
              <a:t>D [</a:t>
            </a:r>
            <a:r>
              <a:rPr lang="en-US" b="1" dirty="0" err="1" smtClean="0"/>
              <a:t>nama</a:t>
            </a:r>
            <a:r>
              <a:rPr lang="en-US" b="1" dirty="0" smtClean="0"/>
              <a:t>][</a:t>
            </a:r>
            <a:r>
              <a:rPr lang="en-US" b="1" dirty="0" err="1" smtClean="0"/>
              <a:t>lokasi</a:t>
            </a:r>
            <a:r>
              <a:rPr lang="en-US" b="1" dirty="0" smtClean="0"/>
              <a:t>] [</a:t>
            </a:r>
            <a:r>
              <a:rPr lang="en-US" b="1" dirty="0" err="1" smtClean="0"/>
              <a:t>kode</a:t>
            </a:r>
            <a:r>
              <a:rPr lang="en-US" b="1" dirty="0" smtClean="0"/>
              <a:t> 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pengguna</a:t>
            </a:r>
            <a:r>
              <a:rPr lang="en-US" b="1" dirty="0" smtClean="0"/>
              <a:t>] {email}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D </a:t>
            </a:r>
            <a:r>
              <a:rPr lang="en-US" dirty="0" err="1" smtClean="0"/>
              <a:t>Priyono</a:t>
            </a:r>
            <a:r>
              <a:rPr lang="en-US" dirty="0" smtClean="0"/>
              <a:t> 73070102 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pion@gmail.com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err="1" smtClean="0">
                <a:sym typeface="Wingdings" pitchFamily="2" charset="2"/>
              </a:rPr>
              <a:t>Koordinator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mendapatkan</a:t>
            </a:r>
            <a:r>
              <a:rPr lang="en-US" dirty="0" smtClean="0">
                <a:sym typeface="Wingdings" pitchFamily="2" charset="2"/>
              </a:rPr>
              <a:t> PIN </a:t>
            </a:r>
            <a:r>
              <a:rPr lang="en-US" dirty="0" err="1" smtClean="0">
                <a:sym typeface="Wingdings" pitchFamily="2" charset="2"/>
              </a:rPr>
              <a:t>dari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isikhnas</a:t>
            </a:r>
            <a:endParaRPr lang="id-ID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Dari </a:t>
            </a:r>
            <a:r>
              <a:rPr lang="en-US" dirty="0" err="1" smtClean="0">
                <a:sym typeface="Wingdings" pitchFamily="2" charset="2"/>
              </a:rPr>
              <a:t>Telepon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Priyono</a:t>
            </a:r>
            <a:r>
              <a:rPr lang="en-US" dirty="0" smtClean="0">
                <a:sym typeface="Wingdings" pitchFamily="2" charset="2"/>
              </a:rPr>
              <a:t> :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	</a:t>
            </a:r>
            <a:r>
              <a:rPr lang="en-US" dirty="0" err="1" smtClean="0">
                <a:sym typeface="Wingdings" pitchFamily="2" charset="2"/>
              </a:rPr>
              <a:t>Sms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isikhnas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id-ID" dirty="0" smtClean="0">
                <a:sym typeface="Wingdings" pitchFamily="2" charset="2"/>
              </a:rPr>
              <a:t>:     </a:t>
            </a:r>
            <a:r>
              <a:rPr lang="en-US" sz="4800" dirty="0">
                <a:sym typeface="Wingdings" pitchFamily="2" charset="2"/>
              </a:rPr>
              <a:t>D[PIN]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	</a:t>
            </a:r>
            <a:r>
              <a:rPr lang="id-ID" dirty="0" smtClean="0">
                <a:sym typeface="Wingdings" pitchFamily="2" charset="2"/>
              </a:rPr>
              <a:t>						</a:t>
            </a:r>
            <a:r>
              <a:rPr lang="en-US" dirty="0" err="1" smtClean="0">
                <a:sym typeface="Wingdings" pitchFamily="2" charset="2"/>
              </a:rPr>
              <a:t>Contoh</a:t>
            </a:r>
            <a:r>
              <a:rPr lang="en-US" dirty="0" smtClean="0">
                <a:sym typeface="Wingdings" pitchFamily="2" charset="2"/>
              </a:rPr>
              <a:t>: D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18920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2268127" y="1556791"/>
            <a:ext cx="1714511" cy="80335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Kode</a:t>
            </a:r>
            <a:r>
              <a:rPr lang="en-AU" sz="2400" dirty="0"/>
              <a:t> </a:t>
            </a:r>
            <a:r>
              <a:rPr lang="en-AU" sz="2400" dirty="0" err="1"/>
              <a:t>lokasi</a:t>
            </a:r>
            <a:r>
              <a:rPr lang="en-AU" sz="2400" dirty="0"/>
              <a:t> </a:t>
            </a:r>
            <a:r>
              <a:rPr lang="en-AU" sz="2400" dirty="0" err="1"/>
              <a:t>desa</a:t>
            </a:r>
            <a:endParaRPr lang="en-AU" sz="2400" dirty="0"/>
          </a:p>
        </p:txBody>
      </p:sp>
      <p:sp>
        <p:nvSpPr>
          <p:cNvPr id="5" name="Rectangular Callout 4"/>
          <p:cNvSpPr/>
          <p:nvPr/>
        </p:nvSpPr>
        <p:spPr>
          <a:xfrm>
            <a:off x="4304106" y="1556792"/>
            <a:ext cx="1564037" cy="80335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Kelompok</a:t>
            </a:r>
            <a:r>
              <a:rPr lang="en-AU" sz="2400" dirty="0"/>
              <a:t> </a:t>
            </a:r>
            <a:r>
              <a:rPr lang="en-AU" sz="2400" dirty="0" err="1"/>
              <a:t>Pengguna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7047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5421746" y="3074471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2066" y="3356992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138697" y="2735710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PK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/>
          <p:cNvCxnSpPr>
            <a:stCxn id="48" idx="2"/>
            <a:endCxn id="61" idx="0"/>
          </p:cNvCxnSpPr>
          <p:nvPr/>
        </p:nvCxnSpPr>
        <p:spPr>
          <a:xfrm flipH="1">
            <a:off x="5662476" y="2725947"/>
            <a:ext cx="8308" cy="348524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20575" y="1012169"/>
            <a:ext cx="8535166" cy="5321251"/>
            <a:chOff x="420575" y="1012169"/>
            <a:chExt cx="8535166" cy="5321251"/>
          </a:xfrm>
        </p:grpSpPr>
        <p:sp>
          <p:nvSpPr>
            <p:cNvPr id="23" name="TextBox 22"/>
            <p:cNvSpPr txBox="1"/>
            <p:nvPr/>
          </p:nvSpPr>
          <p:spPr>
            <a:xfrm>
              <a:off x="3406748" y="3322479"/>
              <a:ext cx="10802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TIDAK</a:t>
              </a:r>
              <a:endParaRPr lang="en-US" sz="1400" b="1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20575" y="1012169"/>
              <a:ext cx="8535166" cy="5321251"/>
              <a:chOff x="420575" y="715348"/>
              <a:chExt cx="8535166" cy="5321251"/>
            </a:xfrm>
          </p:grpSpPr>
          <p:cxnSp>
            <p:nvCxnSpPr>
              <p:cNvPr id="66" name="Elbow Connector 65"/>
              <p:cNvCxnSpPr>
                <a:stCxn id="3092" idx="2"/>
                <a:endCxn id="75" idx="1"/>
              </p:cNvCxnSpPr>
              <p:nvPr/>
            </p:nvCxnSpPr>
            <p:spPr>
              <a:xfrm rot="16200000" flipH="1">
                <a:off x="7507517" y="2258418"/>
                <a:ext cx="403329" cy="859031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3257191370"/>
                  </p:ext>
                </p:extLst>
              </p:nvPr>
            </p:nvGraphicFramePr>
            <p:xfrm>
              <a:off x="582922" y="1946934"/>
              <a:ext cx="2952328" cy="97016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cxnSp>
            <p:nvCxnSpPr>
              <p:cNvPr id="5" name="Elbow Connector 4"/>
              <p:cNvCxnSpPr>
                <a:stCxn id="3" idx="3"/>
              </p:cNvCxnSpPr>
              <p:nvPr/>
            </p:nvCxnSpPr>
            <p:spPr>
              <a:xfrm>
                <a:off x="3535250" y="2432014"/>
                <a:ext cx="360040" cy="610816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Elbow Connector 10"/>
              <p:cNvCxnSpPr>
                <a:stCxn id="3" idx="3"/>
              </p:cNvCxnSpPr>
              <p:nvPr/>
            </p:nvCxnSpPr>
            <p:spPr>
              <a:xfrm flipV="1">
                <a:off x="3535250" y="1946934"/>
                <a:ext cx="360040" cy="485080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629855" y="1649413"/>
                <a:ext cx="5308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YA</a:t>
                </a:r>
                <a:endParaRPr lang="en-US" sz="1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20191" y="1217440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20191" y="3417991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U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Elbow Connector 20"/>
              <p:cNvCxnSpPr>
                <a:stCxn id="19" idx="0"/>
                <a:endCxn id="24" idx="1"/>
              </p:cNvCxnSpPr>
              <p:nvPr/>
            </p:nvCxnSpPr>
            <p:spPr>
              <a:xfrm rot="5400000" flipH="1" flipV="1">
                <a:off x="3868698" y="1397921"/>
                <a:ext cx="278084" cy="224901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/>
              <p:cNvCxnSpPr>
                <a:stCxn id="23" idx="2"/>
                <a:endCxn id="25" idx="1"/>
              </p:cNvCxnSpPr>
              <p:nvPr/>
            </p:nvCxnSpPr>
            <p:spPr>
              <a:xfrm rot="16200000" flipH="1">
                <a:off x="3914314" y="3366002"/>
                <a:ext cx="238445" cy="173309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4328475" y="2064207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DINAS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3073" name="Elbow Connector 3072"/>
              <p:cNvCxnSpPr>
                <a:stCxn id="24" idx="3"/>
                <a:endCxn id="31" idx="0"/>
              </p:cNvCxnSpPr>
              <p:nvPr/>
            </p:nvCxnSpPr>
            <p:spPr>
              <a:xfrm>
                <a:off x="4601651" y="1371329"/>
                <a:ext cx="158304" cy="692878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76" name="Elbow Connector 3075"/>
              <p:cNvCxnSpPr>
                <a:stCxn id="25" idx="3"/>
                <a:endCxn id="31" idx="2"/>
              </p:cNvCxnSpPr>
              <p:nvPr/>
            </p:nvCxnSpPr>
            <p:spPr>
              <a:xfrm flipV="1">
                <a:off x="4601651" y="2486270"/>
                <a:ext cx="158304" cy="1085610"/>
              </a:xfrm>
              <a:prstGeom prst="bentConnector2">
                <a:avLst/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5430054" y="2121349"/>
                <a:ext cx="481460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Elbow Connector 48"/>
              <p:cNvCxnSpPr>
                <a:stCxn id="31" idx="3"/>
                <a:endCxn id="48" idx="1"/>
              </p:cNvCxnSpPr>
              <p:nvPr/>
            </p:nvCxnSpPr>
            <p:spPr>
              <a:xfrm flipV="1">
                <a:off x="5191434" y="2275238"/>
                <a:ext cx="238620" cy="1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92" name="Rectangle 3091"/>
              <p:cNvSpPr/>
              <p:nvPr/>
            </p:nvSpPr>
            <p:spPr>
              <a:xfrm>
                <a:off x="6415570" y="1298187"/>
                <a:ext cx="1728192" cy="11880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Penting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Zoonosis</a:t>
                </a:r>
              </a:p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Jumlah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Banyak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600" dirty="0" err="1" smtClean="0">
                    <a:solidFill>
                      <a:schemeClr val="tx1"/>
                    </a:solidFill>
                  </a:rPr>
                  <a:t>Penyakit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baru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93" name="Rectangle 3092"/>
              <p:cNvSpPr/>
              <p:nvPr/>
            </p:nvSpPr>
            <p:spPr>
              <a:xfrm>
                <a:off x="6415570" y="928085"/>
                <a:ext cx="1728192" cy="3518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Penilaian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Kasus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Elbow Connector 57"/>
              <p:cNvCxnSpPr>
                <a:stCxn id="48" idx="3"/>
                <a:endCxn id="3093" idx="1"/>
              </p:cNvCxnSpPr>
              <p:nvPr/>
            </p:nvCxnSpPr>
            <p:spPr>
              <a:xfrm flipV="1">
                <a:off x="5911514" y="1103986"/>
                <a:ext cx="504056" cy="1171252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Elbow Connector 62"/>
              <p:cNvCxnSpPr>
                <a:stCxn id="3092" idx="2"/>
              </p:cNvCxnSpPr>
              <p:nvPr/>
            </p:nvCxnSpPr>
            <p:spPr>
              <a:xfrm rot="16200000" flipH="1">
                <a:off x="6825427" y="2940508"/>
                <a:ext cx="908478" cy="1"/>
              </a:xfrm>
              <a:prstGeom prst="bentConnector3">
                <a:avLst>
                  <a:gd name="adj1" fmla="val 50000"/>
                </a:avLst>
              </a:prstGeom>
              <a:ln w="190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6755937" y="3099573"/>
                <a:ext cx="5308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YA</a:t>
                </a:r>
                <a:endParaRPr lang="en-US" sz="14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35502" y="2536366"/>
                <a:ext cx="10802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TIDAK</a:t>
                </a:r>
                <a:endParaRPr lang="en-US" sz="14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703551" y="3429000"/>
                <a:ext cx="1166509" cy="30777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INVESTIGASI</a:t>
                </a:r>
                <a:endParaRPr lang="en-US" sz="1400" b="1" dirty="0"/>
              </a:p>
            </p:txBody>
          </p:sp>
          <p:cxnSp>
            <p:nvCxnSpPr>
              <p:cNvPr id="80" name="Elbow Connector 79"/>
              <p:cNvCxnSpPr>
                <a:stCxn id="79" idx="2"/>
              </p:cNvCxnSpPr>
              <p:nvPr/>
            </p:nvCxnSpPr>
            <p:spPr>
              <a:xfrm rot="16200000" flipH="1">
                <a:off x="7104883" y="3918699"/>
                <a:ext cx="363847" cy="1"/>
              </a:xfrm>
              <a:prstGeom prst="bentConnector3">
                <a:avLst>
                  <a:gd name="adj1" fmla="val 50000"/>
                </a:avLst>
              </a:prstGeom>
              <a:ln w="158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Rectangle 82"/>
              <p:cNvSpPr/>
              <p:nvPr/>
            </p:nvSpPr>
            <p:spPr>
              <a:xfrm>
                <a:off x="420575" y="3464375"/>
                <a:ext cx="3114675" cy="742553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0812 900 900 09</a:t>
                </a:r>
                <a:endParaRPr lang="en-US" sz="32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38" name="Elbow Connector 37"/>
              <p:cNvCxnSpPr>
                <a:stCxn id="83" idx="3"/>
              </p:cNvCxnSpPr>
              <p:nvPr/>
            </p:nvCxnSpPr>
            <p:spPr>
              <a:xfrm flipV="1">
                <a:off x="3535250" y="3099573"/>
                <a:ext cx="5420491" cy="736079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420575" y="4334891"/>
                <a:ext cx="3699616" cy="17017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450724" y="4164391"/>
                <a:ext cx="1728193" cy="1872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228748" y="4414331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228748" y="5207379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H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228748" y="481085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N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228748" y="560390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Q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949845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KODE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949845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949845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949845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685254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685254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LAPSK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2685254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VSK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685254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POP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399878" y="4412842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399878" y="5205890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VAK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99878" y="4809366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SUR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399878" y="5602414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SLAP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599834" y="425746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LTL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599834" y="505051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RVAK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599834" y="4653989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TK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599834" y="5447037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UC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374150" y="4257465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Z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7374150" y="5050513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DX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374150" y="4653989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SP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374150" y="5447037"/>
                <a:ext cx="650318" cy="307777"/>
              </a:xfrm>
              <a:prstGeom prst="rect">
                <a:avLst/>
              </a:prstGeom>
              <a:solidFill>
                <a:srgbClr val="0070C0"/>
              </a:solidFill>
              <a:ln w="63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TL</a:t>
                </a:r>
                <a:endParaRPr lang="en-US" sz="1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9" name="TextBox 97"/>
              <p:cNvSpPr txBox="1"/>
              <p:nvPr/>
            </p:nvSpPr>
            <p:spPr>
              <a:xfrm>
                <a:off x="493339" y="4411353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98"/>
              <p:cNvSpPr txBox="1"/>
              <p:nvPr/>
            </p:nvSpPr>
            <p:spPr>
              <a:xfrm>
                <a:off x="493339" y="5204401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CKO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99"/>
              <p:cNvSpPr txBox="1"/>
              <p:nvPr/>
            </p:nvSpPr>
            <p:spPr>
              <a:xfrm>
                <a:off x="493339" y="4807877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CKP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100"/>
              <p:cNvSpPr txBox="1"/>
              <p:nvPr/>
            </p:nvSpPr>
            <p:spPr>
              <a:xfrm>
                <a:off x="493339" y="5600925"/>
                <a:ext cx="650318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DKL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tangle 30"/>
              <p:cNvSpPr/>
              <p:nvPr/>
            </p:nvSpPr>
            <p:spPr>
              <a:xfrm>
                <a:off x="665333" y="717973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DINAS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Rectangle 30"/>
              <p:cNvSpPr/>
              <p:nvPr/>
            </p:nvSpPr>
            <p:spPr>
              <a:xfrm>
                <a:off x="2210783" y="715348"/>
                <a:ext cx="862959" cy="422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PELSA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7" name="Konektor Lurus 6"/>
              <p:cNvCxnSpPr/>
              <p:nvPr/>
            </p:nvCxnSpPr>
            <p:spPr>
              <a:xfrm>
                <a:off x="1096813" y="1103986"/>
                <a:ext cx="25615" cy="534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Konektor Lurus 9"/>
              <p:cNvCxnSpPr/>
              <p:nvPr/>
            </p:nvCxnSpPr>
            <p:spPr>
              <a:xfrm>
                <a:off x="2679849" y="1140036"/>
                <a:ext cx="1" cy="518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Konektor Lurus 12"/>
              <p:cNvCxnSpPr/>
              <p:nvPr/>
            </p:nvCxnSpPr>
            <p:spPr>
              <a:xfrm flipH="1">
                <a:off x="1096813" y="1638672"/>
                <a:ext cx="158303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Konektor Panah Lurus 14"/>
              <p:cNvCxnSpPr/>
              <p:nvPr/>
            </p:nvCxnSpPr>
            <p:spPr>
              <a:xfrm>
                <a:off x="1553907" y="1638672"/>
                <a:ext cx="0" cy="253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Konektor Panah Lurus 26"/>
              <p:cNvCxnSpPr>
                <a:stCxn id="68" idx="3"/>
              </p:cNvCxnSpPr>
              <p:nvPr/>
            </p:nvCxnSpPr>
            <p:spPr>
              <a:xfrm flipV="1">
                <a:off x="3073742" y="920531"/>
                <a:ext cx="819891" cy="5849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23"/>
              <p:cNvSpPr txBox="1"/>
              <p:nvPr/>
            </p:nvSpPr>
            <p:spPr>
              <a:xfrm>
                <a:off x="4009726" y="717973"/>
                <a:ext cx="655971" cy="30777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PNEG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03" y="188640"/>
            <a:ext cx="8229600" cy="699018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d-ID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Alur </a:t>
            </a:r>
            <a:r>
              <a:rPr lang="id-ID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elaporan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d-ID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SMS - </a:t>
            </a:r>
            <a:r>
              <a:rPr lang="id-ID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iSIKHNAS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Apa itu </a:t>
            </a:r>
            <a:r>
              <a:rPr lang="en-AU" altLang="en-US" b="1" smtClean="0">
                <a:solidFill>
                  <a:schemeClr val="accent1"/>
                </a:solidFill>
              </a:rPr>
              <a:t>Prioritas?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altLang="en-US" dirty="0"/>
              <a:t>7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Penyakit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prioritas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nasional</a:t>
            </a:r>
            <a:r>
              <a:rPr lang="en-AU" altLang="en-US" dirty="0" smtClean="0"/>
              <a:t> (RABAH</a:t>
            </a:r>
            <a:r>
              <a:rPr lang="id-ID" altLang="en-US" dirty="0" smtClean="0"/>
              <a:t> + PMK)</a:t>
            </a:r>
            <a:endParaRPr lang="en-AU" altLang="en-US" dirty="0" smtClean="0"/>
          </a:p>
          <a:p>
            <a:pPr eaLnBrk="1" hangingPunct="1"/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penyakit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lainnya</a:t>
            </a:r>
            <a:r>
              <a:rPr lang="en-AU" altLang="en-US" dirty="0" smtClean="0"/>
              <a:t> (PLB) yang </a:t>
            </a:r>
            <a:r>
              <a:rPr lang="en-AU" altLang="en-US" dirty="0" err="1" smtClean="0"/>
              <a:t>mungkin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dapat</a:t>
            </a:r>
            <a:r>
              <a:rPr lang="en-AU" altLang="en-US" dirty="0" smtClean="0"/>
              <a:t> :</a:t>
            </a:r>
          </a:p>
          <a:p>
            <a:pPr lvl="1" eaLnBrk="1" hangingPunct="1"/>
            <a:r>
              <a:rPr lang="en-AU" altLang="en-US" sz="3200" dirty="0" err="1"/>
              <a:t>b</a:t>
            </a:r>
            <a:r>
              <a:rPr lang="en-AU" altLang="en-US" sz="3200" dirty="0" err="1" smtClean="0"/>
              <a:t>erakibat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menular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pada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manusia</a:t>
            </a:r>
            <a:endParaRPr lang="en-AU" altLang="en-US" sz="3200" dirty="0" smtClean="0"/>
          </a:p>
          <a:p>
            <a:pPr lvl="1" eaLnBrk="1" hangingPunct="1"/>
            <a:r>
              <a:rPr lang="en-AU" altLang="en-US" sz="3200" dirty="0" err="1"/>
              <a:t>m</a:t>
            </a:r>
            <a:r>
              <a:rPr lang="en-AU" altLang="en-US" sz="3200" dirty="0" err="1" smtClean="0"/>
              <a:t>enyebar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dengan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cepat</a:t>
            </a:r>
            <a:r>
              <a:rPr lang="en-AU" altLang="en-US" sz="3200" dirty="0" smtClean="0"/>
              <a:t> </a:t>
            </a:r>
          </a:p>
          <a:p>
            <a:pPr lvl="1" eaLnBrk="1" hangingPunct="1"/>
            <a:r>
              <a:rPr lang="en-AU" altLang="en-US" sz="3200" dirty="0" err="1"/>
              <a:t>m</a:t>
            </a:r>
            <a:r>
              <a:rPr lang="en-AU" altLang="en-US" sz="3200" dirty="0" err="1" smtClean="0"/>
              <a:t>enyebabkan</a:t>
            </a:r>
            <a:r>
              <a:rPr lang="en-AU" altLang="en-US" sz="3200" dirty="0" smtClean="0"/>
              <a:t> </a:t>
            </a:r>
            <a:r>
              <a:rPr lang="en-AU" altLang="en-US" sz="3200" dirty="0" err="1"/>
              <a:t>k</a:t>
            </a:r>
            <a:r>
              <a:rPr lang="en-AU" altLang="en-US" sz="3200" dirty="0" err="1" smtClean="0"/>
              <a:t>ematian</a:t>
            </a:r>
            <a:r>
              <a:rPr lang="en-AU" altLang="en-US" sz="3200" dirty="0" smtClean="0"/>
              <a:t> yang </a:t>
            </a:r>
            <a:r>
              <a:rPr lang="en-AU" altLang="en-US" sz="3200" dirty="0" err="1" smtClean="0"/>
              <a:t>cepat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pada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hewan</a:t>
            </a:r>
            <a:endParaRPr lang="en-AU" altLang="en-US" sz="3200" dirty="0" smtClean="0"/>
          </a:p>
          <a:p>
            <a:pPr lvl="1" eaLnBrk="1" hangingPunct="1"/>
            <a:r>
              <a:rPr lang="en-AU" altLang="en-US" sz="3200" dirty="0" err="1"/>
              <a:t>m</a:t>
            </a:r>
            <a:r>
              <a:rPr lang="en-AU" altLang="en-US" sz="3200" dirty="0" err="1" smtClean="0"/>
              <a:t>asuk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ke</a:t>
            </a:r>
            <a:r>
              <a:rPr lang="en-AU" altLang="en-US" sz="3200" dirty="0" smtClean="0"/>
              <a:t> Indonesia </a:t>
            </a:r>
            <a:r>
              <a:rPr lang="en-AU" altLang="en-US" sz="3200" dirty="0" err="1" smtClean="0"/>
              <a:t>melalui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jalur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pemasukan</a:t>
            </a:r>
            <a:r>
              <a:rPr lang="en-AU" altLang="en-US" sz="3200" dirty="0" smtClean="0"/>
              <a:t> </a:t>
            </a:r>
            <a:r>
              <a:rPr lang="en-AU" altLang="en-US" sz="3200" dirty="0" err="1" smtClean="0"/>
              <a:t>ilegal</a:t>
            </a:r>
            <a:r>
              <a:rPr lang="en-AU" altLang="en-US" sz="32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GGA</a:t>
            </a:r>
            <a:endParaRPr lang="en-AU" altLang="en-US" b="1" smtClean="0"/>
          </a:p>
        </p:txBody>
      </p:sp>
      <p:sp>
        <p:nvSpPr>
          <p:cNvPr id="2" name="Tampungan Konten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iyaa.com/berita/internasional/Umum/__icsFiles/afieldfile/2012/06/10/rchive_01514_SNA2409B_1514581a-2762295293143834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6" y="1340276"/>
            <a:ext cx="3800475" cy="47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3.bp.blogspot.com/-gI3xaL6QMfQ/T9gcE-DBPgI/AAAAAAAAM3o/iXMYeQ7-Xos/s1600/rab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40" y="1340276"/>
            <a:ext cx="4438259" cy="47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GGA</a:t>
            </a:r>
            <a:endParaRPr lang="en-AU" altLang="en-US" b="1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GGA</a:t>
            </a:r>
            <a:r>
              <a:rPr lang="en-AU" altLang="en-US" dirty="0" smtClean="0"/>
              <a:t>	  </a:t>
            </a:r>
            <a:r>
              <a:rPr lang="en-AU" altLang="en-US" b="1" dirty="0" err="1" smtClean="0"/>
              <a:t>Gila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galak</a:t>
            </a:r>
            <a:r>
              <a:rPr lang="en-AU" altLang="en-US" b="1" dirty="0" smtClean="0"/>
              <a:t> </a:t>
            </a: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Perubahan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tingkah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laku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menjadi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lebih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agresif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atau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depresif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hipersalivasi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menggigit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primata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anjing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kucing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smtClean="0"/>
              <a:t> 				</a:t>
            </a:r>
          </a:p>
        </p:txBody>
      </p:sp>
    </p:spTree>
    <p:extLst>
      <p:ext uri="{BB962C8B-B14F-4D97-AF65-F5344CB8AC3E}">
        <p14:creationId xmlns:p14="http://schemas.microsoft.com/office/powerpoint/2010/main" val="17178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RnAODuw0agGh7aZx3r-5ML46xC7L8nShXiyv-ooGRjuH2zXd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7" y="3548419"/>
            <a:ext cx="3003698" cy="30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3.gstatic.com/images?q=tbn:ANd9GcTiSKDweksd3_Jvk7YbfzUSn5Hte9aXQwTQIWhKEgosZxwbcE3Yv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7" y="249616"/>
            <a:ext cx="2973839" cy="30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ggas-mati-mendadak-ditemukan-di-tujuh-wilay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54" y="249617"/>
            <a:ext cx="5475983" cy="63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2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MMU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MMU</a:t>
            </a:r>
            <a:r>
              <a:rPr lang="en-AU" dirty="0"/>
              <a:t>	</a:t>
            </a:r>
            <a:r>
              <a:rPr lang="en-AU" dirty="0" smtClean="0"/>
              <a:t> </a:t>
            </a:r>
            <a:r>
              <a:rPr lang="en-AU" sz="4200" b="1" dirty="0" err="1" smtClean="0"/>
              <a:t>Mati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meningkat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pada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unggas</a:t>
            </a:r>
            <a:r>
              <a:rPr lang="en-AU" sz="4200" dirty="0" smtClean="0"/>
              <a:t> </a:t>
            </a:r>
            <a:endParaRPr lang="en-AU" sz="42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 err="1"/>
              <a:t>Ayam</a:t>
            </a:r>
            <a:r>
              <a:rPr lang="en-AU" b="1" dirty="0"/>
              <a:t> </a:t>
            </a:r>
            <a:r>
              <a:rPr lang="en-AU" b="1" dirty="0" err="1"/>
              <a:t>kampung</a:t>
            </a:r>
            <a:r>
              <a:rPr lang="en-AU" b="1" dirty="0"/>
              <a:t> </a:t>
            </a:r>
            <a:r>
              <a:rPr lang="en-AU" b="1" dirty="0" err="1"/>
              <a:t>dan</a:t>
            </a:r>
            <a:r>
              <a:rPr lang="en-AU" b="1" dirty="0"/>
              <a:t> </a:t>
            </a:r>
            <a:r>
              <a:rPr lang="en-AU" b="1" dirty="0" err="1"/>
              <a:t>unggas</a:t>
            </a:r>
            <a:r>
              <a:rPr lang="en-AU" b="1" dirty="0"/>
              <a:t> lain, </a:t>
            </a:r>
            <a:r>
              <a:rPr lang="en-AU" b="1" dirty="0" err="1"/>
              <a:t>burung</a:t>
            </a:r>
            <a:r>
              <a:rPr lang="en-AU" b="1" dirty="0"/>
              <a:t>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mendadak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waktu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dengan</a:t>
            </a:r>
            <a:r>
              <a:rPr lang="en-AU" dirty="0"/>
              <a:t> </a:t>
            </a:r>
            <a:r>
              <a:rPr lang="en-AU" dirty="0" err="1"/>
              <a:t>atau</a:t>
            </a:r>
            <a:r>
              <a:rPr lang="en-AU" dirty="0"/>
              <a:t> </a:t>
            </a:r>
            <a:r>
              <a:rPr lang="en-AU" dirty="0" err="1"/>
              <a:t>tanpa</a:t>
            </a:r>
            <a:r>
              <a:rPr lang="en-AU" dirty="0"/>
              <a:t> </a:t>
            </a:r>
            <a:r>
              <a:rPr lang="en-AU" dirty="0" err="1"/>
              <a:t>gejala</a:t>
            </a:r>
            <a:r>
              <a:rPr lang="en-AU" dirty="0"/>
              <a:t> </a:t>
            </a:r>
            <a:r>
              <a:rPr lang="en-AU" dirty="0" err="1"/>
              <a:t>klinis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/>
              <a:t>Layer: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diatas</a:t>
            </a:r>
            <a:r>
              <a:rPr lang="en-AU" dirty="0"/>
              <a:t> </a:t>
            </a:r>
            <a:r>
              <a:rPr lang="en-AU" dirty="0" smtClean="0"/>
              <a:t>1% </a:t>
            </a:r>
            <a:r>
              <a:rPr lang="en-AU" dirty="0" err="1"/>
              <a:t>dalam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berturut-turut</a:t>
            </a:r>
            <a:r>
              <a:rPr lang="en-AU" dirty="0"/>
              <a:t>. </a:t>
            </a:r>
            <a:r>
              <a:rPr lang="en-AU" dirty="0" err="1"/>
              <a:t>Bila</a:t>
            </a:r>
            <a:r>
              <a:rPr lang="en-AU" dirty="0"/>
              <a:t> </a:t>
            </a:r>
            <a:r>
              <a:rPr lang="en-AU" dirty="0" err="1"/>
              <a:t>divaksin</a:t>
            </a:r>
            <a:r>
              <a:rPr lang="en-AU" dirty="0"/>
              <a:t>, </a:t>
            </a:r>
            <a:r>
              <a:rPr lang="en-AU" dirty="0" err="1"/>
              <a:t>penurunan</a:t>
            </a:r>
            <a:r>
              <a:rPr lang="en-AU" dirty="0"/>
              <a:t> </a:t>
            </a:r>
            <a:r>
              <a:rPr lang="en-AU" dirty="0" err="1"/>
              <a:t>produksi</a:t>
            </a:r>
            <a:r>
              <a:rPr lang="en-AU" dirty="0"/>
              <a:t> </a:t>
            </a:r>
            <a:r>
              <a:rPr lang="en-AU" dirty="0" err="1"/>
              <a:t>telur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</a:t>
            </a:r>
            <a:r>
              <a:rPr lang="en-AU" dirty="0" err="1"/>
              <a:t>ayam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/>
              <a:t>Broiler: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mendadak</a:t>
            </a:r>
            <a:r>
              <a:rPr lang="en-AU" dirty="0"/>
              <a:t> di </a:t>
            </a:r>
            <a:r>
              <a:rPr lang="en-AU" dirty="0" err="1"/>
              <a:t>atas</a:t>
            </a:r>
            <a:r>
              <a:rPr lang="en-AU" dirty="0"/>
              <a:t> 1% </a:t>
            </a:r>
            <a:r>
              <a:rPr lang="en-AU" dirty="0" err="1"/>
              <a:t>dalam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berturut-turut</a:t>
            </a:r>
            <a:r>
              <a:rPr lang="en-AU" dirty="0"/>
              <a:t> </a:t>
            </a:r>
            <a:r>
              <a:rPr lang="en-AU" dirty="0" err="1"/>
              <a:t>umumnya</a:t>
            </a:r>
            <a:r>
              <a:rPr lang="en-AU" dirty="0"/>
              <a:t> </a:t>
            </a:r>
            <a:r>
              <a:rPr lang="en-AU" dirty="0" err="1"/>
              <a:t>menyerang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</a:t>
            </a:r>
            <a:r>
              <a:rPr lang="en-AU" dirty="0" err="1"/>
              <a:t>umur</a:t>
            </a:r>
            <a:r>
              <a:rPr lang="en-AU" dirty="0"/>
              <a:t> </a:t>
            </a:r>
            <a:r>
              <a:rPr lang="en-AU" dirty="0" err="1"/>
              <a:t>diatas</a:t>
            </a:r>
            <a:r>
              <a:rPr lang="en-AU" dirty="0"/>
              <a:t> 20 </a:t>
            </a:r>
            <a:r>
              <a:rPr lang="en-AU" dirty="0" err="1" smtClean="0"/>
              <a:t>hari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ayam</a:t>
            </a:r>
            <a:r>
              <a:rPr lang="en-AU" dirty="0"/>
              <a:t>, </a:t>
            </a:r>
            <a:r>
              <a:rPr lang="en-AU" dirty="0" err="1"/>
              <a:t>puyuh</a:t>
            </a:r>
            <a:r>
              <a:rPr lang="en-AU" dirty="0"/>
              <a:t>, </a:t>
            </a:r>
            <a:r>
              <a:rPr lang="en-AU" dirty="0" err="1" smtClean="0"/>
              <a:t>itik</a:t>
            </a:r>
            <a:r>
              <a:rPr lang="id-ID" dirty="0" smtClean="0"/>
              <a:t>, unggas lain dan burung</a:t>
            </a:r>
            <a:r>
              <a:rPr lang="en-AU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9379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1.bp.blogspot.com/-QcfKoO44lJw/TW9rAez6vtI/AAAAAAAAACU/KAwSbMR1DCU/s1600/CIMG1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" y="1988839"/>
            <a:ext cx="4470747" cy="41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89" y="1988840"/>
            <a:ext cx="4094921" cy="41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98784"/>
            <a:ext cx="8358809" cy="65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KGS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95463" indent="-1704975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KGS</a:t>
            </a:r>
            <a:r>
              <a:rPr lang="en-AU" dirty="0"/>
              <a:t>	</a:t>
            </a:r>
            <a:r>
              <a:rPr lang="en-AU" sz="3600" dirty="0" smtClean="0"/>
              <a:t> </a:t>
            </a:r>
            <a:r>
              <a:rPr lang="en-AU" sz="3600" b="1" dirty="0" err="1"/>
              <a:t>Keguguran</a:t>
            </a:r>
            <a:r>
              <a:rPr lang="en-AU" sz="3600" b="1" dirty="0"/>
              <a:t> </a:t>
            </a:r>
            <a:r>
              <a:rPr lang="en-AU" sz="3600" b="1" dirty="0" err="1"/>
              <a:t>atau</a:t>
            </a:r>
            <a:r>
              <a:rPr lang="en-AU" sz="3600" b="1" dirty="0"/>
              <a:t> </a:t>
            </a:r>
            <a:r>
              <a:rPr lang="en-AU" sz="3600" b="1" dirty="0" err="1"/>
              <a:t>sendi</a:t>
            </a:r>
            <a:r>
              <a:rPr lang="en-AU" sz="3600" b="1" dirty="0"/>
              <a:t> </a:t>
            </a:r>
            <a:r>
              <a:rPr lang="en-AU" sz="3600" b="1" dirty="0" err="1"/>
              <a:t>membengkak</a:t>
            </a:r>
            <a:r>
              <a:rPr lang="en-AU" sz="3600" b="1" dirty="0"/>
              <a:t> </a:t>
            </a:r>
            <a:endParaRPr lang="en-AU" sz="36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r>
              <a:rPr lang="en-AU" dirty="0" err="1"/>
              <a:t>Keguguran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trimester </a:t>
            </a:r>
            <a:r>
              <a:rPr lang="en-AU" dirty="0" err="1"/>
              <a:t>ke</a:t>
            </a:r>
            <a:r>
              <a:rPr lang="en-AU" dirty="0"/>
              <a:t> 3 </a:t>
            </a:r>
            <a:r>
              <a:rPr lang="en-AU" dirty="0" err="1"/>
              <a:t>atau</a:t>
            </a:r>
            <a:r>
              <a:rPr lang="en-AU" dirty="0"/>
              <a:t> </a:t>
            </a:r>
            <a:r>
              <a:rPr lang="en-AU" dirty="0" err="1"/>
              <a:t>sendi</a:t>
            </a:r>
            <a:r>
              <a:rPr lang="en-AU" dirty="0"/>
              <a:t> </a:t>
            </a:r>
            <a:r>
              <a:rPr lang="en-AU" dirty="0" err="1"/>
              <a:t>membengkak</a:t>
            </a:r>
            <a:r>
              <a:rPr lang="en-AU" dirty="0"/>
              <a:t> </a:t>
            </a: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kambing</a:t>
            </a:r>
            <a:r>
              <a:rPr lang="en-AU" dirty="0"/>
              <a:t>, </a:t>
            </a:r>
            <a:r>
              <a:rPr lang="en-AU" dirty="0" err="1"/>
              <a:t>kerbau</a:t>
            </a:r>
            <a:r>
              <a:rPr lang="en-AU" dirty="0"/>
              <a:t>, </a:t>
            </a:r>
            <a:r>
              <a:rPr lang="en-AU" dirty="0" err="1"/>
              <a:t>sapi</a:t>
            </a:r>
            <a:r>
              <a:rPr lang="en-AU" dirty="0"/>
              <a:t> </a:t>
            </a:r>
            <a:r>
              <a:rPr lang="en-AU" dirty="0" smtClean="0"/>
              <a:t> </a:t>
            </a:r>
            <a:r>
              <a:rPr lang="en-AU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952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98263"/>
            <a:ext cx="8110329" cy="6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64336"/>
          </a:xfrm>
        </p:spPr>
        <p:txBody>
          <a:bodyPr/>
          <a:lstStyle/>
          <a:p>
            <a:r>
              <a:rPr lang="id-ID" dirty="0" smtClean="0"/>
              <a:t>Kelompok Pengguna</a:t>
            </a:r>
            <a:endParaRPr lang="id-ID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57224" y="1214422"/>
          <a:ext cx="3786214" cy="4969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388"/>
                <a:gridCol w="3081826"/>
              </a:tblGrid>
              <a:tr h="580762">
                <a:tc>
                  <a:txBody>
                    <a:bodyPr/>
                    <a:lstStyle/>
                    <a:p>
                      <a:r>
                        <a:rPr lang="id-ID" dirty="0" smtClean="0"/>
                        <a:t>KODE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Jenis Pengguna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1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Champion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2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Koordinator</a:t>
                      </a:r>
                      <a:r>
                        <a:rPr lang="id-ID" baseline="0" dirty="0" smtClean="0"/>
                        <a:t> regional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3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Koordinator Provinsi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4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Koordinator Kabupaten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5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Dinas</a:t>
                      </a:r>
                      <a:r>
                        <a:rPr lang="id-ID" baseline="0" dirty="0" smtClean="0"/>
                        <a:t> Vet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6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Dinas Paravet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7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Petugas dinas</a:t>
                      </a:r>
                      <a:r>
                        <a:rPr lang="id-ID" baseline="0" dirty="0" smtClean="0"/>
                        <a:t> lain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9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Pelapor desa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10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Peternak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11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Pelapor Rumah Potong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12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Keurmaster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31864">
                <a:tc>
                  <a:txBody>
                    <a:bodyPr/>
                    <a:lstStyle/>
                    <a:p>
                      <a:r>
                        <a:rPr lang="id-ID" dirty="0" smtClean="0"/>
                        <a:t>13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Pengawas obat</a:t>
                      </a:r>
                      <a:endParaRPr lang="id-ID" dirty="0"/>
                    </a:p>
                  </a:txBody>
                  <a:tcPr marL="68580" marR="6858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67212"/>
              </p:ext>
            </p:extLst>
          </p:nvPr>
        </p:nvGraphicFramePr>
        <p:xfrm>
          <a:off x="4786314" y="1214422"/>
          <a:ext cx="3786214" cy="4954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750"/>
                <a:gridCol w="2327464"/>
              </a:tblGrid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KODE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Jenis Pengguna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14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Petugas Check point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16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Kesehatan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17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A-Lab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18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B-Lab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19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Inseminator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20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Trainer/demostrator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21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Dinas Viewer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23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Public health viewer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24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Abattoir viewer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90556">
                <a:tc>
                  <a:txBody>
                    <a:bodyPr/>
                    <a:lstStyle/>
                    <a:p>
                      <a:r>
                        <a:rPr lang="id-ID" dirty="0" smtClean="0"/>
                        <a:t>25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Admin</a:t>
                      </a:r>
                      <a:endParaRPr lang="id-ID" dirty="0"/>
                    </a:p>
                  </a:txBody>
                  <a:tcPr marL="68580" marR="68580"/>
                </a:tc>
              </a:tr>
              <a:tr h="658349">
                <a:tc>
                  <a:txBody>
                    <a:bodyPr/>
                    <a:lstStyle/>
                    <a:p>
                      <a:r>
                        <a:rPr lang="id-ID" dirty="0" smtClean="0"/>
                        <a:t>26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Koordinator</a:t>
                      </a:r>
                      <a:r>
                        <a:rPr lang="id-ID" baseline="0" dirty="0" smtClean="0"/>
                        <a:t> Kesmavet Provinsi</a:t>
                      </a:r>
                      <a:endParaRPr lang="id-ID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8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MTD</a:t>
            </a:r>
            <a:endParaRPr lang="en-AU" altLang="en-US" b="1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MTD</a:t>
            </a:r>
            <a:r>
              <a:rPr lang="en-AU" altLang="en-US" dirty="0" smtClean="0"/>
              <a:t>	 </a:t>
            </a:r>
            <a:r>
              <a:rPr lang="en-AU" altLang="en-US" sz="3600" b="1" dirty="0" err="1" smtClean="0"/>
              <a:t>Mati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mendadak</a:t>
            </a:r>
            <a:r>
              <a:rPr lang="en-AU" altLang="en-US" sz="3600" b="1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Kematian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mendadak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keluar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darah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lubang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kumlah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 </a:t>
            </a:r>
            <a:r>
              <a:rPr lang="en-AU" altLang="en-US" dirty="0" err="1" smtClean="0"/>
              <a:t>kuda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ruminan</a:t>
            </a:r>
            <a:r>
              <a:rPr lang="en-AU" altLang="en-US" dirty="0" smtClean="0"/>
              <a:t>  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022" y="2636912"/>
            <a:ext cx="4500635" cy="35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391723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04664"/>
            <a:ext cx="382320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err="1" smtClean="0"/>
              <a:t>Sindrom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prioritas</a:t>
            </a:r>
            <a:r>
              <a:rPr lang="en-AU" altLang="en-US" b="1" dirty="0" smtClean="0"/>
              <a:t> </a:t>
            </a:r>
            <a:r>
              <a:rPr lang="id-ID" altLang="en-US" b="1" dirty="0" smtClean="0"/>
              <a:t>DMB</a:t>
            </a:r>
            <a:endParaRPr lang="en-AU" altLang="en-US" b="1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DMB</a:t>
            </a:r>
            <a:r>
              <a:rPr lang="en-AU" altLang="en-US" dirty="0" smtClean="0"/>
              <a:t>	 </a:t>
            </a:r>
            <a:r>
              <a:rPr lang="en-AU" altLang="en-US" b="1" dirty="0" err="1" smtClean="0"/>
              <a:t>Demam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pada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babi</a:t>
            </a:r>
            <a:r>
              <a:rPr lang="en-AU" altLang="en-US" b="1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Demam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tinggi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konjungtivit</a:t>
            </a:r>
            <a:r>
              <a:rPr lang="id-ID" altLang="en-US" dirty="0" smtClean="0"/>
              <a:t>i</a:t>
            </a:r>
            <a:r>
              <a:rPr lang="en-AU" altLang="en-US" dirty="0" smtClean="0"/>
              <a:t>s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peningkatan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kematian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/>
              <a:t> 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73" y="3465004"/>
            <a:ext cx="4503724" cy="31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96433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86" y="366225"/>
            <a:ext cx="4442711" cy="295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2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PLL</a:t>
            </a:r>
            <a:endParaRPr lang="en-AU" altLang="en-US" b="1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PLL</a:t>
            </a:r>
            <a:r>
              <a:rPr lang="en-AU" altLang="en-US" dirty="0" smtClean="0"/>
              <a:t>	 </a:t>
            </a:r>
            <a:r>
              <a:rPr lang="en-AU" altLang="en-US" sz="3600" b="1" dirty="0" err="1" smtClean="0"/>
              <a:t>Pincang</a:t>
            </a:r>
            <a:r>
              <a:rPr lang="en-AU" altLang="en-US" sz="3600" b="1" dirty="0" smtClean="0"/>
              <a:t>, air </a:t>
            </a:r>
            <a:r>
              <a:rPr lang="en-AU" altLang="en-US" sz="3600" b="1" dirty="0" err="1" smtClean="0"/>
              <a:t>liur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dan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lepuh</a:t>
            </a:r>
            <a:endParaRPr lang="en-AU" altLang="en-US" sz="3600" b="1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Pincang</a:t>
            </a:r>
            <a:r>
              <a:rPr lang="en-AU" altLang="en-US" dirty="0" smtClean="0"/>
              <a:t>, air </a:t>
            </a:r>
            <a:r>
              <a:rPr lang="en-AU" altLang="en-US" dirty="0" err="1" smtClean="0"/>
              <a:t>liur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berlebihan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lepuh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mulut</a:t>
            </a:r>
            <a:r>
              <a:rPr lang="en-AU" altLang="en-US" dirty="0" smtClean="0"/>
              <a:t> / kaki / </a:t>
            </a:r>
            <a:r>
              <a:rPr lang="en-AU" altLang="en-US" dirty="0" err="1" smtClean="0"/>
              <a:t>puting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ruminansia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PLB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PLB</a:t>
            </a:r>
            <a:r>
              <a:rPr lang="en-AU" dirty="0"/>
              <a:t>	</a:t>
            </a:r>
            <a:r>
              <a:rPr lang="en-AU" dirty="0" smtClean="0"/>
              <a:t> </a:t>
            </a:r>
            <a:r>
              <a:rPr lang="en-AU" sz="4200" b="1" dirty="0" err="1"/>
              <a:t>Penyakit</a:t>
            </a:r>
            <a:r>
              <a:rPr lang="en-AU" sz="4200" b="1" dirty="0"/>
              <a:t> </a:t>
            </a:r>
            <a:r>
              <a:rPr lang="en-AU" sz="4200" b="1" dirty="0" err="1"/>
              <a:t>luar</a:t>
            </a:r>
            <a:r>
              <a:rPr lang="en-AU" sz="4200" b="1" dirty="0"/>
              <a:t> </a:t>
            </a:r>
            <a:r>
              <a:rPr lang="en-AU" sz="4200" b="1" dirty="0" err="1"/>
              <a:t>biasa</a:t>
            </a:r>
            <a:r>
              <a:rPr lang="en-AU" sz="4200" b="1" dirty="0"/>
              <a:t> </a:t>
            </a:r>
            <a:endParaRPr lang="en-AU" sz="42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dirty="0" err="1"/>
              <a:t>Penyakit</a:t>
            </a:r>
            <a:r>
              <a:rPr lang="en-AU" dirty="0"/>
              <a:t> yang </a:t>
            </a:r>
            <a:r>
              <a:rPr lang="en-AU" dirty="0" smtClean="0"/>
              <a:t>...... 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Tingkat </a:t>
            </a:r>
            <a:r>
              <a:rPr lang="en-AU" dirty="0" err="1"/>
              <a:t>k</a:t>
            </a:r>
            <a:r>
              <a:rPr lang="en-AU" dirty="0" err="1" smtClean="0"/>
              <a:t>ontagius</a:t>
            </a:r>
            <a:r>
              <a:rPr lang="en-AU" dirty="0" smtClean="0"/>
              <a:t> </a:t>
            </a:r>
            <a:r>
              <a:rPr lang="en-AU" dirty="0" err="1" smtClean="0"/>
              <a:t>tinggi</a:t>
            </a:r>
            <a:r>
              <a:rPr lang="en-AU" dirty="0" smtClean="0"/>
              <a:t> (</a:t>
            </a:r>
            <a:r>
              <a:rPr lang="en-AU" dirty="0" err="1" smtClean="0"/>
              <a:t>penyebarannya</a:t>
            </a:r>
            <a:r>
              <a:rPr lang="en-AU" dirty="0" smtClean="0"/>
              <a:t> </a:t>
            </a:r>
            <a:r>
              <a:rPr lang="en-AU" dirty="0" err="1" smtClean="0"/>
              <a:t>cepat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Mortalitas</a:t>
            </a:r>
            <a:r>
              <a:rPr lang="en-AU" dirty="0" smtClean="0"/>
              <a:t> </a:t>
            </a:r>
            <a:r>
              <a:rPr lang="en-AU" dirty="0" err="1" smtClean="0"/>
              <a:t>tinggi</a:t>
            </a:r>
            <a:r>
              <a:rPr lang="en-AU" dirty="0" smtClean="0"/>
              <a:t> (</a:t>
            </a:r>
            <a:r>
              <a:rPr lang="en-AU" dirty="0" err="1" smtClean="0"/>
              <a:t>banyaknya</a:t>
            </a:r>
            <a:r>
              <a:rPr lang="en-AU" dirty="0" smtClean="0"/>
              <a:t> </a:t>
            </a:r>
            <a:r>
              <a:rPr lang="en-AU" dirty="0" err="1" smtClean="0"/>
              <a:t>kematian</a:t>
            </a:r>
            <a:r>
              <a:rPr lang="en-AU" dirty="0" smtClean="0"/>
              <a:t> </a:t>
            </a:r>
            <a:r>
              <a:rPr lang="en-AU" dirty="0" err="1" smtClean="0"/>
              <a:t>hewan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Zoonosis</a:t>
            </a:r>
            <a:r>
              <a:rPr lang="en-AU" dirty="0" smtClean="0"/>
              <a:t> (</a:t>
            </a:r>
            <a:r>
              <a:rPr lang="en-AU" dirty="0" err="1" smtClean="0"/>
              <a:t>berakibat</a:t>
            </a:r>
            <a:r>
              <a:rPr lang="en-AU" dirty="0" smtClean="0"/>
              <a:t> </a:t>
            </a:r>
            <a:r>
              <a:rPr lang="en-AU" dirty="0" err="1" smtClean="0"/>
              <a:t>menular</a:t>
            </a:r>
            <a:r>
              <a:rPr lang="en-AU" dirty="0" smtClean="0"/>
              <a:t> </a:t>
            </a:r>
            <a:r>
              <a:rPr lang="en-AU" dirty="0" err="1" smtClean="0"/>
              <a:t>ke</a:t>
            </a:r>
            <a:r>
              <a:rPr lang="en-AU" dirty="0" smtClean="0"/>
              <a:t> </a:t>
            </a:r>
            <a:r>
              <a:rPr lang="en-AU" dirty="0" err="1" smtClean="0"/>
              <a:t>manusia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Tanda</a:t>
            </a:r>
            <a:r>
              <a:rPr lang="en-AU" dirty="0" smtClean="0"/>
              <a:t> yang </a:t>
            </a:r>
            <a:r>
              <a:rPr lang="en-AU" dirty="0" err="1" smtClean="0"/>
              <a:t>tidak</a:t>
            </a:r>
            <a:r>
              <a:rPr lang="en-AU" dirty="0" smtClean="0"/>
              <a:t> </a:t>
            </a:r>
            <a:r>
              <a:rPr lang="en-AU" dirty="0" err="1" smtClean="0"/>
              <a:t>biasa</a:t>
            </a:r>
            <a:r>
              <a:rPr lang="en-AU" dirty="0" smtClean="0"/>
              <a:t>  </a:t>
            </a:r>
            <a:r>
              <a:rPr lang="en-AU" dirty="0" err="1" smtClean="0"/>
              <a:t>atau</a:t>
            </a:r>
            <a:r>
              <a:rPr lang="en-AU" dirty="0" smtClean="0"/>
              <a:t> </a:t>
            </a:r>
            <a:r>
              <a:rPr lang="en-AU" dirty="0" err="1" smtClean="0"/>
              <a:t>perilaku</a:t>
            </a:r>
            <a:r>
              <a:rPr lang="en-AU" dirty="0" smtClean="0"/>
              <a:t> (</a:t>
            </a:r>
            <a:r>
              <a:rPr lang="en-AU" dirty="0" err="1" smtClean="0"/>
              <a:t>tidak</a:t>
            </a:r>
            <a:r>
              <a:rPr lang="en-AU" dirty="0" smtClean="0"/>
              <a:t> </a:t>
            </a:r>
            <a:r>
              <a:rPr lang="en-AU" dirty="0" err="1" smtClean="0"/>
              <a:t>seperti</a:t>
            </a:r>
            <a:r>
              <a:rPr lang="en-AU" dirty="0" smtClean="0"/>
              <a:t> </a:t>
            </a:r>
            <a:r>
              <a:rPr lang="en-AU" dirty="0" err="1" smtClean="0"/>
              <a:t>penyakit</a:t>
            </a:r>
            <a:r>
              <a:rPr lang="en-AU" dirty="0" smtClean="0"/>
              <a:t> </a:t>
            </a:r>
            <a:r>
              <a:rPr lang="en-AU" dirty="0" err="1" smtClean="0"/>
              <a:t>biasanya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r>
              <a:rPr lang="en-A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Eksotik</a:t>
            </a:r>
            <a:r>
              <a:rPr lang="en-AU" dirty="0" smtClean="0"/>
              <a:t> (</a:t>
            </a:r>
            <a:r>
              <a:rPr lang="en-AU" dirty="0" err="1" smtClean="0"/>
              <a:t>kemungkinan</a:t>
            </a:r>
            <a:r>
              <a:rPr lang="en-AU" dirty="0" smtClean="0"/>
              <a:t> </a:t>
            </a:r>
            <a:r>
              <a:rPr lang="en-AU" dirty="0" err="1" smtClean="0"/>
              <a:t>masuk</a:t>
            </a:r>
            <a:r>
              <a:rPr lang="en-AU" dirty="0" smtClean="0"/>
              <a:t> </a:t>
            </a:r>
            <a:r>
              <a:rPr lang="en-AU" dirty="0" err="1" smtClean="0"/>
              <a:t>dari</a:t>
            </a:r>
            <a:r>
              <a:rPr lang="en-AU" dirty="0" smtClean="0"/>
              <a:t> </a:t>
            </a:r>
            <a:r>
              <a:rPr lang="en-AU" dirty="0" err="1" smtClean="0"/>
              <a:t>luar</a:t>
            </a:r>
            <a:r>
              <a:rPr lang="en-AU" dirty="0" smtClean="0"/>
              <a:t> Indonesia)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monogastrik</a:t>
            </a:r>
            <a:r>
              <a:rPr lang="en-AU" dirty="0" smtClean="0"/>
              <a:t>, </a:t>
            </a:r>
            <a:r>
              <a:rPr lang="en-AU" dirty="0" err="1"/>
              <a:t>burung</a:t>
            </a:r>
            <a:r>
              <a:rPr lang="en-AU" dirty="0"/>
              <a:t>, </a:t>
            </a:r>
            <a:r>
              <a:rPr lang="en-AU" dirty="0" err="1" smtClean="0"/>
              <a:t>ruminansia</a:t>
            </a:r>
            <a:r>
              <a:rPr lang="en-AU" dirty="0" smtClean="0"/>
              <a:t> </a:t>
            </a:r>
            <a:r>
              <a:rPr lang="en-AU" dirty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AU" altLang="en-US" b="1" smtClean="0"/>
              <a:t>Apakah sindrom </a:t>
            </a:r>
            <a:r>
              <a:rPr lang="en-AU" altLang="en-US" b="1" smtClean="0">
                <a:solidFill>
                  <a:schemeClr val="tx2"/>
                </a:solidFill>
              </a:rPr>
              <a:t>Prioritas</a:t>
            </a:r>
            <a:r>
              <a:rPr lang="en-AU" altLang="en-US" b="1" smtClean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30621"/>
              </p:ext>
            </p:extLst>
          </p:nvPr>
        </p:nvGraphicFramePr>
        <p:xfrm>
          <a:off x="107252" y="1398397"/>
          <a:ext cx="6264948" cy="491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4948"/>
              </a:tblGrid>
              <a:tr h="1233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TIDAK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988" marR="76988" marT="0" marB="0">
                    <a:solidFill>
                      <a:schemeClr val="bg1"/>
                    </a:solidFill>
                  </a:tcPr>
                </a:tc>
              </a:tr>
              <a:tr h="1360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Kirim</a:t>
                      </a:r>
                      <a:r>
                        <a:rPr lang="en-AU" sz="3200" baseline="0" dirty="0" smtClean="0">
                          <a:solidFill>
                            <a:srgbClr val="00B0F0"/>
                          </a:solidFill>
                          <a:effectLst/>
                        </a:rPr>
                        <a:t> </a:t>
                      </a:r>
                      <a:r>
                        <a:rPr lang="en-AU" sz="3200" baseline="0" dirty="0" err="1" smtClean="0">
                          <a:solidFill>
                            <a:srgbClr val="00B0F0"/>
                          </a:solidFill>
                          <a:effectLst/>
                        </a:rPr>
                        <a:t>laporan</a:t>
                      </a:r>
                      <a:r>
                        <a:rPr lang="en-AU" sz="3200" baseline="0" dirty="0" smtClean="0">
                          <a:solidFill>
                            <a:srgbClr val="00B0F0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200" baseline="0" dirty="0" err="1" smtClean="0">
                          <a:solidFill>
                            <a:srgbClr val="00B0F0"/>
                          </a:solidFill>
                          <a:effectLst/>
                        </a:rPr>
                        <a:t>tanda</a:t>
                      </a:r>
                      <a:r>
                        <a:rPr lang="en-AU" sz="3200" baseline="0" dirty="0" smtClean="0">
                          <a:solidFill>
                            <a:srgbClr val="00B0F0"/>
                          </a:solidFill>
                          <a:effectLst/>
                        </a:rPr>
                        <a:t> </a:t>
                      </a:r>
                      <a:r>
                        <a:rPr lang="en-AU" sz="3200" baseline="0" dirty="0" err="1" smtClean="0">
                          <a:solidFill>
                            <a:srgbClr val="00B0F0"/>
                          </a:solidFill>
                          <a:effectLst/>
                        </a:rPr>
                        <a:t>umum</a:t>
                      </a:r>
                      <a:r>
                        <a:rPr lang="en-AU" sz="3200" baseline="0" dirty="0" smtClean="0">
                          <a:solidFill>
                            <a:srgbClr val="00B0F0"/>
                          </a:solidFill>
                          <a:effectLst/>
                        </a:rPr>
                        <a:t> !</a:t>
                      </a:r>
                      <a:endParaRPr lang="en-AU" sz="3200" dirty="0" smtClean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marL="76988" marR="76988" marT="0" marB="0">
                    <a:solidFill>
                      <a:schemeClr val="bg1"/>
                    </a:solidFill>
                  </a:tcPr>
                </a:tc>
              </a:tr>
              <a:tr h="806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200" dirty="0">
                          <a:solidFill>
                            <a:srgbClr val="00B0F0"/>
                          </a:solidFill>
                          <a:effectLst/>
                        </a:rPr>
                        <a:t>U</a:t>
                      </a:r>
                      <a:endParaRPr lang="en-AU" sz="3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988" marR="76988" marT="0" marB="0">
                    <a:solidFill>
                      <a:schemeClr val="bg1"/>
                    </a:solidFill>
                  </a:tcPr>
                </a:tc>
              </a:tr>
              <a:tr h="1510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200" dirty="0">
                          <a:solidFill>
                            <a:srgbClr val="00B0F0"/>
                          </a:solidFill>
                          <a:effectLst/>
                        </a:rPr>
                        <a:t>U 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[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tanda,tanda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] </a:t>
                      </a:r>
                      <a:r>
                        <a:rPr lang="en-AU" sz="3200" dirty="0">
                          <a:solidFill>
                            <a:srgbClr val="00B0F0"/>
                          </a:solidFill>
                          <a:effectLst/>
                        </a:rPr>
                        <a:t>[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spesies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] [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jumlah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 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hewan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] [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lokasi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] [</a:t>
                      </a:r>
                      <a:r>
                        <a:rPr lang="en-AU" sz="3200" dirty="0" err="1" smtClean="0">
                          <a:solidFill>
                            <a:srgbClr val="00B0F0"/>
                          </a:solidFill>
                          <a:effectLst/>
                        </a:rPr>
                        <a:t>diagnosa,diagnosa</a:t>
                      </a:r>
                      <a:r>
                        <a:rPr lang="en-AU" sz="3200" dirty="0" smtClean="0">
                          <a:solidFill>
                            <a:srgbClr val="00B0F0"/>
                          </a:solidFill>
                          <a:effectLst/>
                        </a:rPr>
                        <a:t>]</a:t>
                      </a:r>
                      <a:endParaRPr lang="en-AU" sz="3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988" marR="76988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7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839788"/>
            <a:ext cx="48958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nah Bawah 1"/>
          <p:cNvSpPr/>
          <p:nvPr/>
        </p:nvSpPr>
        <p:spPr>
          <a:xfrm>
            <a:off x="3167844" y="2226469"/>
            <a:ext cx="360040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71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435975" cy="47132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2000" b="1" i="1" dirty="0" smtClean="0">
                <a:solidFill>
                  <a:srgbClr val="00B0F0"/>
                </a:solidFill>
              </a:rPr>
              <a:t>PELSA</a:t>
            </a:r>
          </a:p>
          <a:p>
            <a:pPr marL="0" indent="0" eaLnBrk="1" hangingPunct="1">
              <a:buFont typeface="Arial" charset="0"/>
              <a:buNone/>
            </a:pPr>
            <a:r>
              <a:rPr lang="fr-FR" altLang="en-US" sz="2000" b="1" dirty="0" smtClean="0"/>
              <a:t>U [</a:t>
            </a:r>
            <a:r>
              <a:rPr lang="fr-FR" altLang="en-US" sz="2000" b="1" dirty="0" err="1" smtClean="0"/>
              <a:t>tanda,tanda</a:t>
            </a:r>
            <a:r>
              <a:rPr lang="fr-FR" altLang="en-US" sz="2000" b="1" dirty="0" smtClean="0"/>
              <a:t>...] [</a:t>
            </a:r>
            <a:r>
              <a:rPr lang="fr-FR" altLang="en-US" sz="2000" b="1" dirty="0" err="1" smtClean="0"/>
              <a:t>spesies</a:t>
            </a:r>
            <a:r>
              <a:rPr lang="fr-FR" altLang="en-US" sz="2000" b="1" dirty="0" smtClean="0"/>
              <a:t>] [</a:t>
            </a:r>
            <a:r>
              <a:rPr lang="fr-FR" altLang="en-US" sz="2000" b="1" dirty="0" err="1" smtClean="0"/>
              <a:t>jumlah</a:t>
            </a:r>
            <a:r>
              <a:rPr lang="fr-FR" altLang="en-US" sz="2000" b="1" dirty="0" smtClean="0"/>
              <a:t> </a:t>
            </a:r>
            <a:r>
              <a:rPr lang="fr-FR" altLang="en-US" sz="2000" b="1" dirty="0" err="1" smtClean="0"/>
              <a:t>hewan</a:t>
            </a:r>
            <a:r>
              <a:rPr lang="fr-FR" altLang="en-US" sz="2000" b="1" dirty="0" smtClean="0"/>
              <a:t>] {</a:t>
            </a:r>
            <a:r>
              <a:rPr lang="fr-FR" altLang="en-US" sz="2000" b="1" dirty="0" err="1" smtClean="0"/>
              <a:t>lokasi</a:t>
            </a:r>
            <a:r>
              <a:rPr lang="fr-FR" altLang="en-US" sz="2000" b="1" dirty="0" smtClean="0"/>
              <a:t>}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fr-FR" altLang="en-US" sz="2000" b="1" i="1" dirty="0" smtClean="0">
                <a:solidFill>
                  <a:srgbClr val="00B0F0"/>
                </a:solidFill>
              </a:rPr>
              <a:t>DINAS</a:t>
            </a:r>
          </a:p>
          <a:p>
            <a:pPr marL="0" indent="0" eaLnBrk="1" hangingPunct="1">
              <a:buFont typeface="Arial" charset="0"/>
              <a:buNone/>
            </a:pPr>
            <a:r>
              <a:rPr lang="fr-FR" altLang="en-US" sz="2000" b="1" dirty="0" smtClean="0"/>
              <a:t>U [</a:t>
            </a:r>
            <a:r>
              <a:rPr lang="fr-FR" altLang="en-US" sz="2000" b="1" dirty="0" err="1" smtClean="0"/>
              <a:t>tanda,tanda</a:t>
            </a:r>
            <a:r>
              <a:rPr lang="fr-FR" altLang="en-US" sz="2000" b="1" dirty="0" smtClean="0"/>
              <a:t>...] [</a:t>
            </a:r>
            <a:r>
              <a:rPr lang="fr-FR" altLang="en-US" sz="2000" b="1" dirty="0" err="1" smtClean="0"/>
              <a:t>spesies</a:t>
            </a:r>
            <a:r>
              <a:rPr lang="fr-FR" altLang="en-US" sz="2000" b="1" dirty="0" smtClean="0"/>
              <a:t>] [</a:t>
            </a:r>
            <a:r>
              <a:rPr lang="fr-FR" altLang="en-US" sz="2000" b="1" dirty="0" err="1" smtClean="0"/>
              <a:t>jumlah</a:t>
            </a:r>
            <a:r>
              <a:rPr lang="fr-FR" altLang="en-US" sz="2000" b="1" dirty="0" smtClean="0"/>
              <a:t> </a:t>
            </a:r>
            <a:r>
              <a:rPr lang="fr-FR" altLang="en-US" sz="2000" b="1" dirty="0" err="1" smtClean="0"/>
              <a:t>hewan</a:t>
            </a:r>
            <a:r>
              <a:rPr lang="fr-FR" altLang="en-US" sz="2000" b="1" dirty="0" smtClean="0"/>
              <a:t>] </a:t>
            </a:r>
            <a:r>
              <a:rPr lang="fr-FR" altLang="en-US" sz="2000" b="1" dirty="0" smtClean="0">
                <a:solidFill>
                  <a:schemeClr val="tx2"/>
                </a:solidFill>
              </a:rPr>
              <a:t>[</a:t>
            </a:r>
            <a:r>
              <a:rPr lang="fr-FR" altLang="en-US" sz="2000" b="1" dirty="0" err="1" smtClean="0">
                <a:solidFill>
                  <a:schemeClr val="tx2"/>
                </a:solidFill>
              </a:rPr>
              <a:t>lokasi</a:t>
            </a:r>
            <a:r>
              <a:rPr lang="fr-FR" altLang="en-US" sz="2000" b="1" dirty="0" smtClean="0">
                <a:solidFill>
                  <a:schemeClr val="tx2"/>
                </a:solidFill>
              </a:rPr>
              <a:t>] [</a:t>
            </a:r>
            <a:r>
              <a:rPr lang="fr-FR" altLang="en-US" sz="2000" b="1" dirty="0" err="1" smtClean="0">
                <a:solidFill>
                  <a:schemeClr val="tx2"/>
                </a:solidFill>
              </a:rPr>
              <a:t>diagnosa,diagnosa</a:t>
            </a:r>
            <a:r>
              <a:rPr lang="fr-FR" altLang="en-US" sz="2000" b="1" dirty="0" smtClean="0">
                <a:solidFill>
                  <a:schemeClr val="tx2"/>
                </a:solidFill>
              </a:rPr>
              <a:t>...</a:t>
            </a:r>
            <a:r>
              <a:rPr lang="en-AU" altLang="en-US" sz="2000" b="1" dirty="0" smtClean="0">
                <a:solidFill>
                  <a:schemeClr val="tx2"/>
                </a:solidFill>
              </a:rPr>
              <a:t>]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i="1" dirty="0" smtClean="0"/>
          </a:p>
        </p:txBody>
      </p: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727075" y="5157788"/>
            <a:ext cx="7653338" cy="1023937"/>
            <a:chOff x="683568" y="1111357"/>
            <a:chExt cx="7652667" cy="1024694"/>
          </a:xfrm>
        </p:grpSpPr>
        <p:sp>
          <p:nvSpPr>
            <p:cNvPr id="4" name="Rectangular Callout 3"/>
            <p:cNvSpPr/>
            <p:nvPr/>
          </p:nvSpPr>
          <p:spPr>
            <a:xfrm>
              <a:off x="683568" y="1111357"/>
              <a:ext cx="1063532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tanda</a:t>
              </a:r>
              <a:r>
                <a:rPr lang="en-AU" sz="1400" dirty="0"/>
                <a:t>, </a:t>
              </a:r>
              <a:r>
                <a:rPr lang="en-AU" sz="1400" dirty="0" err="1"/>
                <a:t>dipisahkan</a:t>
              </a:r>
              <a:r>
                <a:rPr lang="en-AU" sz="1400" dirty="0"/>
                <a:t> </a:t>
              </a:r>
              <a:r>
                <a:rPr lang="en-AU" sz="1400" dirty="0" err="1"/>
                <a:t>dengan</a:t>
              </a:r>
              <a:r>
                <a:rPr lang="en-AU" sz="1400" dirty="0"/>
                <a:t> </a:t>
              </a:r>
              <a:r>
                <a:rPr lang="en-AU" sz="1400" dirty="0" err="1"/>
                <a:t>koma</a:t>
              </a:r>
              <a:endParaRPr lang="en-AU" sz="1400" dirty="0"/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5312312" y="1127244"/>
              <a:ext cx="1090517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lokasi</a:t>
              </a:r>
              <a:r>
                <a:rPr lang="en-AU" sz="1400" dirty="0"/>
                <a:t> (</a:t>
              </a:r>
              <a:r>
                <a:rPr lang="en-AU" sz="1400" dirty="0" err="1"/>
                <a:t>desa</a:t>
              </a:r>
              <a:r>
                <a:rPr lang="en-AU" sz="1400" dirty="0"/>
                <a:t>)</a:t>
              </a: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3758286" y="1111357"/>
              <a:ext cx="904796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Jumlah</a:t>
              </a:r>
              <a:r>
                <a:rPr lang="en-AU" sz="1400" dirty="0"/>
                <a:t> </a:t>
              </a:r>
              <a:r>
                <a:rPr lang="en-AU" sz="1400" dirty="0" err="1"/>
                <a:t>hewan</a:t>
              </a:r>
              <a:r>
                <a:rPr lang="en-AU" sz="1400" dirty="0"/>
                <a:t> </a:t>
              </a:r>
              <a:r>
                <a:rPr lang="en-AU" sz="1400" dirty="0" err="1"/>
                <a:t>terinfeksi</a:t>
              </a:r>
              <a:endParaRPr lang="en-AU" sz="1400" dirty="0"/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2580465" y="1116123"/>
              <a:ext cx="803205" cy="1007219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spesies</a:t>
              </a:r>
              <a:endParaRPr lang="en-AU" sz="1400" dirty="0"/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6680617" y="1119300"/>
              <a:ext cx="1655618" cy="1000864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dirty="0"/>
                <a:t>Kode Penyakit dipisahkan dengan koma</a:t>
              </a:r>
              <a:endParaRPr lang="en-AU" sz="1400" dirty="0"/>
            </a:p>
          </p:txBody>
        </p:sp>
      </p:grpSp>
      <p:grpSp>
        <p:nvGrpSpPr>
          <p:cNvPr id="30724" name="Group 17"/>
          <p:cNvGrpSpPr>
            <a:grpSpLocks/>
          </p:cNvGrpSpPr>
          <p:nvPr/>
        </p:nvGrpSpPr>
        <p:grpSpPr bwMode="auto">
          <a:xfrm>
            <a:off x="669925" y="2420938"/>
            <a:ext cx="5397500" cy="1014412"/>
            <a:chOff x="699939" y="1348755"/>
            <a:chExt cx="5003725" cy="1014266"/>
          </a:xfrm>
        </p:grpSpPr>
        <p:sp>
          <p:nvSpPr>
            <p:cNvPr id="12" name="Rectangular Callout 11"/>
            <p:cNvSpPr/>
            <p:nvPr/>
          </p:nvSpPr>
          <p:spPr>
            <a:xfrm>
              <a:off x="699939" y="1355104"/>
              <a:ext cx="1019877" cy="100791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tanda</a:t>
              </a:r>
              <a:r>
                <a:rPr lang="en-AU" sz="1400" dirty="0"/>
                <a:t>, </a:t>
              </a:r>
              <a:r>
                <a:rPr lang="en-AU" sz="1400" dirty="0" err="1"/>
                <a:t>dipisahkan</a:t>
              </a:r>
              <a:r>
                <a:rPr lang="en-AU" sz="1400" dirty="0"/>
                <a:t> </a:t>
              </a:r>
              <a:r>
                <a:rPr lang="en-AU" sz="1400" dirty="0" err="1"/>
                <a:t>dengan</a:t>
              </a:r>
              <a:r>
                <a:rPr lang="en-AU" sz="1400" dirty="0"/>
                <a:t> </a:t>
              </a:r>
              <a:r>
                <a:rPr lang="en-AU" sz="1400" dirty="0" err="1"/>
                <a:t>koma</a:t>
              </a:r>
              <a:endParaRPr lang="en-AU" sz="1400" dirty="0"/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4755900" y="1355104"/>
              <a:ext cx="947764" cy="100791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Opsional</a:t>
              </a:r>
              <a:r>
                <a:rPr lang="en-AU" sz="1400" dirty="0"/>
                <a:t>: </a:t>
              </a: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lokasi</a:t>
              </a:r>
              <a:r>
                <a:rPr lang="en-AU" sz="1400" dirty="0"/>
                <a:t> (</a:t>
              </a:r>
              <a:r>
                <a:rPr lang="en-AU" sz="1400" dirty="0" err="1"/>
                <a:t>desa</a:t>
              </a:r>
              <a:r>
                <a:rPr lang="en-AU" sz="1400" dirty="0"/>
                <a:t>)</a:t>
              </a: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435800" y="1355104"/>
              <a:ext cx="803539" cy="100791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Jumlah</a:t>
              </a:r>
              <a:r>
                <a:rPr lang="en-AU" sz="1400" dirty="0"/>
                <a:t> </a:t>
              </a:r>
              <a:r>
                <a:rPr lang="en-AU" sz="1400" dirty="0" err="1"/>
                <a:t>hewan</a:t>
              </a:r>
              <a:r>
                <a:rPr lang="en-AU" sz="1400" dirty="0"/>
                <a:t> </a:t>
              </a:r>
              <a:r>
                <a:rPr lang="en-AU" sz="1400" dirty="0" err="1"/>
                <a:t>terinfeksi</a:t>
              </a:r>
              <a:endParaRPr lang="en-AU" sz="1400" dirty="0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2427696" y="1348755"/>
              <a:ext cx="803539" cy="100791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spesies</a:t>
              </a:r>
              <a:endParaRPr lang="en-AU" sz="1400" dirty="0"/>
            </a:p>
          </p:txBody>
        </p:sp>
      </p:grp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395288" y="333375"/>
            <a:ext cx="82089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4000" b="1">
                <a:solidFill>
                  <a:srgbClr val="00B0F0"/>
                </a:solidFill>
              </a:rPr>
              <a:t>Laporan Tanda Umum </a:t>
            </a:r>
            <a:endParaRPr lang="en-AU" altLang="en-US" sz="40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/>
              <a:t>Contoh</a:t>
            </a:r>
            <a:r>
              <a:rPr lang="en-US" altLang="en-US" b="1" dirty="0" smtClean="0"/>
              <a:t> SMS</a:t>
            </a:r>
            <a:endParaRPr lang="en-AU" altLang="en-US" b="1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sz="7200" dirty="0" err="1" smtClean="0">
                <a:solidFill>
                  <a:schemeClr val="tx2"/>
                </a:solidFill>
              </a:rPr>
              <a:t>Dinas</a:t>
            </a:r>
            <a:endParaRPr lang="en-AU" altLang="en-US" sz="7200" dirty="0" smtClean="0">
              <a:solidFill>
                <a:schemeClr val="tx2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AU" altLang="en-US" sz="2800" b="1" dirty="0" err="1" smtClean="0"/>
              <a:t>Anda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menerima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laporan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mengenai</a:t>
            </a:r>
            <a:r>
              <a:rPr lang="en-AU" altLang="en-US" sz="2800" b="1" dirty="0" smtClean="0"/>
              <a:t> 1 </a:t>
            </a:r>
            <a:r>
              <a:rPr lang="en-AU" altLang="en-US" sz="2800" b="1" dirty="0" err="1" smtClean="0"/>
              <a:t>sapi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dengan</a:t>
            </a:r>
            <a:r>
              <a:rPr lang="en-AU" altLang="en-US" sz="2800" b="1" dirty="0" smtClean="0"/>
              <a:t> </a:t>
            </a:r>
            <a:r>
              <a:rPr lang="id-ID" altLang="en-US" sz="2800" b="1" dirty="0" smtClean="0"/>
              <a:t>radang mata</a:t>
            </a:r>
            <a:r>
              <a:rPr lang="en-AU" altLang="en-US" sz="2800" b="1" dirty="0" smtClean="0"/>
              <a:t>, </a:t>
            </a:r>
            <a:r>
              <a:rPr lang="en-AU" altLang="en-US" sz="2800" b="1" dirty="0" err="1" smtClean="0"/>
              <a:t>mencret</a:t>
            </a:r>
            <a:r>
              <a:rPr lang="en-AU" altLang="en-US" sz="2800" b="1" dirty="0" smtClean="0"/>
              <a:t>, </a:t>
            </a:r>
            <a:r>
              <a:rPr lang="en-AU" altLang="en-US" sz="2800" b="1" dirty="0" err="1" smtClean="0"/>
              <a:t>leleran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hidung</a:t>
            </a:r>
            <a:r>
              <a:rPr lang="en-AU" altLang="en-US" sz="2800" b="1" dirty="0" smtClean="0"/>
              <a:t>, </a:t>
            </a:r>
            <a:r>
              <a:rPr lang="en-AU" altLang="en-US" sz="2800" b="1" dirty="0" err="1" smtClean="0"/>
              <a:t>dan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demam</a:t>
            </a:r>
            <a:r>
              <a:rPr lang="en-AU" altLang="en-US" sz="2800" b="1" dirty="0" smtClean="0"/>
              <a:t> di </a:t>
            </a:r>
            <a:r>
              <a:rPr lang="en-US" altLang="en-US" sz="2800" b="1" dirty="0" err="1" smtClean="0"/>
              <a:t>desa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Sabdodadi</a:t>
            </a:r>
            <a:r>
              <a:rPr lang="en-US" altLang="en-US" sz="2800" b="1" dirty="0" smtClean="0"/>
              <a:t>, </a:t>
            </a:r>
            <a:r>
              <a:rPr lang="en-US" altLang="en-US" sz="2800" b="1" dirty="0" err="1" smtClean="0"/>
              <a:t>Bantul</a:t>
            </a:r>
            <a:r>
              <a:rPr lang="en-US" altLang="en-US" sz="2800" b="1" dirty="0" smtClean="0"/>
              <a:t>, Yogyakarta </a:t>
            </a:r>
            <a:r>
              <a:rPr lang="en-US" altLang="en-US" sz="2800" b="1" dirty="0" err="1" smtClean="0"/>
              <a:t>dimana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anda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terdaftar</a:t>
            </a:r>
            <a:r>
              <a:rPr lang="en-US" altLang="en-US" sz="2800" b="1" dirty="0" smtClean="0"/>
              <a:t> di </a:t>
            </a:r>
            <a:r>
              <a:rPr lang="en-US" altLang="en-US" sz="2800" b="1" dirty="0" err="1" smtClean="0"/>
              <a:t>iSIKHNAS</a:t>
            </a:r>
            <a:r>
              <a:rPr lang="en-AU" altLang="en-US" sz="2800" b="1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28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en-AU" altLang="en-US" sz="2800" b="1" dirty="0" smtClean="0"/>
              <a:t>U RM,MC,HL,DM SP 1 34020705 BVD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/>
              <a:t>Contoh</a:t>
            </a:r>
            <a:r>
              <a:rPr lang="en-US" altLang="en-US" b="1" dirty="0" smtClean="0"/>
              <a:t> SMS</a:t>
            </a:r>
            <a:endParaRPr lang="en-AU" altLang="en-US" b="1" dirty="0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sz="7200" dirty="0" err="1" smtClean="0">
                <a:solidFill>
                  <a:schemeClr val="tx2"/>
                </a:solidFill>
              </a:rPr>
              <a:t>Dinas</a:t>
            </a:r>
            <a:endParaRPr lang="en-AU" altLang="en-US" sz="7200" dirty="0" smtClean="0">
              <a:solidFill>
                <a:schemeClr val="tx2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fr-FR" altLang="en-US" b="1" dirty="0" smtClean="0"/>
              <a:t>Di </a:t>
            </a:r>
            <a:r>
              <a:rPr lang="fr-FR" altLang="en-US" b="1" dirty="0" err="1" smtClean="0"/>
              <a:t>desa</a:t>
            </a:r>
            <a:r>
              <a:rPr lang="fr-FR" altLang="en-US" b="1" dirty="0" smtClean="0"/>
              <a:t> </a:t>
            </a:r>
            <a:r>
              <a:rPr lang="fr-FR" altLang="en-US" b="1" dirty="0" err="1" smtClean="0"/>
              <a:t>kemuning</a:t>
            </a:r>
            <a:r>
              <a:rPr lang="fr-FR" altLang="en-US" b="1" dirty="0" smtClean="0"/>
              <a:t>, </a:t>
            </a:r>
            <a:r>
              <a:rPr lang="fr-FR" altLang="en-US" b="1" dirty="0" err="1" smtClean="0"/>
              <a:t>Ngargoyoso</a:t>
            </a:r>
            <a:r>
              <a:rPr lang="fr-FR" altLang="en-US" b="1" dirty="0" smtClean="0"/>
              <a:t>, </a:t>
            </a:r>
            <a:r>
              <a:rPr lang="fr-FR" altLang="en-US" b="1" dirty="0" err="1" smtClean="0"/>
              <a:t>Karanganyar</a:t>
            </a:r>
            <a:r>
              <a:rPr lang="fr-FR" altLang="en-US" b="1" dirty="0" smtClean="0"/>
              <a:t>, </a:t>
            </a:r>
            <a:r>
              <a:rPr lang="fr-FR" altLang="en-US" b="1" dirty="0" err="1" smtClean="0"/>
              <a:t>Jateng</a:t>
            </a:r>
            <a:r>
              <a:rPr lang="fr-FR" altLang="en-US" b="1" dirty="0" smtClean="0"/>
              <a:t> </a:t>
            </a:r>
            <a:r>
              <a:rPr lang="fr-FR" altLang="en-US" b="1" dirty="0" err="1" smtClean="0"/>
              <a:t>tanpa</a:t>
            </a:r>
            <a:r>
              <a:rPr lang="fr-FR" altLang="en-US" b="1" dirty="0" smtClean="0"/>
              <a:t> pelsa meminta Anda datang. </a:t>
            </a:r>
            <a:r>
              <a:rPr lang="en-AU" altLang="en-US" b="1" dirty="0" err="1" smtClean="0"/>
              <a:t>Seorang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peternak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memiliki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masalah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dengan</a:t>
            </a:r>
            <a:r>
              <a:rPr lang="en-AU" altLang="en-US" b="1" dirty="0" smtClean="0"/>
              <a:t> 3 </a:t>
            </a:r>
            <a:r>
              <a:rPr lang="en-AU" altLang="en-US" b="1" dirty="0" err="1" smtClean="0"/>
              <a:t>sapi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sakit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diare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dan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demam</a:t>
            </a:r>
            <a:r>
              <a:rPr lang="en-AU" altLang="en-US" b="1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en-AU" altLang="en-US" b="1" dirty="0" smtClean="0"/>
              <a:t>U MC,DM SP 3 33130705 BEF, CAC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Kelompok pengguna</a:t>
            </a:r>
            <a:endParaRPr lang="id-ID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60968" y="2071678"/>
          <a:ext cx="457200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992"/>
                <a:gridCol w="3554009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KODE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Jenis Pengguna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27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Kornas Produksi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28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Pemilik Ternak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30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Epi Viewer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30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Project Viewer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31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Petugas</a:t>
                      </a:r>
                      <a:r>
                        <a:rPr lang="id-ID" baseline="0" dirty="0" smtClean="0"/>
                        <a:t> BIB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32</a:t>
                      </a:r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Koordinator Kabupaten Produksi</a:t>
                      </a:r>
                      <a:endParaRPr lang="id-ID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449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862980"/>
              </p:ext>
            </p:extLst>
          </p:nvPr>
        </p:nvGraphicFramePr>
        <p:xfrm>
          <a:off x="179389" y="1628800"/>
          <a:ext cx="7993011" cy="4285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3011"/>
              </a:tblGrid>
              <a:tr h="1394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4000" b="1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4000" b="1" dirty="0" smtClean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4000" b="1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6985" marR="76985" marT="0" marB="0">
                    <a:solidFill>
                      <a:schemeClr val="bg1"/>
                    </a:solidFill>
                  </a:tcPr>
                </a:tc>
              </a:tr>
              <a:tr h="920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4000" b="1" dirty="0" err="1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Kirim</a:t>
                      </a:r>
                      <a:r>
                        <a:rPr lang="en-AU" sz="4000" b="1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AU" sz="4000" b="1" dirty="0" err="1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laporan</a:t>
                      </a:r>
                      <a:r>
                        <a:rPr lang="en-AU" sz="4000" b="1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AU" sz="4000" b="1" baseline="0" dirty="0" err="1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Sindrom</a:t>
                      </a:r>
                      <a:r>
                        <a:rPr lang="en-AU" sz="4000" b="1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AU" sz="4000" b="1" dirty="0" err="1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Prioritas</a:t>
                      </a:r>
                      <a:r>
                        <a:rPr lang="en-AU" sz="4000" b="1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!</a:t>
                      </a:r>
                      <a:endParaRPr lang="en-AU" sz="4000" b="1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6985" marR="76985" marT="0" marB="0">
                    <a:solidFill>
                      <a:schemeClr val="bg1"/>
                    </a:solidFill>
                  </a:tcPr>
                </a:tc>
              </a:tr>
              <a:tr h="52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4400" b="1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6985" marR="76985" marT="0" marB="0">
                    <a:solidFill>
                      <a:schemeClr val="bg1"/>
                    </a:solidFill>
                  </a:tcPr>
                </a:tc>
              </a:tr>
              <a:tr h="3318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800" b="1" dirty="0" smtClean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6985" marR="7698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8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AU" altLang="en-US" b="1" smtClean="0"/>
              <a:t>Apakah ini sindrom </a:t>
            </a:r>
            <a:r>
              <a:rPr lang="en-AU" altLang="en-US" b="1" smtClean="0">
                <a:solidFill>
                  <a:schemeClr val="tx2"/>
                </a:solidFill>
              </a:rPr>
              <a:t>Prioritas</a:t>
            </a:r>
            <a:r>
              <a:rPr lang="en-AU" altLang="en-US" b="1" smtClean="0"/>
              <a:t> ?</a:t>
            </a:r>
          </a:p>
        </p:txBody>
      </p:sp>
      <p:sp>
        <p:nvSpPr>
          <p:cNvPr id="2" name="Panah Bawah 1"/>
          <p:cNvSpPr/>
          <p:nvPr/>
        </p:nvSpPr>
        <p:spPr>
          <a:xfrm>
            <a:off x="3995936" y="2564904"/>
            <a:ext cx="432048" cy="86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71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2000" b="1" i="1" dirty="0" smtClean="0">
                <a:solidFill>
                  <a:schemeClr val="tx2"/>
                </a:solidFill>
              </a:rPr>
              <a:t>PELSA</a:t>
            </a:r>
          </a:p>
          <a:p>
            <a:pPr marL="0" indent="0" eaLnBrk="1" hangingPunct="1">
              <a:buFont typeface="Arial" charset="0"/>
              <a:buNone/>
            </a:pPr>
            <a:r>
              <a:rPr lang="en-AU" altLang="en-US" sz="2000" b="1" dirty="0" smtClean="0"/>
              <a:t>P [</a:t>
            </a:r>
            <a:r>
              <a:rPr lang="en-AU" altLang="en-US" sz="2000" b="1" dirty="0" err="1" smtClean="0"/>
              <a:t>sindrom</a:t>
            </a:r>
            <a:r>
              <a:rPr lang="en-AU" altLang="en-US" sz="2000" b="1" dirty="0" smtClean="0"/>
              <a:t>] [</a:t>
            </a:r>
            <a:r>
              <a:rPr lang="en-AU" altLang="en-US" sz="2000" b="1" dirty="0" err="1" smtClean="0"/>
              <a:t>spesies</a:t>
            </a:r>
            <a:r>
              <a:rPr lang="en-AU" altLang="en-US" sz="2000" b="1" dirty="0" smtClean="0"/>
              <a:t>] [</a:t>
            </a:r>
            <a:r>
              <a:rPr lang="en-AU" altLang="en-US" sz="2000" b="1" dirty="0" err="1" smtClean="0"/>
              <a:t>jumlah</a:t>
            </a:r>
            <a:r>
              <a:rPr lang="en-AU" altLang="en-US" sz="2000" b="1" dirty="0" smtClean="0"/>
              <a:t> </a:t>
            </a:r>
            <a:r>
              <a:rPr lang="en-AU" altLang="en-US" sz="2000" b="1" dirty="0" err="1" smtClean="0"/>
              <a:t>hewan</a:t>
            </a:r>
            <a:r>
              <a:rPr lang="en-AU" altLang="en-US" sz="2000" b="1" dirty="0" smtClean="0"/>
              <a:t>] {</a:t>
            </a:r>
            <a:r>
              <a:rPr lang="en-AU" altLang="en-US" sz="2000" b="1" dirty="0" err="1" smtClean="0"/>
              <a:t>lokasi</a:t>
            </a:r>
            <a:r>
              <a:rPr lang="en-AU" altLang="en-US" sz="2000" b="1" dirty="0" smtClean="0"/>
              <a:t>}</a:t>
            </a:r>
            <a:endParaRPr lang="fr-FR" altLang="en-US" sz="20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fr-FR" altLang="en-US" sz="2000" b="1" i="1" dirty="0" smtClean="0">
                <a:solidFill>
                  <a:schemeClr val="tx2"/>
                </a:solidFill>
              </a:rPr>
              <a:t>DINAS</a:t>
            </a:r>
          </a:p>
          <a:p>
            <a:pPr marL="0" indent="0" eaLnBrk="1" hangingPunct="1">
              <a:buFont typeface="Arial" charset="0"/>
              <a:buNone/>
            </a:pPr>
            <a:r>
              <a:rPr lang="en-AU" altLang="en-US" sz="2000" b="1" dirty="0" smtClean="0"/>
              <a:t>P [</a:t>
            </a:r>
            <a:r>
              <a:rPr lang="en-AU" altLang="en-US" sz="2000" b="1" dirty="0" err="1" smtClean="0"/>
              <a:t>sindrom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spesies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jumlah</a:t>
            </a:r>
            <a:r>
              <a:rPr lang="en-AU" altLang="en-US" sz="2000" b="1" dirty="0" smtClean="0"/>
              <a:t> </a:t>
            </a:r>
            <a:r>
              <a:rPr lang="en-AU" altLang="en-US" sz="2000" b="1" dirty="0" err="1" smtClean="0"/>
              <a:t>hewan</a:t>
            </a:r>
            <a:r>
              <a:rPr lang="en-AU" altLang="en-US" sz="2000" b="1" dirty="0" smtClean="0"/>
              <a:t>]  </a:t>
            </a:r>
            <a:r>
              <a:rPr lang="en-AU" altLang="en-US" sz="2000" b="1" dirty="0" smtClean="0">
                <a:solidFill>
                  <a:schemeClr val="tx2"/>
                </a:solidFill>
              </a:rPr>
              <a:t>[</a:t>
            </a:r>
            <a:r>
              <a:rPr lang="en-AU" altLang="en-US" sz="2000" b="1" dirty="0" err="1" smtClean="0">
                <a:solidFill>
                  <a:schemeClr val="tx2"/>
                </a:solidFill>
              </a:rPr>
              <a:t>lokasi</a:t>
            </a:r>
            <a:r>
              <a:rPr lang="en-AU" altLang="en-US" sz="2000" b="1" dirty="0" smtClean="0">
                <a:solidFill>
                  <a:schemeClr val="tx2"/>
                </a:solidFill>
              </a:rPr>
              <a:t>]  [</a:t>
            </a:r>
            <a:r>
              <a:rPr lang="en-AU" altLang="en-US" sz="2000" b="1" dirty="0" err="1" smtClean="0">
                <a:solidFill>
                  <a:schemeClr val="tx2"/>
                </a:solidFill>
              </a:rPr>
              <a:t>diagnosa,diagnosa</a:t>
            </a:r>
            <a:r>
              <a:rPr lang="en-AU" altLang="en-US" sz="2000" b="1" dirty="0" smtClean="0">
                <a:solidFill>
                  <a:schemeClr val="tx2"/>
                </a:solidFill>
              </a:rPr>
              <a:t>...]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i="1" dirty="0" smtClean="0">
              <a:solidFill>
                <a:schemeClr val="tx2"/>
              </a:solidFill>
            </a:endParaRPr>
          </a:p>
        </p:txBody>
      </p:sp>
      <p:grpSp>
        <p:nvGrpSpPr>
          <p:cNvPr id="35843" name="Group 9"/>
          <p:cNvGrpSpPr>
            <a:grpSpLocks/>
          </p:cNvGrpSpPr>
          <p:nvPr/>
        </p:nvGrpSpPr>
        <p:grpSpPr bwMode="auto">
          <a:xfrm>
            <a:off x="700088" y="5013325"/>
            <a:ext cx="7004050" cy="1030288"/>
            <a:chOff x="683568" y="1094748"/>
            <a:chExt cx="7004595" cy="1029946"/>
          </a:xfrm>
        </p:grpSpPr>
        <p:sp>
          <p:nvSpPr>
            <p:cNvPr id="4" name="Rectangular Callout 3"/>
            <p:cNvSpPr/>
            <p:nvPr/>
          </p:nvSpPr>
          <p:spPr>
            <a:xfrm>
              <a:off x="683568" y="1110618"/>
              <a:ext cx="1019254" cy="1009315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Sindrom</a:t>
              </a:r>
              <a:r>
                <a:rPr lang="en-AU" sz="1400" dirty="0"/>
                <a:t> </a:t>
              </a:r>
              <a:r>
                <a:rPr lang="en-AU" sz="1400" dirty="0" err="1"/>
                <a:t>Prioritas</a:t>
              </a:r>
              <a:endParaRPr lang="en-AU" sz="1400" dirty="0"/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4808214" y="1094748"/>
              <a:ext cx="947811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Opsional</a:t>
              </a:r>
              <a:r>
                <a:rPr lang="en-AU" sz="1400" dirty="0"/>
                <a:t>: </a:t>
              </a: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lokasi</a:t>
              </a:r>
              <a:r>
                <a:rPr lang="en-AU" sz="1400" dirty="0"/>
                <a:t> (</a:t>
              </a:r>
              <a:r>
                <a:rPr lang="en-AU" sz="1400" dirty="0" err="1"/>
                <a:t>desa</a:t>
              </a:r>
              <a:r>
                <a:rPr lang="en-AU" sz="1400" dirty="0"/>
                <a:t>)</a:t>
              </a: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3017375" y="1116966"/>
              <a:ext cx="804925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Jumlah</a:t>
              </a:r>
              <a:r>
                <a:rPr lang="en-AU" sz="1400" dirty="0"/>
                <a:t> </a:t>
              </a:r>
              <a:r>
                <a:rPr lang="en-AU" sz="1400" dirty="0" err="1"/>
                <a:t>hewan</a:t>
              </a:r>
              <a:endParaRPr lang="en-AU" sz="1400" dirty="0"/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2009233" y="1110618"/>
              <a:ext cx="804926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spesies</a:t>
              </a:r>
              <a:endParaRPr lang="en-AU" sz="1400" dirty="0"/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6032271" y="1105857"/>
              <a:ext cx="1655892" cy="999793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dirty="0"/>
                <a:t>Kode Penyakit dipisahkan dengan koma</a:t>
              </a:r>
              <a:endParaRPr lang="en-AU" sz="1400" dirty="0"/>
            </a:p>
          </p:txBody>
        </p:sp>
      </p:grpSp>
      <p:grpSp>
        <p:nvGrpSpPr>
          <p:cNvPr id="35844" name="Group 1"/>
          <p:cNvGrpSpPr>
            <a:grpSpLocks/>
          </p:cNvGrpSpPr>
          <p:nvPr/>
        </p:nvGrpSpPr>
        <p:grpSpPr bwMode="auto">
          <a:xfrm>
            <a:off x="700088" y="2257425"/>
            <a:ext cx="5072062" cy="1033463"/>
            <a:chOff x="699939" y="1332985"/>
            <a:chExt cx="4819635" cy="1033933"/>
          </a:xfrm>
        </p:grpSpPr>
        <p:sp>
          <p:nvSpPr>
            <p:cNvPr id="12" name="Rectangular Callout 11"/>
            <p:cNvSpPr/>
            <p:nvPr/>
          </p:nvSpPr>
          <p:spPr>
            <a:xfrm>
              <a:off x="699939" y="1353632"/>
              <a:ext cx="1019741" cy="1010109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Sindrom</a:t>
              </a:r>
              <a:r>
                <a:rPr lang="en-AU" dirty="0"/>
                <a:t> </a:t>
              </a:r>
              <a:r>
                <a:rPr lang="en-AU" dirty="0" err="1"/>
                <a:t>Prioritas</a:t>
              </a:r>
              <a:endParaRPr lang="en-AU" dirty="0"/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4344458" y="1358397"/>
              <a:ext cx="1175116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Opsional</a:t>
              </a:r>
              <a:r>
                <a:rPr lang="en-AU" dirty="0"/>
                <a:t>: </a:t>
              </a: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lokasi</a:t>
              </a:r>
              <a:r>
                <a:rPr lang="en-AU" dirty="0"/>
                <a:t> (</a:t>
              </a:r>
              <a:r>
                <a:rPr lang="en-AU" dirty="0" err="1"/>
                <a:t>desa</a:t>
              </a:r>
              <a:r>
                <a:rPr lang="en-AU" dirty="0"/>
                <a:t>)</a:t>
              </a: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069781" y="1358397"/>
              <a:ext cx="1141930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b="1" dirty="0" err="1"/>
                <a:t>Jumlah</a:t>
              </a:r>
              <a:r>
                <a:rPr lang="en-AU" b="1" dirty="0"/>
                <a:t> </a:t>
              </a:r>
              <a:r>
                <a:rPr lang="en-AU" b="1" dirty="0" err="1"/>
                <a:t>hewan</a:t>
              </a:r>
              <a:endParaRPr lang="en-AU" b="1" dirty="0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1941428" y="1332985"/>
              <a:ext cx="972979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spesies</a:t>
              </a:r>
              <a:endParaRPr lang="en-AU" dirty="0"/>
            </a:p>
          </p:txBody>
        </p:sp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468313" y="476250"/>
            <a:ext cx="8135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000" b="1">
                <a:solidFill>
                  <a:schemeClr val="tx2"/>
                </a:solidFill>
              </a:rPr>
              <a:t>Laporan Sindrom Prioritas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/>
              <a:t>Contoh</a:t>
            </a:r>
            <a:r>
              <a:rPr lang="en-US" altLang="en-US" b="1" dirty="0" smtClean="0"/>
              <a:t> SMS</a:t>
            </a:r>
            <a:endParaRPr lang="en-AU" altLang="en-US" b="1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4400" b="1" dirty="0" smtClean="0">
                <a:solidFill>
                  <a:schemeClr val="tx2"/>
                </a:solidFill>
              </a:rPr>
              <a:t>Dinas</a:t>
            </a:r>
          </a:p>
          <a:p>
            <a:pPr marL="0" indent="0" eaLnBrk="1" hangingPunct="1">
              <a:buFont typeface="Arial" charset="0"/>
              <a:buNone/>
            </a:pPr>
            <a:r>
              <a:rPr lang="en-AU" altLang="en-US" sz="3600" b="1" dirty="0" err="1" smtClean="0"/>
              <a:t>Seorang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peternak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dari</a:t>
            </a:r>
            <a:r>
              <a:rPr lang="en-AU" altLang="en-US" sz="3600" b="1" dirty="0" smtClean="0"/>
              <a:t> </a:t>
            </a:r>
            <a:r>
              <a:rPr lang="id-ID" altLang="en-US" sz="3600" b="1" dirty="0" smtClean="0"/>
              <a:t>desa  </a:t>
            </a:r>
            <a:r>
              <a:rPr lang="en-US" altLang="en-US" sz="3600" b="1" dirty="0" err="1" smtClean="0"/>
              <a:t>Situraja</a:t>
            </a:r>
            <a:r>
              <a:rPr lang="en-US" altLang="en-US" sz="3600" b="1" dirty="0" smtClean="0"/>
              <a:t>, </a:t>
            </a:r>
            <a:r>
              <a:rPr lang="en-US" altLang="en-US" sz="3600" b="1" dirty="0" err="1" smtClean="0"/>
              <a:t>Sumedang</a:t>
            </a:r>
            <a:r>
              <a:rPr lang="en-US" altLang="en-US" sz="3600" b="1" dirty="0" smtClean="0"/>
              <a:t>, </a:t>
            </a:r>
            <a:r>
              <a:rPr lang="en-US" altLang="en-US" sz="3600" b="1" dirty="0" err="1" smtClean="0"/>
              <a:t>Jawa</a:t>
            </a:r>
            <a:r>
              <a:rPr lang="en-US" altLang="en-US" sz="3600" b="1" dirty="0" smtClean="0"/>
              <a:t> Barat </a:t>
            </a:r>
            <a:r>
              <a:rPr lang="en-AU" altLang="en-US" sz="3600" b="1" dirty="0" err="1" smtClean="0"/>
              <a:t>menelepon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Anda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melaporkan</a:t>
            </a:r>
            <a:r>
              <a:rPr lang="en-AU" altLang="en-US" sz="3600" b="1" dirty="0" smtClean="0"/>
              <a:t>  4 </a:t>
            </a:r>
            <a:r>
              <a:rPr lang="id-ID" altLang="en-US" sz="3600" b="1" dirty="0" smtClean="0"/>
              <a:t>sapi</a:t>
            </a:r>
            <a:r>
              <a:rPr lang="en-AU" altLang="en-US" sz="3600" b="1" dirty="0" smtClean="0"/>
              <a:t> yang </a:t>
            </a:r>
            <a:r>
              <a:rPr lang="en-AU" altLang="en-US" sz="3600" b="1" dirty="0" err="1" smtClean="0"/>
              <a:t>mati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mendadak</a:t>
            </a:r>
            <a:r>
              <a:rPr lang="id-ID" altLang="en-US" sz="3600" b="1" dirty="0" smtClean="0"/>
              <a:t> dan keluar darah dari lubang </a:t>
            </a:r>
            <a:r>
              <a:rPr lang="id-ID" altLang="en-US" sz="3600" b="1" dirty="0" err="1" smtClean="0"/>
              <a:t>kumlah</a:t>
            </a:r>
            <a:r>
              <a:rPr lang="en-AU" altLang="en-US" sz="3600" b="1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3600" b="1" dirty="0" smtClean="0"/>
          </a:p>
          <a:p>
            <a:pPr marL="0" indent="0" eaLnBrk="1" hangingPunct="1">
              <a:buNone/>
            </a:pPr>
            <a:r>
              <a:rPr lang="en-AU" altLang="en-US" sz="3600" b="1" dirty="0" smtClean="0"/>
              <a:t>P MTD SP 4 </a:t>
            </a:r>
            <a:r>
              <a:rPr lang="en-US" sz="3600" b="1" dirty="0" smtClean="0"/>
              <a:t>32110718 AT</a:t>
            </a:r>
            <a:endParaRPr lang="en-AU" altLang="en-US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/>
              <a:t>Contoh</a:t>
            </a:r>
            <a:r>
              <a:rPr lang="en-US" altLang="en-US" b="1" dirty="0" smtClean="0"/>
              <a:t> SMS</a:t>
            </a:r>
            <a:endParaRPr lang="en-AU" altLang="en-US" b="1" dirty="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3600" b="1" dirty="0" smtClean="0">
                <a:solidFill>
                  <a:schemeClr val="accent1"/>
                </a:solidFill>
              </a:rPr>
              <a:t>Dinas</a:t>
            </a:r>
          </a:p>
          <a:p>
            <a:pPr marL="0" indent="0" eaLnBrk="1" hangingPunct="1">
              <a:buFont typeface="Arial" charset="0"/>
              <a:buNone/>
            </a:pPr>
            <a:r>
              <a:rPr lang="en-AU" altLang="en-US" sz="3600" b="1" dirty="0" err="1" smtClean="0"/>
              <a:t>Ketika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sedang</a:t>
            </a:r>
            <a:r>
              <a:rPr lang="en-AU" altLang="en-US" sz="3600" b="1" dirty="0"/>
              <a:t> </a:t>
            </a:r>
            <a:r>
              <a:rPr lang="en-AU" altLang="en-US" sz="3600" b="1" dirty="0" err="1" smtClean="0"/>
              <a:t>berada</a:t>
            </a:r>
            <a:r>
              <a:rPr lang="en-AU" altLang="en-US" sz="3600" b="1" dirty="0" smtClean="0"/>
              <a:t> di </a:t>
            </a:r>
            <a:r>
              <a:rPr lang="id-ID" altLang="en-US" sz="3600" b="1" dirty="0" smtClean="0"/>
              <a:t>desa </a:t>
            </a:r>
            <a:r>
              <a:rPr lang="en-US" altLang="en-US" sz="3600" b="1" dirty="0" err="1" smtClean="0"/>
              <a:t>Maleber</a:t>
            </a:r>
            <a:r>
              <a:rPr lang="id-ID" altLang="en-US" sz="3600" b="1" dirty="0" smtClean="0"/>
              <a:t>,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Ciamis</a:t>
            </a:r>
            <a:r>
              <a:rPr lang="en-US" altLang="en-US" sz="3600" b="1" dirty="0" smtClean="0"/>
              <a:t>, </a:t>
            </a:r>
            <a:r>
              <a:rPr lang="en-US" altLang="en-US" sz="3600" b="1" dirty="0" err="1" smtClean="0"/>
              <a:t>Jawa</a:t>
            </a:r>
            <a:r>
              <a:rPr lang="en-US" altLang="en-US" sz="3600" b="1" dirty="0" smtClean="0"/>
              <a:t> Barat</a:t>
            </a:r>
            <a:r>
              <a:rPr lang="id-ID" altLang="en-US" sz="3600" b="1" dirty="0" smtClean="0"/>
              <a:t> </a:t>
            </a:r>
            <a:r>
              <a:rPr lang="en-AU" altLang="en-US" sz="3600" b="1" dirty="0" err="1" smtClean="0"/>
              <a:t>Anda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diberitahu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kalau</a:t>
            </a:r>
            <a:r>
              <a:rPr lang="en-AU" altLang="en-US" sz="3600" b="1" dirty="0" smtClean="0"/>
              <a:t> 3 </a:t>
            </a:r>
            <a:r>
              <a:rPr lang="en-AU" altLang="en-US" sz="3600" b="1" dirty="0" err="1" smtClean="0"/>
              <a:t>domba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mengalami</a:t>
            </a:r>
            <a:r>
              <a:rPr lang="en-AU" altLang="en-US" sz="3600" b="1" dirty="0" smtClean="0"/>
              <a:t> </a:t>
            </a:r>
            <a:r>
              <a:rPr lang="id-ID" altLang="en-US" sz="3600" b="1" dirty="0" smtClean="0"/>
              <a:t>keguguran dan sendi membengkak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dalam</a:t>
            </a:r>
            <a:r>
              <a:rPr lang="en-AU" altLang="en-US" sz="3600" b="1" dirty="0" smtClean="0"/>
              <a:t> 2 </a:t>
            </a:r>
            <a:r>
              <a:rPr lang="en-AU" altLang="en-US" sz="3600" b="1" dirty="0" err="1" smtClean="0"/>
              <a:t>hari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terakhir</a:t>
            </a:r>
            <a:r>
              <a:rPr lang="en-AU" altLang="en-US" sz="3600" b="1" dirty="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3600" b="1" dirty="0"/>
          </a:p>
          <a:p>
            <a:pPr marL="0" indent="0" eaLnBrk="1" hangingPunct="1">
              <a:buFont typeface="Arial" charset="0"/>
              <a:buNone/>
            </a:pPr>
            <a:r>
              <a:rPr lang="en-AU" altLang="en-US" sz="3600" b="1" dirty="0" smtClean="0"/>
              <a:t>P KGS DB 3 32071412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9294"/>
          </a:xfrm>
        </p:spPr>
        <p:txBody>
          <a:bodyPr/>
          <a:lstStyle/>
          <a:p>
            <a:pPr marL="0" indent="0"/>
            <a:r>
              <a:rPr lang="en-AU" sz="4000" b="1" dirty="0" smtClean="0"/>
              <a:t/>
            </a:r>
            <a:br>
              <a:rPr lang="en-AU" sz="4000" b="1" dirty="0" smtClean="0"/>
            </a:br>
            <a:r>
              <a:rPr lang="en-AU" sz="4000" b="1" dirty="0" smtClean="0"/>
              <a:t>LAPORAN NEGATIF/ PNEG </a:t>
            </a:r>
            <a:r>
              <a:rPr lang="en-AU" sz="4000" b="1" dirty="0"/>
              <a:t/>
            </a:r>
            <a:br>
              <a:rPr lang="en-AU" sz="40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0" y="1916832"/>
            <a:ext cx="8229600" cy="4464495"/>
          </a:xfrm>
        </p:spPr>
        <p:txBody>
          <a:bodyPr/>
          <a:lstStyle/>
          <a:p>
            <a:pPr algn="just"/>
            <a:r>
              <a:rPr lang="en-US" dirty="0" err="1"/>
              <a:t>Tujuan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mengumpulkan</a:t>
            </a:r>
            <a:r>
              <a:rPr lang="en-US" dirty="0"/>
              <a:t>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isu-isu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penyebaran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wabah</a:t>
            </a:r>
            <a:endParaRPr lang="en-US" dirty="0"/>
          </a:p>
          <a:p>
            <a:pPr algn="just"/>
            <a:r>
              <a:rPr lang="en-US" dirty="0" err="1" smtClean="0">
                <a:sym typeface="Wingdings" pitchFamily="2" charset="2"/>
              </a:rPr>
              <a:t>Siapa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dikirimkan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oleh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Pelsa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tiap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hari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jumat</a:t>
            </a:r>
            <a:endParaRPr lang="en-AU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59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/>
              <a:t>Pelaporan</a:t>
            </a:r>
            <a:r>
              <a:rPr lang="en-US" sz="6000" dirty="0" smtClean="0"/>
              <a:t> </a:t>
            </a:r>
            <a:r>
              <a:rPr lang="en-US" sz="6000" dirty="0" err="1" smtClean="0"/>
              <a:t>negatif</a:t>
            </a:r>
            <a:r>
              <a:rPr lang="en-US" sz="6000" dirty="0" smtClean="0"/>
              <a:t>/ PNEG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/>
          <a:stretch/>
        </p:blipFill>
        <p:spPr>
          <a:xfrm>
            <a:off x="5051672" y="2911051"/>
            <a:ext cx="1157288" cy="3091895"/>
          </a:xfrm>
        </p:spPr>
      </p:pic>
      <p:sp>
        <p:nvSpPr>
          <p:cNvPr id="9" name="Arc 8"/>
          <p:cNvSpPr/>
          <p:nvPr/>
        </p:nvSpPr>
        <p:spPr>
          <a:xfrm>
            <a:off x="5028947" y="4050218"/>
            <a:ext cx="1026114" cy="653004"/>
          </a:xfrm>
          <a:prstGeom prst="arc">
            <a:avLst>
              <a:gd name="adj1" fmla="val 69944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950262" y="1594156"/>
            <a:ext cx="4213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/>
              <a:t>Pelsa</a:t>
            </a:r>
            <a:r>
              <a:rPr lang="en-AU" sz="3200" dirty="0"/>
              <a:t> </a:t>
            </a:r>
            <a:r>
              <a:rPr lang="en-AU" sz="3200" dirty="0" err="1"/>
              <a:t>melaporkan</a:t>
            </a:r>
            <a:endParaRPr lang="en-AU" sz="3200" dirty="0"/>
          </a:p>
          <a:p>
            <a:r>
              <a:rPr lang="en-AU" sz="3200" b="1" dirty="0"/>
              <a:t>P MMU ay 10</a:t>
            </a:r>
            <a:endParaRPr lang="fr-FR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2853226"/>
            <a:ext cx="2052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PNEG </a:t>
            </a:r>
            <a:r>
              <a:rPr lang="en-AU" sz="3200" b="1" dirty="0" err="1"/>
              <a:t>dari</a:t>
            </a:r>
            <a:r>
              <a:rPr lang="en-AU" sz="3200" b="1" dirty="0"/>
              <a:t> </a:t>
            </a:r>
            <a:r>
              <a:rPr lang="en-AU" sz="3200" b="1" dirty="0" err="1"/>
              <a:t>pelsa</a:t>
            </a:r>
            <a:r>
              <a:rPr lang="en-AU" sz="3200" b="1" dirty="0"/>
              <a:t> </a:t>
            </a:r>
            <a:r>
              <a:rPr lang="en-AU" sz="3200" b="1" dirty="0" err="1"/>
              <a:t>ini</a:t>
            </a:r>
            <a:r>
              <a:rPr lang="en-AU" sz="3200" b="1" dirty="0"/>
              <a:t> </a:t>
            </a:r>
            <a:r>
              <a:rPr lang="en-AU" sz="3200" b="1" dirty="0" err="1"/>
              <a:t>berarti</a:t>
            </a:r>
            <a:r>
              <a:rPr lang="en-AU" sz="3200" b="1" dirty="0"/>
              <a:t> </a:t>
            </a:r>
            <a:r>
              <a:rPr lang="en-AU" sz="3200" b="1" dirty="0" err="1"/>
              <a:t>bebas</a:t>
            </a:r>
            <a:r>
              <a:rPr lang="en-AU" sz="3200" b="1" dirty="0"/>
              <a:t> </a:t>
            </a:r>
            <a:r>
              <a:rPr lang="en-AU" sz="3200" b="1" dirty="0" err="1"/>
              <a:t>dari</a:t>
            </a:r>
            <a:r>
              <a:rPr lang="en-AU" sz="3200" b="1" dirty="0"/>
              <a:t> </a:t>
            </a:r>
            <a:r>
              <a:rPr lang="en-AU" sz="3200" b="1" dirty="0" err="1"/>
              <a:t>sindrom</a:t>
            </a:r>
            <a:r>
              <a:rPr lang="en-AU" sz="3200" b="1" dirty="0"/>
              <a:t> </a:t>
            </a:r>
            <a:r>
              <a:rPr lang="en-AU" sz="3200" b="1" dirty="0" err="1"/>
              <a:t>lainnya</a:t>
            </a:r>
            <a:endParaRPr lang="fr-F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8"/>
          <a:stretch/>
        </p:blipFill>
        <p:spPr bwMode="auto">
          <a:xfrm>
            <a:off x="179511" y="1594247"/>
            <a:ext cx="4849435" cy="485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0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en-US" sz="5400" dirty="0" smtClean="0"/>
              <a:t>Queries </a:t>
            </a:r>
            <a:r>
              <a:rPr lang="en-US" sz="5400" dirty="0" err="1" smtClean="0"/>
              <a:t>adalah</a:t>
            </a:r>
            <a:r>
              <a:rPr lang="en-US" sz="5400" dirty="0" smtClean="0"/>
              <a:t> SMS </a:t>
            </a:r>
            <a:r>
              <a:rPr lang="en-US" sz="5400" dirty="0" err="1" smtClean="0"/>
              <a:t>bantuan</a:t>
            </a:r>
            <a:r>
              <a:rPr lang="en-US" sz="5400" dirty="0" smtClean="0"/>
              <a:t> </a:t>
            </a:r>
            <a:r>
              <a:rPr lang="en-US" sz="5400" dirty="0" err="1" smtClean="0"/>
              <a:t>mencari</a:t>
            </a:r>
            <a:r>
              <a:rPr lang="en-US" sz="5400" dirty="0" smtClean="0"/>
              <a:t> </a:t>
            </a:r>
            <a:r>
              <a:rPr lang="en-US" sz="5400" dirty="0" err="1" smtClean="0"/>
              <a:t>kode-kode</a:t>
            </a:r>
            <a:r>
              <a:rPr lang="en-US" sz="5400" dirty="0" smtClean="0"/>
              <a:t> yang </a:t>
            </a:r>
            <a:r>
              <a:rPr lang="en-US" sz="5400" dirty="0" err="1" smtClean="0"/>
              <a:t>dibuthkan</a:t>
            </a:r>
            <a:r>
              <a:rPr lang="en-US" sz="5400" dirty="0" smtClean="0"/>
              <a:t> </a:t>
            </a:r>
            <a:r>
              <a:rPr lang="en-US" sz="5400" dirty="0" err="1" smtClean="0"/>
              <a:t>dalam</a:t>
            </a:r>
            <a:r>
              <a:rPr lang="en-US" sz="5400" dirty="0" smtClean="0"/>
              <a:t> </a:t>
            </a:r>
            <a:r>
              <a:rPr lang="en-US" sz="5400" dirty="0" err="1" smtClean="0"/>
              <a:t>pelaporan</a:t>
            </a:r>
            <a:r>
              <a:rPr lang="en-US" sz="5400" dirty="0" smtClean="0"/>
              <a:t> SMS </a:t>
            </a:r>
            <a:r>
              <a:rPr lang="en-US" sz="5400" dirty="0" err="1" smtClean="0"/>
              <a:t>iSIKHNAS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827584" y="274638"/>
            <a:ext cx="7859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/>
              <a:t>QUERIES/BANTUAN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024336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48" y="404664"/>
            <a:ext cx="8445624" cy="1915414"/>
          </a:xfrm>
        </p:spPr>
        <p:txBody>
          <a:bodyPr>
            <a:noAutofit/>
          </a:bodyPr>
          <a:lstStyle/>
          <a:p>
            <a:pPr marL="0" indent="0" algn="l"/>
            <a:r>
              <a:rPr lang="en-AU" sz="4000" dirty="0" smtClean="0"/>
              <a:t>CARI KODE LOKASI</a:t>
            </a:r>
            <a:r>
              <a:rPr lang="en-AU" sz="3200" i="1" dirty="0"/>
              <a:t/>
            </a:r>
            <a:br>
              <a:rPr lang="en-AU" sz="3200" i="1" dirty="0"/>
            </a:br>
            <a:r>
              <a:rPr lang="en-AU" sz="3200" b="1" dirty="0"/>
              <a:t>CKL [</a:t>
            </a:r>
            <a:r>
              <a:rPr lang="en-AU" sz="3200" b="1" dirty="0" err="1"/>
              <a:t>Nama</a:t>
            </a:r>
            <a:r>
              <a:rPr lang="en-AU" sz="3200" b="1" dirty="0"/>
              <a:t> </a:t>
            </a:r>
            <a:r>
              <a:rPr lang="en-AU" sz="3200" b="1" dirty="0" err="1"/>
              <a:t>lokasi</a:t>
            </a:r>
            <a:r>
              <a:rPr lang="en-AU" sz="3200" b="1" dirty="0"/>
              <a:t>]</a:t>
            </a:r>
            <a:br>
              <a:rPr lang="en-AU" sz="3200" b="1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64904"/>
            <a:ext cx="8298236" cy="3149887"/>
          </a:xfrm>
        </p:spPr>
        <p:txBody>
          <a:bodyPr>
            <a:noAutofit/>
          </a:bodyPr>
          <a:lstStyle/>
          <a:p>
            <a:pPr algn="just">
              <a:buFont typeface="Arial" charset="0"/>
              <a:buChar char="•"/>
            </a:pPr>
            <a:r>
              <a:rPr lang="en-US" sz="2800" dirty="0" err="1" smtClean="0"/>
              <a:t>Tujuan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Untuk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mendapatkan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informasi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mengenai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kode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lokasi</a:t>
            </a:r>
            <a:r>
              <a:rPr lang="en-US" sz="2800" dirty="0" smtClean="0">
                <a:sym typeface="Wingdings" pitchFamily="2" charset="2"/>
              </a:rPr>
              <a:t> </a:t>
            </a:r>
          </a:p>
          <a:p>
            <a:pPr algn="just">
              <a:buFont typeface="Arial" charset="0"/>
              <a:buChar char="•"/>
            </a:pPr>
            <a:r>
              <a:rPr lang="en-US" sz="2800" dirty="0" err="1">
                <a:sym typeface="Wingdings" pitchFamily="2" charset="2"/>
              </a:rPr>
              <a:t>Kapan</a:t>
            </a:r>
            <a:r>
              <a:rPr lang="en-US" sz="2800" dirty="0">
                <a:sym typeface="Wingdings" pitchFamily="2" charset="2"/>
              </a:rPr>
              <a:t>  </a:t>
            </a:r>
            <a:r>
              <a:rPr lang="en-US" sz="2800" dirty="0" err="1" smtClean="0">
                <a:sym typeface="Wingdings" pitchFamily="2" charset="2"/>
              </a:rPr>
              <a:t>Jika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ingin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mengetahui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kode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lokasi</a:t>
            </a:r>
            <a:r>
              <a:rPr lang="en-US" sz="2800" dirty="0">
                <a:sym typeface="Wingdings" pitchFamily="2" charset="2"/>
              </a:rPr>
              <a:t> yang </a:t>
            </a:r>
            <a:r>
              <a:rPr lang="en-US" sz="2800" dirty="0" err="1">
                <a:sym typeface="Wingdings" pitchFamily="2" charset="2"/>
              </a:rPr>
              <a:t>diinginkan</a:t>
            </a:r>
            <a:endParaRPr lang="en-US" sz="2800" dirty="0">
              <a:sym typeface="Wingdings" pitchFamily="2" charset="2"/>
            </a:endParaRPr>
          </a:p>
          <a:p>
            <a:pPr algn="just">
              <a:buFont typeface="Arial" charset="0"/>
              <a:buChar char="•"/>
            </a:pPr>
            <a:r>
              <a:rPr lang="en-US" sz="2800" dirty="0" err="1">
                <a:sym typeface="Wingdings" pitchFamily="2" charset="2"/>
              </a:rPr>
              <a:t>Siapa</a:t>
            </a:r>
            <a:r>
              <a:rPr lang="en-US" sz="2800" dirty="0">
                <a:sym typeface="Wingdings" pitchFamily="2" charset="2"/>
              </a:rPr>
              <a:t>  </a:t>
            </a:r>
            <a:r>
              <a:rPr lang="en-US" sz="2800" dirty="0" err="1" smtClean="0">
                <a:sym typeface="Wingdings" pitchFamily="2" charset="2"/>
              </a:rPr>
              <a:t>Semua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pengguna</a:t>
            </a:r>
            <a:endParaRPr lang="en-US" sz="2800" dirty="0">
              <a:sym typeface="Wingdings" pitchFamily="2" charset="2"/>
            </a:endParaRPr>
          </a:p>
          <a:p>
            <a:pPr algn="just">
              <a:buFont typeface="Arial" charset="0"/>
              <a:buChar char="•"/>
            </a:pPr>
            <a:endParaRPr lang="en-US" sz="2800" dirty="0" smtClean="0">
              <a:sym typeface="Wingdings" pitchFamily="2" charset="2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1323135" y="1556792"/>
            <a:ext cx="2820237" cy="575968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Freetext</a:t>
            </a:r>
            <a:r>
              <a:rPr lang="en-AU" sz="2400" dirty="0" smtClean="0"/>
              <a:t> </a:t>
            </a:r>
            <a:r>
              <a:rPr lang="en-AU" sz="2400" dirty="0" err="1" smtClean="0"/>
              <a:t>Nama</a:t>
            </a:r>
            <a:r>
              <a:rPr lang="en-AU" sz="2400" dirty="0" smtClean="0"/>
              <a:t> </a:t>
            </a:r>
            <a:r>
              <a:rPr lang="en-AU" sz="2400" dirty="0" err="1" smtClean="0"/>
              <a:t>lokasi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940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8540"/>
            <a:ext cx="8229600" cy="5433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SMS: </a:t>
            </a:r>
            <a:r>
              <a:rPr lang="en-US" sz="4800" b="1" dirty="0"/>
              <a:t>CKL </a:t>
            </a:r>
            <a:r>
              <a:rPr lang="en-US" sz="4800" b="1" dirty="0" err="1" smtClean="0"/>
              <a:t>Bukittinggi</a:t>
            </a:r>
            <a:endParaRPr lang="en-US" sz="48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Balasan</a:t>
            </a:r>
            <a:r>
              <a:rPr lang="en-US" dirty="0"/>
              <a:t> SMS: </a:t>
            </a:r>
          </a:p>
          <a:p>
            <a:r>
              <a:rPr lang="en-US" dirty="0" err="1" smtClean="0"/>
              <a:t>Bukittinggi</a:t>
            </a:r>
            <a:r>
              <a:rPr lang="en-US" dirty="0" smtClean="0"/>
              <a:t>: 1375; </a:t>
            </a:r>
            <a:r>
              <a:rPr lang="en-US" dirty="0" err="1" smtClean="0"/>
              <a:t>Bukittinggi</a:t>
            </a:r>
            <a:r>
              <a:rPr lang="en-US" dirty="0" smtClean="0"/>
              <a:t>: 71021503; Bukit </a:t>
            </a:r>
            <a:r>
              <a:rPr lang="en-US" dirty="0" err="1" smtClean="0"/>
              <a:t>Tinggi</a:t>
            </a:r>
            <a:r>
              <a:rPr lang="en-US" dirty="0" smtClean="0"/>
              <a:t>: 12101406; Bukit </a:t>
            </a:r>
            <a:r>
              <a:rPr lang="en-US" dirty="0" err="1" smtClean="0"/>
              <a:t>Tinggi</a:t>
            </a:r>
            <a:r>
              <a:rPr lang="en-US" dirty="0" smtClean="0"/>
              <a:t>: 74081103; Bukit </a:t>
            </a:r>
            <a:r>
              <a:rPr lang="en-US" dirty="0" err="1" smtClean="0"/>
              <a:t>Tinggi</a:t>
            </a:r>
            <a:r>
              <a:rPr lang="en-US" dirty="0" smtClean="0"/>
              <a:t>: 12240701; Bukit </a:t>
            </a:r>
            <a:r>
              <a:rPr lang="en-US" dirty="0" err="1" smtClean="0"/>
              <a:t>Tinggi</a:t>
            </a:r>
            <a:r>
              <a:rPr lang="en-US" dirty="0" smtClean="0"/>
              <a:t>: 73020113; Bukit </a:t>
            </a:r>
            <a:r>
              <a:rPr lang="en-US" dirty="0" err="1" smtClean="0"/>
              <a:t>Tinggi</a:t>
            </a:r>
            <a:r>
              <a:rPr lang="en-US" dirty="0" smtClean="0"/>
              <a:t>: 12200324; </a:t>
            </a:r>
            <a:r>
              <a:rPr lang="en-US" dirty="0" err="1" smtClean="0"/>
              <a:t>Bumi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: 18042004; </a:t>
            </a:r>
            <a:r>
              <a:rPr lang="en-US" dirty="0" err="1" smtClean="0"/>
              <a:t>Bunut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: 17050310; Bukit: 17090102; Bukit: 12111503; Bukit: 16070216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99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260648"/>
            <a:ext cx="8796983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dirty="0" smtClean="0"/>
              <a:t>DAFTAR KODE LOKASI</a:t>
            </a:r>
          </a:p>
          <a:p>
            <a:pPr marL="0" indent="0">
              <a:buNone/>
            </a:pPr>
            <a:r>
              <a:rPr lang="en-AU" sz="2800" b="1" dirty="0"/>
              <a:t>DKL [</a:t>
            </a:r>
            <a:r>
              <a:rPr lang="en-AU" sz="2800" b="1" dirty="0" err="1"/>
              <a:t>kode</a:t>
            </a:r>
            <a:r>
              <a:rPr lang="en-AU" sz="2800" b="1" dirty="0"/>
              <a:t> </a:t>
            </a:r>
            <a:r>
              <a:rPr lang="en-AU" sz="2800" b="1" dirty="0" err="1"/>
              <a:t>lokasi</a:t>
            </a:r>
            <a:r>
              <a:rPr lang="en-AU" sz="2800" b="1" dirty="0"/>
              <a:t>]</a:t>
            </a:r>
          </a:p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/>
          </a:p>
          <a:p>
            <a:pPr>
              <a:buFont typeface="Arial" charset="0"/>
              <a:buChar char="•"/>
            </a:pPr>
            <a:endParaRPr lang="en-AU" sz="2800" dirty="0" smtClean="0"/>
          </a:p>
          <a:p>
            <a:pPr>
              <a:buFont typeface="Arial" charset="0"/>
              <a:buChar char="•"/>
            </a:pPr>
            <a:endParaRPr lang="en-AU" sz="2800" dirty="0" smtClean="0"/>
          </a:p>
          <a:p>
            <a:pPr>
              <a:buFont typeface="Arial" charset="0"/>
              <a:buChar char="•"/>
            </a:pPr>
            <a:r>
              <a:rPr lang="en-AU" sz="2800" dirty="0" err="1" smtClean="0"/>
              <a:t>Tujuan</a:t>
            </a:r>
            <a:r>
              <a:rPr lang="en-AU" sz="2800" dirty="0" smtClean="0"/>
              <a:t> </a:t>
            </a:r>
            <a:r>
              <a:rPr lang="en-AU" sz="2800" dirty="0" smtClean="0">
                <a:sym typeface="Wingdings" pitchFamily="2" charset="2"/>
              </a:rPr>
              <a:t> </a:t>
            </a:r>
            <a:r>
              <a:rPr lang="en-AU" sz="2800" dirty="0" err="1" smtClean="0">
                <a:sym typeface="Wingdings" pitchFamily="2" charset="2"/>
              </a:rPr>
              <a:t>Untuk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mengetahui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Nama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Kode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Lokasi</a:t>
            </a:r>
            <a:r>
              <a:rPr lang="en-AU" sz="2800" dirty="0" smtClean="0">
                <a:sym typeface="Wingdings" pitchFamily="2" charset="2"/>
              </a:rPr>
              <a:t> di </a:t>
            </a:r>
            <a:r>
              <a:rPr lang="en-AU" sz="2800" dirty="0" err="1" smtClean="0">
                <a:sym typeface="Wingdings" pitchFamily="2" charset="2"/>
              </a:rPr>
              <a:t>cakupan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wilayah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tersebut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Kapan</a:t>
            </a:r>
            <a:r>
              <a:rPr lang="en-AU" sz="2800" dirty="0" smtClean="0">
                <a:sym typeface="Wingdings" pitchFamily="2" charset="2"/>
              </a:rPr>
              <a:t>  </a:t>
            </a:r>
            <a:r>
              <a:rPr lang="en-AU" sz="2800" dirty="0" err="1" smtClean="0">
                <a:sym typeface="Wingdings" pitchFamily="2" charset="2"/>
              </a:rPr>
              <a:t>Jika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ingin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mengetahui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nama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kode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lokasi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wilayah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tertentu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Siapa</a:t>
            </a:r>
            <a:r>
              <a:rPr lang="en-AU" sz="2800" dirty="0" smtClean="0">
                <a:sym typeface="Wingdings" pitchFamily="2" charset="2"/>
              </a:rPr>
              <a:t>  </a:t>
            </a:r>
            <a:r>
              <a:rPr lang="en-AU" sz="2800" dirty="0" err="1" smtClean="0">
                <a:sym typeface="Wingdings" pitchFamily="2" charset="2"/>
              </a:rPr>
              <a:t>Semua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pengguna</a:t>
            </a:r>
            <a:endParaRPr lang="en-AU" sz="2800" dirty="0" smtClean="0"/>
          </a:p>
          <a:p>
            <a:pPr>
              <a:buFont typeface="Arial" charset="0"/>
              <a:buChar char="•"/>
            </a:pPr>
            <a:endParaRPr lang="en-AU" sz="2400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546372" y="1844824"/>
            <a:ext cx="4104456" cy="1224136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Provinsi</a:t>
            </a:r>
            <a:r>
              <a:rPr lang="en-AU" sz="2400" dirty="0" smtClean="0"/>
              <a:t> (2), </a:t>
            </a:r>
            <a:r>
              <a:rPr lang="en-AU" sz="2400" dirty="0" err="1" smtClean="0"/>
              <a:t>Kabupaten</a:t>
            </a:r>
            <a:r>
              <a:rPr lang="en-AU" sz="2400" dirty="0" smtClean="0"/>
              <a:t>/Kota (4) </a:t>
            </a:r>
            <a:r>
              <a:rPr lang="en-AU" sz="2400" dirty="0" err="1" smtClean="0"/>
              <a:t>atau</a:t>
            </a:r>
            <a:r>
              <a:rPr lang="en-AU" sz="2400" dirty="0" smtClean="0"/>
              <a:t> </a:t>
            </a:r>
            <a:r>
              <a:rPr lang="en-AU" sz="2400" dirty="0" err="1" smtClean="0"/>
              <a:t>Kecamatan</a:t>
            </a:r>
            <a:r>
              <a:rPr lang="en-AU" sz="2400" dirty="0" smtClean="0"/>
              <a:t> (6) </a:t>
            </a:r>
          </a:p>
          <a:p>
            <a:pPr algn="ctr"/>
            <a:r>
              <a:rPr lang="en-AU" sz="2400" dirty="0" err="1" smtClean="0"/>
              <a:t>Kode</a:t>
            </a:r>
            <a:r>
              <a:rPr lang="en-AU" sz="2400" dirty="0" smtClean="0"/>
              <a:t> </a:t>
            </a:r>
            <a:r>
              <a:rPr lang="en-AU" sz="2400" dirty="0" err="1" smtClean="0"/>
              <a:t>Lokasi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9072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328344"/>
            <a:ext cx="9144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d-ID" sz="5400" dirty="0"/>
              <a:t>Pelaporan  </a:t>
            </a:r>
            <a:endParaRPr lang="en-US" sz="5400" dirty="0" smtClean="0"/>
          </a:p>
          <a:p>
            <a:pPr algn="ctr" eaLnBrk="1" hangingPunct="1"/>
            <a:r>
              <a:rPr lang="id-ID" sz="5400" dirty="0" smtClean="0"/>
              <a:t>Penyakit</a:t>
            </a:r>
            <a:r>
              <a:rPr lang="en-US" sz="5400" dirty="0" smtClean="0"/>
              <a:t> </a:t>
            </a:r>
            <a:r>
              <a:rPr lang="en-US" sz="5400" dirty="0" err="1" smtClean="0"/>
              <a:t>Lapangan</a:t>
            </a:r>
            <a:endParaRPr lang="id-ID" sz="5400" dirty="0"/>
          </a:p>
          <a:p>
            <a:pPr algn="ctr" eaLnBrk="1" hangingPunct="1"/>
            <a:endParaRPr lang="id-ID" sz="5400" dirty="0"/>
          </a:p>
          <a:p>
            <a:pPr algn="ctr" eaLnBrk="1" hangingPunct="1"/>
            <a:endParaRPr lang="en-AU" altLang="en-US" sz="6600" b="1" dirty="0"/>
          </a:p>
        </p:txBody>
      </p:sp>
    </p:spTree>
    <p:custDataLst>
      <p:tags r:id="rId1"/>
    </p:custDataLst>
  </p:cSld>
  <p:clrMapOvr>
    <a:masterClrMapping/>
  </p:clrMapOvr>
  <p:transition spd="slow" advTm="2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620688"/>
            <a:ext cx="8715436" cy="5340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Contoh</a:t>
            </a:r>
            <a:r>
              <a:rPr lang="en-US" dirty="0" smtClean="0"/>
              <a:t> SMS : </a:t>
            </a:r>
            <a:r>
              <a:rPr lang="en-US" sz="6000" b="1" dirty="0" smtClean="0"/>
              <a:t>DKL 13</a:t>
            </a:r>
            <a:endParaRPr lang="en-US" sz="6000" b="1" dirty="0"/>
          </a:p>
          <a:p>
            <a:r>
              <a:rPr lang="en-US" dirty="0" err="1"/>
              <a:t>Balasan</a:t>
            </a:r>
            <a:r>
              <a:rPr lang="en-US" dirty="0"/>
              <a:t> SMS: </a:t>
            </a:r>
          </a:p>
          <a:p>
            <a:pPr lvl="1"/>
            <a:r>
              <a:rPr lang="en-US" sz="3200" dirty="0" smtClean="0"/>
              <a:t>Sumatera Barat 13: </a:t>
            </a:r>
            <a:r>
              <a:rPr lang="en-US" sz="3200" dirty="0" err="1" smtClean="0"/>
              <a:t>Kepulauan</a:t>
            </a:r>
            <a:r>
              <a:rPr lang="en-US" sz="3200" dirty="0" smtClean="0"/>
              <a:t> Mentawai 01; </a:t>
            </a:r>
            <a:r>
              <a:rPr lang="en-US" sz="3200" dirty="0" err="1" smtClean="0"/>
              <a:t>Pesisir</a:t>
            </a:r>
            <a:r>
              <a:rPr lang="en-US" sz="3200" dirty="0" smtClean="0"/>
              <a:t> Selatan 02; </a:t>
            </a:r>
            <a:r>
              <a:rPr lang="en-US" sz="3200" dirty="0" err="1" smtClean="0"/>
              <a:t>Solok</a:t>
            </a:r>
            <a:r>
              <a:rPr lang="en-US" sz="3200" dirty="0" smtClean="0"/>
              <a:t> 03; </a:t>
            </a:r>
            <a:r>
              <a:rPr lang="en-US" sz="3200" dirty="0" err="1" smtClean="0"/>
              <a:t>Sijunjung</a:t>
            </a:r>
            <a:r>
              <a:rPr lang="en-US" sz="3200" dirty="0" smtClean="0"/>
              <a:t> 04; Tanah </a:t>
            </a:r>
            <a:r>
              <a:rPr lang="en-US" sz="3200" dirty="0" err="1" smtClean="0"/>
              <a:t>Datar</a:t>
            </a:r>
            <a:r>
              <a:rPr lang="en-US" sz="3200" dirty="0" smtClean="0"/>
              <a:t> 05; Padang </a:t>
            </a:r>
            <a:r>
              <a:rPr lang="en-US" sz="3200" dirty="0" err="1" smtClean="0"/>
              <a:t>Pariaman</a:t>
            </a:r>
            <a:r>
              <a:rPr lang="en-US" sz="3200" dirty="0" smtClean="0"/>
              <a:t> 06; </a:t>
            </a:r>
            <a:r>
              <a:rPr lang="en-US" sz="3200" dirty="0" err="1" smtClean="0"/>
              <a:t>Agam</a:t>
            </a:r>
            <a:r>
              <a:rPr lang="en-US" sz="3200" dirty="0" smtClean="0"/>
              <a:t> 07; Lima </a:t>
            </a:r>
            <a:r>
              <a:rPr lang="en-US" sz="3200" dirty="0" err="1" smtClean="0"/>
              <a:t>Puluh</a:t>
            </a:r>
            <a:r>
              <a:rPr lang="en-US" sz="3200" dirty="0" smtClean="0"/>
              <a:t> Koto 08; </a:t>
            </a:r>
            <a:r>
              <a:rPr lang="en-US" sz="3200" dirty="0" err="1" smtClean="0"/>
              <a:t>Pasaman</a:t>
            </a:r>
            <a:r>
              <a:rPr lang="en-US" sz="3200" dirty="0" smtClean="0"/>
              <a:t> 09; </a:t>
            </a:r>
            <a:r>
              <a:rPr lang="en-US" sz="3200" dirty="0" err="1" smtClean="0"/>
              <a:t>Solok</a:t>
            </a:r>
            <a:r>
              <a:rPr lang="en-US" sz="3200" dirty="0" smtClean="0"/>
              <a:t> Selatan 10; </a:t>
            </a:r>
            <a:r>
              <a:rPr lang="en-US" sz="3200" dirty="0" err="1" smtClean="0"/>
              <a:t>Dharmasraya</a:t>
            </a:r>
            <a:r>
              <a:rPr lang="en-US" sz="3200" dirty="0" smtClean="0"/>
              <a:t> 11; </a:t>
            </a:r>
            <a:r>
              <a:rPr lang="en-US" sz="3200" dirty="0" err="1" smtClean="0"/>
              <a:t>Pasaman</a:t>
            </a:r>
            <a:r>
              <a:rPr lang="en-US" sz="3200" dirty="0" smtClean="0"/>
              <a:t> Barat 12; Padang 71; Kota </a:t>
            </a:r>
            <a:r>
              <a:rPr lang="en-US" sz="3200" dirty="0" err="1" smtClean="0"/>
              <a:t>Solok</a:t>
            </a:r>
            <a:r>
              <a:rPr lang="en-US" sz="3200" dirty="0" smtClean="0"/>
              <a:t> 72; </a:t>
            </a:r>
            <a:r>
              <a:rPr lang="en-US" sz="3200" dirty="0" err="1" smtClean="0"/>
              <a:t>Sawah</a:t>
            </a:r>
            <a:r>
              <a:rPr lang="en-US" sz="3200" dirty="0" smtClean="0"/>
              <a:t> </a:t>
            </a:r>
            <a:r>
              <a:rPr lang="en-US" sz="3200" dirty="0" err="1" smtClean="0"/>
              <a:t>Lunto</a:t>
            </a:r>
            <a:r>
              <a:rPr lang="en-US" sz="3200" dirty="0" smtClean="0"/>
              <a:t> 73; Padang </a:t>
            </a:r>
            <a:r>
              <a:rPr lang="en-US" sz="3200" dirty="0" err="1" smtClean="0"/>
              <a:t>Panjang</a:t>
            </a:r>
            <a:r>
              <a:rPr lang="en-US" sz="3200" dirty="0" smtClean="0"/>
              <a:t> 74; </a:t>
            </a:r>
            <a:r>
              <a:rPr lang="en-US" sz="3200" dirty="0" err="1" smtClean="0"/>
              <a:t>Bukittinggi</a:t>
            </a:r>
            <a:r>
              <a:rPr lang="en-US" sz="3200" dirty="0" smtClean="0"/>
              <a:t> 75; </a:t>
            </a:r>
            <a:r>
              <a:rPr lang="en-US" sz="3200" dirty="0" err="1" smtClean="0"/>
              <a:t>Payakumbuh</a:t>
            </a:r>
            <a:r>
              <a:rPr lang="en-US" sz="3200" dirty="0" smtClean="0"/>
              <a:t> 76; </a:t>
            </a:r>
            <a:r>
              <a:rPr lang="en-US" sz="3200" dirty="0" err="1" smtClean="0"/>
              <a:t>Pariaman</a:t>
            </a:r>
            <a:r>
              <a:rPr lang="en-US" sz="3200" dirty="0" smtClean="0"/>
              <a:t> 77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629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14290"/>
            <a:ext cx="58326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dirty="0" smtClean="0"/>
              <a:t>DAFTAR FORMAT PESAN </a:t>
            </a:r>
            <a:r>
              <a:rPr lang="en-AU" sz="2800" b="1" dirty="0" smtClean="0"/>
              <a:t>[</a:t>
            </a:r>
            <a:r>
              <a:rPr lang="en-AU" sz="2800" b="1" dirty="0"/>
              <a:t>Message code]</a:t>
            </a:r>
          </a:p>
          <a:p>
            <a:endParaRPr lang="en-AU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7624" y="1432238"/>
            <a:ext cx="2098492" cy="580314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AU" sz="2400" dirty="0" err="1" smtClean="0"/>
              <a:t>Kode</a:t>
            </a:r>
            <a:r>
              <a:rPr lang="en-AU" sz="2400" dirty="0" smtClean="0"/>
              <a:t> </a:t>
            </a:r>
            <a:r>
              <a:rPr lang="en-AU" sz="2400" dirty="0" err="1" smtClean="0"/>
              <a:t>Pesan</a:t>
            </a:r>
            <a:endParaRPr lang="en-AU" sz="2400" dirty="0"/>
          </a:p>
        </p:txBody>
      </p:sp>
      <p:sp>
        <p:nvSpPr>
          <p:cNvPr id="6" name="Rectangle 5"/>
          <p:cNvSpPr/>
          <p:nvPr/>
        </p:nvSpPr>
        <p:spPr>
          <a:xfrm>
            <a:off x="107504" y="2428868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800" dirty="0" err="1" smtClean="0"/>
              <a:t>Tujuan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Kapan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/>
              <a:t>Jika</a:t>
            </a:r>
            <a:r>
              <a:rPr lang="en-US" sz="2800" dirty="0" smtClean="0"/>
              <a:t> </a:t>
            </a:r>
            <a:r>
              <a:rPr lang="en-US" sz="2800" dirty="0" err="1" smtClean="0"/>
              <a:t>lupa</a:t>
            </a:r>
            <a:r>
              <a:rPr lang="en-US" sz="2800" dirty="0" smtClean="0"/>
              <a:t> format </a:t>
            </a:r>
            <a:r>
              <a:rPr lang="en-US" sz="2800" dirty="0" err="1" smtClean="0"/>
              <a:t>pesan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membawa</a:t>
            </a:r>
            <a:r>
              <a:rPr lang="en-US" sz="2800" dirty="0" smtClean="0"/>
              <a:t> </a:t>
            </a:r>
            <a:r>
              <a:rPr lang="en-US" sz="2800" dirty="0" err="1" smtClean="0"/>
              <a:t>kartu</a:t>
            </a:r>
            <a:r>
              <a:rPr lang="en-US" sz="2800" dirty="0" smtClean="0"/>
              <a:t> </a:t>
            </a:r>
            <a:r>
              <a:rPr lang="en-US" sz="2800" dirty="0" err="1" smtClean="0"/>
              <a:t>referensi</a:t>
            </a:r>
            <a:endParaRPr lang="en-US" sz="2800" dirty="0" smtClean="0">
              <a:sym typeface="Wingdings" pitchFamily="2" charset="2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Siapa</a:t>
            </a:r>
            <a:r>
              <a:rPr lang="en-AU" sz="2800" dirty="0" smtClean="0">
                <a:sym typeface="Wingdings" pitchFamily="2" charset="2"/>
              </a:rPr>
              <a:t>  </a:t>
            </a:r>
            <a:r>
              <a:rPr lang="en-US" sz="2800" dirty="0" err="1" smtClean="0">
                <a:sym typeface="Wingdings" pitchFamily="2" charset="2"/>
              </a:rPr>
              <a:t>seluruh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pengguna</a:t>
            </a:r>
            <a:r>
              <a:rPr lang="en-US" sz="2800" dirty="0" smtClean="0">
                <a:sym typeface="Wingdings" pitchFamily="2" charset="2"/>
              </a:rPr>
              <a:t> </a:t>
            </a:r>
          </a:p>
          <a:p>
            <a:pPr algn="just"/>
            <a:endParaRPr lang="en-US" sz="2800" dirty="0"/>
          </a:p>
          <a:p>
            <a:r>
              <a:rPr lang="en-US" sz="2800" dirty="0" err="1" smtClean="0"/>
              <a:t>Contoh</a:t>
            </a:r>
            <a:r>
              <a:rPr lang="en-US" sz="2800" dirty="0" smtClean="0"/>
              <a:t> SMS: </a:t>
            </a:r>
            <a:r>
              <a:rPr lang="en-US" sz="6600" dirty="0" smtClean="0"/>
              <a:t>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Balasan</a:t>
            </a:r>
            <a:r>
              <a:rPr lang="en-US" sz="2800" dirty="0" smtClean="0"/>
              <a:t> </a:t>
            </a:r>
            <a:r>
              <a:rPr lang="en-US" sz="2800" dirty="0"/>
              <a:t>SMS: </a:t>
            </a:r>
            <a:r>
              <a:rPr lang="en-US" sz="2800" dirty="0" smtClean="0"/>
              <a:t>Format </a:t>
            </a:r>
            <a:r>
              <a:rPr lang="en-US" sz="2800" dirty="0"/>
              <a:t>yang </a:t>
            </a:r>
            <a:r>
              <a:rPr lang="en-US" sz="2800" dirty="0" err="1"/>
              <a:t>benar</a:t>
            </a:r>
            <a:r>
              <a:rPr lang="en-US" sz="2800" dirty="0"/>
              <a:t>: U [</a:t>
            </a:r>
            <a:r>
              <a:rPr lang="en-US" sz="2800" dirty="0" err="1"/>
              <a:t>tanda,tanda</a:t>
            </a:r>
            <a:r>
              <a:rPr lang="en-US" sz="2800" dirty="0"/>
              <a:t>...] [</a:t>
            </a:r>
            <a:r>
              <a:rPr lang="en-US" sz="2800" dirty="0" err="1"/>
              <a:t>spesies</a:t>
            </a:r>
            <a:r>
              <a:rPr lang="en-US" sz="2800" dirty="0"/>
              <a:t>] [</a:t>
            </a:r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 smtClean="0"/>
              <a:t>hewan</a:t>
            </a:r>
            <a:r>
              <a:rPr lang="en-US" sz="2800" dirty="0"/>
              <a:t>] {</a:t>
            </a:r>
            <a:r>
              <a:rPr lang="en-US" sz="2800" dirty="0" err="1"/>
              <a:t>lokasi</a:t>
            </a:r>
            <a:r>
              <a:rPr lang="en-US" sz="2800" dirty="0"/>
              <a:t>} {</a:t>
            </a:r>
            <a:r>
              <a:rPr lang="en-US" sz="2800" dirty="0" err="1"/>
              <a:t>diagnosa,diagnosa</a:t>
            </a:r>
            <a:r>
              <a:rPr lang="en-US" sz="2800" dirty="0"/>
              <a:t>...}</a:t>
            </a:r>
          </a:p>
        </p:txBody>
      </p:sp>
    </p:spTree>
    <p:extLst>
      <p:ext uri="{BB962C8B-B14F-4D97-AF65-F5344CB8AC3E}">
        <p14:creationId xmlns:p14="http://schemas.microsoft.com/office/powerpoint/2010/main" val="4611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/>
          <a:lstStyle/>
          <a:p>
            <a:pPr marL="0" indent="0">
              <a:buNone/>
            </a:pPr>
            <a:r>
              <a:rPr lang="en-AU" sz="4000" dirty="0" smtClean="0"/>
              <a:t>DAFTAR JENIS KODE</a:t>
            </a:r>
          </a:p>
          <a:p>
            <a:pPr marL="0" indent="0">
              <a:buNone/>
            </a:pPr>
            <a:r>
              <a:rPr lang="en-AU" sz="4000" b="1" dirty="0" smtClean="0"/>
              <a:t>KODE</a:t>
            </a:r>
          </a:p>
          <a:p>
            <a:pPr marL="0" indent="0">
              <a:buNone/>
            </a:pPr>
            <a:endParaRPr lang="en-AU" b="1" dirty="0" smtClean="0"/>
          </a:p>
          <a:p>
            <a:pPr>
              <a:buFont typeface="Arial" charset="0"/>
              <a:buChar char="•"/>
            </a:pPr>
            <a:r>
              <a:rPr lang="en-AU" sz="4000" dirty="0" err="1" smtClean="0"/>
              <a:t>Tujuan</a:t>
            </a:r>
            <a:r>
              <a:rPr lang="en-AU" sz="4000" dirty="0" smtClean="0"/>
              <a:t> </a:t>
            </a:r>
            <a:r>
              <a:rPr lang="en-AU" sz="4000" dirty="0" smtClean="0">
                <a:sym typeface="Wingdings" pitchFamily="2" charset="2"/>
              </a:rPr>
              <a:t> </a:t>
            </a:r>
            <a:r>
              <a:rPr lang="en-AU" sz="4000" dirty="0" err="1" smtClean="0">
                <a:sym typeface="Wingdings" pitchFamily="2" charset="2"/>
              </a:rPr>
              <a:t>Mengetahui</a:t>
            </a:r>
            <a:r>
              <a:rPr lang="en-AU" sz="4000" dirty="0" smtClean="0">
                <a:sym typeface="Wingdings" pitchFamily="2" charset="2"/>
              </a:rPr>
              <a:t> </a:t>
            </a:r>
            <a:r>
              <a:rPr lang="en-AU" sz="4000" dirty="0" err="1" smtClean="0">
                <a:sym typeface="Wingdings" pitchFamily="2" charset="2"/>
              </a:rPr>
              <a:t>jenis</a:t>
            </a:r>
            <a:r>
              <a:rPr lang="en-AU" sz="4000" dirty="0" smtClean="0">
                <a:sym typeface="Wingdings" pitchFamily="2" charset="2"/>
              </a:rPr>
              <a:t> </a:t>
            </a:r>
            <a:r>
              <a:rPr lang="en-AU" sz="4000" dirty="0" err="1" smtClean="0">
                <a:sym typeface="Wingdings" pitchFamily="2" charset="2"/>
              </a:rPr>
              <a:t>kode</a:t>
            </a:r>
            <a:r>
              <a:rPr lang="en-AU" sz="4000" dirty="0" smtClean="0">
                <a:sym typeface="Wingdings" pitchFamily="2" charset="2"/>
              </a:rPr>
              <a:t> </a:t>
            </a:r>
            <a:r>
              <a:rPr lang="en-AU" sz="4000" dirty="0" err="1" smtClean="0">
                <a:sym typeface="Wingdings" pitchFamily="2" charset="2"/>
              </a:rPr>
              <a:t>pesan</a:t>
            </a:r>
            <a:endParaRPr lang="en-AU" sz="40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4000" dirty="0" err="1" smtClean="0"/>
              <a:t>Kapan</a:t>
            </a:r>
            <a:r>
              <a:rPr lang="en-AU" sz="4000" dirty="0" smtClean="0"/>
              <a:t> </a:t>
            </a:r>
            <a:r>
              <a:rPr lang="en-AU" sz="4000" dirty="0" smtClean="0">
                <a:sym typeface="Wingdings" pitchFamily="2" charset="2"/>
              </a:rPr>
              <a:t> </a:t>
            </a:r>
            <a:r>
              <a:rPr lang="pt-BR" sz="4000" dirty="0" smtClean="0">
                <a:sym typeface="Wingdings" pitchFamily="2" charset="2"/>
              </a:rPr>
              <a:t>Apabila Anda </a:t>
            </a:r>
            <a:r>
              <a:rPr lang="pt-BR" sz="4000" dirty="0">
                <a:sym typeface="Wingdings" pitchFamily="2" charset="2"/>
              </a:rPr>
              <a:t>lupa kartu </a:t>
            </a:r>
            <a:r>
              <a:rPr lang="pt-BR" sz="4000" dirty="0" smtClean="0">
                <a:sym typeface="Wingdings" pitchFamily="2" charset="2"/>
              </a:rPr>
              <a:t>referensi</a:t>
            </a:r>
          </a:p>
          <a:p>
            <a:pPr>
              <a:buFont typeface="Arial" charset="0"/>
              <a:buChar char="•"/>
            </a:pPr>
            <a:r>
              <a:rPr lang="pt-BR" sz="4000" dirty="0" smtClean="0">
                <a:sym typeface="Wingdings" pitchFamily="2" charset="2"/>
              </a:rPr>
              <a:t>Siapa  Semua pengguna</a:t>
            </a:r>
          </a:p>
          <a:p>
            <a:pPr>
              <a:buFont typeface="Arial" charset="0"/>
              <a:buChar char="•"/>
            </a:pPr>
            <a:endParaRPr lang="pt-BR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endParaRPr lang="en-AU" sz="2800" dirty="0" smtClean="0"/>
          </a:p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endParaRPr lang="en-AU" sz="2800" b="1" dirty="0"/>
          </a:p>
          <a:p>
            <a:pPr marL="0" indent="0">
              <a:buNone/>
            </a:pPr>
            <a:endParaRPr lang="en-AU" sz="2000" b="1" dirty="0" smtClean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41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   </a:t>
            </a:r>
            <a:r>
              <a:rPr lang="en-US" sz="3600" dirty="0" err="1" smtClean="0"/>
              <a:t>Contoh</a:t>
            </a:r>
            <a:r>
              <a:rPr lang="en-US" sz="3600" dirty="0" smtClean="0"/>
              <a:t> SMS: </a:t>
            </a:r>
            <a:r>
              <a:rPr lang="en-US" sz="6000" dirty="0"/>
              <a:t>KODE </a:t>
            </a:r>
          </a:p>
          <a:p>
            <a:r>
              <a:rPr lang="en-US" sz="3600" dirty="0" err="1"/>
              <a:t>Balasan</a:t>
            </a:r>
            <a:r>
              <a:rPr lang="en-US" sz="3600" dirty="0"/>
              <a:t> SMS: </a:t>
            </a:r>
            <a:endParaRPr lang="en-US" sz="3600" dirty="0" smtClean="0"/>
          </a:p>
          <a:p>
            <a:pPr lvl="1"/>
            <a:r>
              <a:rPr lang="en-US" sz="3600" dirty="0" err="1" smtClean="0"/>
              <a:t>Jenis</a:t>
            </a:r>
            <a:r>
              <a:rPr lang="en-US" sz="3600" dirty="0" smtClean="0"/>
              <a:t> </a:t>
            </a:r>
            <a:r>
              <a:rPr lang="en-US" sz="3600" dirty="0" err="1"/>
              <a:t>kode</a:t>
            </a:r>
            <a:r>
              <a:rPr lang="en-US" sz="3600" dirty="0"/>
              <a:t>: SP (</a:t>
            </a:r>
            <a:r>
              <a:rPr lang="en-US" sz="3600" dirty="0" err="1"/>
              <a:t>spesies</a:t>
            </a:r>
            <a:r>
              <a:rPr lang="en-US" sz="3600" dirty="0"/>
              <a:t>), RP (</a:t>
            </a:r>
            <a:r>
              <a:rPr lang="en-US" sz="3600" dirty="0" err="1"/>
              <a:t>rumah</a:t>
            </a:r>
            <a:r>
              <a:rPr lang="en-US" sz="3600" dirty="0"/>
              <a:t> </a:t>
            </a:r>
            <a:r>
              <a:rPr lang="en-US" sz="3600" dirty="0" err="1"/>
              <a:t>potong</a:t>
            </a:r>
            <a:r>
              <a:rPr lang="en-US" sz="3600" dirty="0"/>
              <a:t>), JHRP (</a:t>
            </a:r>
            <a:r>
              <a:rPr lang="en-US" sz="3600" dirty="0" err="1"/>
              <a:t>jenis</a:t>
            </a:r>
            <a:r>
              <a:rPr lang="en-US" sz="3600" dirty="0"/>
              <a:t> </a:t>
            </a:r>
            <a:r>
              <a:rPr lang="en-US" sz="3600" dirty="0" err="1"/>
              <a:t>hewan</a:t>
            </a:r>
            <a:r>
              <a:rPr lang="en-US" sz="3600" dirty="0"/>
              <a:t> RPH), POP (</a:t>
            </a:r>
            <a:r>
              <a:rPr lang="en-US" sz="3600" dirty="0" err="1"/>
              <a:t>jenis</a:t>
            </a:r>
            <a:r>
              <a:rPr lang="en-US" sz="3600" dirty="0"/>
              <a:t> </a:t>
            </a:r>
            <a:r>
              <a:rPr lang="en-US" sz="3600" dirty="0" err="1"/>
              <a:t>hewan</a:t>
            </a:r>
            <a:r>
              <a:rPr lang="en-US" sz="3600" dirty="0"/>
              <a:t> </a:t>
            </a:r>
            <a:r>
              <a:rPr lang="en-US" sz="3600" dirty="0" err="1"/>
              <a:t>populasi</a:t>
            </a:r>
            <a:r>
              <a:rPr lang="en-US" sz="3600" dirty="0"/>
              <a:t>), TAN (</a:t>
            </a:r>
            <a:r>
              <a:rPr lang="en-US" sz="3600" dirty="0" err="1"/>
              <a:t>tanda</a:t>
            </a:r>
            <a:r>
              <a:rPr lang="en-US" sz="3600" dirty="0"/>
              <a:t>), AH (</a:t>
            </a:r>
            <a:r>
              <a:rPr lang="en-US" sz="3600" dirty="0" err="1"/>
              <a:t>akhir</a:t>
            </a:r>
            <a:r>
              <a:rPr lang="en-US" sz="3600" dirty="0"/>
              <a:t> </a:t>
            </a:r>
            <a:r>
              <a:rPr lang="en-US" sz="3600" dirty="0" err="1"/>
              <a:t>hewan</a:t>
            </a:r>
            <a:r>
              <a:rPr lang="en-US" sz="3600" dirty="0"/>
              <a:t>), JP (</a:t>
            </a:r>
            <a:r>
              <a:rPr lang="en-US" sz="3600" dirty="0" err="1"/>
              <a:t>jenis</a:t>
            </a:r>
            <a:r>
              <a:rPr lang="en-US" sz="3600" dirty="0"/>
              <a:t> </a:t>
            </a:r>
            <a:r>
              <a:rPr lang="en-US" sz="3600" dirty="0" err="1"/>
              <a:t>pengguna</a:t>
            </a:r>
            <a:r>
              <a:rPr lang="en-US" sz="3600" dirty="0"/>
              <a:t>), PK (</a:t>
            </a:r>
            <a:r>
              <a:rPr lang="en-US" sz="3600" dirty="0" err="1"/>
              <a:t>perkembangan</a:t>
            </a:r>
            <a:r>
              <a:rPr lang="en-US" sz="3600" dirty="0"/>
              <a:t> </a:t>
            </a:r>
            <a:r>
              <a:rPr lang="en-US" sz="3600" dirty="0" err="1"/>
              <a:t>kasus</a:t>
            </a:r>
            <a:r>
              <a:rPr lang="en-US" sz="3600" dirty="0"/>
              <a:t>), SL (</a:t>
            </a:r>
            <a:r>
              <a:rPr lang="en-US" sz="3600" dirty="0" err="1"/>
              <a:t>seksi</a:t>
            </a:r>
            <a:r>
              <a:rPr lang="en-US" sz="3600" dirty="0"/>
              <a:t> </a:t>
            </a:r>
            <a:r>
              <a:rPr lang="en-US" sz="3600" dirty="0" smtClean="0"/>
              <a:t>lab), </a:t>
            </a:r>
            <a:r>
              <a:rPr lang="en-US" sz="3600" dirty="0"/>
              <a:t>BS (</a:t>
            </a:r>
            <a:r>
              <a:rPr lang="en-US" sz="3600" dirty="0" err="1"/>
              <a:t>bentuk</a:t>
            </a:r>
            <a:r>
              <a:rPr lang="en-US" sz="3600" dirty="0"/>
              <a:t> </a:t>
            </a:r>
            <a:r>
              <a:rPr lang="en-US" sz="3600" dirty="0" err="1"/>
              <a:t>spesimen</a:t>
            </a:r>
            <a:r>
              <a:rPr lang="en-US" sz="3600" dirty="0"/>
              <a:t>), SIN (</a:t>
            </a:r>
            <a:r>
              <a:rPr lang="en-US" sz="3600" dirty="0" err="1"/>
              <a:t>sindrom</a:t>
            </a:r>
            <a:r>
              <a:rPr lang="en-US" sz="3600" dirty="0"/>
              <a:t> </a:t>
            </a:r>
            <a:r>
              <a:rPr lang="en-US" sz="3600" dirty="0" err="1"/>
              <a:t>prioritas</a:t>
            </a:r>
            <a:r>
              <a:rPr lang="en-US" sz="36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8208912" cy="61206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sz="4000" dirty="0" smtClean="0"/>
              <a:t>DAFTAR KODE</a:t>
            </a:r>
            <a:endParaRPr lang="en-AU" sz="4000" dirty="0"/>
          </a:p>
          <a:p>
            <a:pPr marL="0" indent="0">
              <a:buNone/>
            </a:pPr>
            <a:r>
              <a:rPr lang="en-AU" sz="4000" b="1" dirty="0"/>
              <a:t>KODE [</a:t>
            </a:r>
            <a:r>
              <a:rPr lang="en-AU" sz="4000" b="1" dirty="0" err="1"/>
              <a:t>jenis</a:t>
            </a:r>
            <a:r>
              <a:rPr lang="en-AU" sz="4000" b="1" dirty="0"/>
              <a:t> </a:t>
            </a:r>
            <a:r>
              <a:rPr lang="en-AU" sz="4000" b="1" dirty="0" err="1"/>
              <a:t>kode</a:t>
            </a:r>
            <a:r>
              <a:rPr lang="en-AU" sz="4000" b="1" dirty="0" smtClean="0"/>
              <a:t>]</a:t>
            </a:r>
          </a:p>
          <a:p>
            <a:pPr marL="0" indent="0">
              <a:buNone/>
            </a:pPr>
            <a:endParaRPr lang="en-AU" b="1" dirty="0" smtClean="0"/>
          </a:p>
          <a:p>
            <a:pPr marL="0" indent="0">
              <a:buNone/>
            </a:pPr>
            <a:r>
              <a:rPr lang="en-AU" dirty="0" err="1" smtClean="0"/>
              <a:t>Contoh</a:t>
            </a:r>
            <a:r>
              <a:rPr lang="en-AU" dirty="0" smtClean="0"/>
              <a:t> SMS</a:t>
            </a:r>
            <a:r>
              <a:rPr lang="en-AU" b="1" dirty="0" smtClean="0"/>
              <a:t>:</a:t>
            </a:r>
            <a:r>
              <a:rPr lang="en-AU" b="1" dirty="0"/>
              <a:t> </a:t>
            </a:r>
            <a:r>
              <a:rPr lang="en-AU" sz="6000" dirty="0" err="1" smtClean="0"/>
              <a:t>Kode</a:t>
            </a:r>
            <a:r>
              <a:rPr lang="en-AU" sz="6000" dirty="0" smtClean="0"/>
              <a:t> SP </a:t>
            </a:r>
          </a:p>
          <a:p>
            <a:pPr marL="0" indent="0">
              <a:buNone/>
            </a:pPr>
            <a:r>
              <a:rPr lang="en-US" dirty="0" err="1" smtClean="0"/>
              <a:t>Balasan</a:t>
            </a:r>
            <a:r>
              <a:rPr lang="en-US" dirty="0" smtClean="0"/>
              <a:t> </a:t>
            </a:r>
            <a:r>
              <a:rPr lang="en-US" dirty="0"/>
              <a:t>SMS: </a:t>
            </a:r>
            <a:endParaRPr lang="en-US" dirty="0" smtClean="0"/>
          </a:p>
          <a:p>
            <a:pPr algn="just"/>
            <a:r>
              <a:rPr lang="en-US" dirty="0" smtClean="0"/>
              <a:t>AY </a:t>
            </a:r>
            <a:r>
              <a:rPr lang="en-US" dirty="0" err="1"/>
              <a:t>ayam</a:t>
            </a:r>
            <a:r>
              <a:rPr lang="en-US" dirty="0"/>
              <a:t>; IT </a:t>
            </a:r>
            <a:r>
              <a:rPr lang="en-US" dirty="0" err="1"/>
              <a:t>itik</a:t>
            </a:r>
            <a:r>
              <a:rPr lang="en-US" dirty="0"/>
              <a:t>; EG </a:t>
            </a:r>
            <a:r>
              <a:rPr lang="en-US" dirty="0" err="1"/>
              <a:t>entog</a:t>
            </a:r>
            <a:r>
              <a:rPr lang="en-US" dirty="0"/>
              <a:t>; MP </a:t>
            </a:r>
            <a:r>
              <a:rPr lang="en-US" dirty="0" err="1"/>
              <a:t>merpati</a:t>
            </a:r>
            <a:r>
              <a:rPr lang="en-US" dirty="0"/>
              <a:t>; PY </a:t>
            </a:r>
            <a:r>
              <a:rPr lang="en-US" dirty="0" err="1"/>
              <a:t>puyuh</a:t>
            </a:r>
            <a:r>
              <a:rPr lang="en-US" dirty="0"/>
              <a:t>; SP </a:t>
            </a:r>
            <a:r>
              <a:rPr lang="en-US" dirty="0" err="1"/>
              <a:t>sapi</a:t>
            </a:r>
            <a:r>
              <a:rPr lang="en-US" dirty="0"/>
              <a:t>; KR </a:t>
            </a:r>
            <a:r>
              <a:rPr lang="en-US" dirty="0" err="1"/>
              <a:t>kerbau</a:t>
            </a:r>
            <a:r>
              <a:rPr lang="en-US" dirty="0"/>
              <a:t>; KB </a:t>
            </a:r>
            <a:r>
              <a:rPr lang="en-US" dirty="0" err="1"/>
              <a:t>kambing</a:t>
            </a:r>
            <a:r>
              <a:rPr lang="en-US" dirty="0"/>
              <a:t>; DB </a:t>
            </a:r>
            <a:r>
              <a:rPr lang="en-US" dirty="0" err="1"/>
              <a:t>domba</a:t>
            </a:r>
            <a:r>
              <a:rPr lang="en-US" dirty="0"/>
              <a:t>; KD </a:t>
            </a:r>
            <a:r>
              <a:rPr lang="en-US" dirty="0" err="1"/>
              <a:t>kuda</a:t>
            </a:r>
            <a:r>
              <a:rPr lang="en-US" dirty="0"/>
              <a:t>; KL </a:t>
            </a:r>
            <a:r>
              <a:rPr lang="en-US" dirty="0" err="1"/>
              <a:t>kelinci</a:t>
            </a:r>
            <a:r>
              <a:rPr lang="en-US" dirty="0"/>
              <a:t>; AJ </a:t>
            </a:r>
            <a:r>
              <a:rPr lang="en-US" dirty="0" err="1"/>
              <a:t>anjing</a:t>
            </a:r>
            <a:r>
              <a:rPr lang="en-US" dirty="0"/>
              <a:t>; AG </a:t>
            </a:r>
            <a:r>
              <a:rPr lang="en-US" dirty="0" err="1"/>
              <a:t>angsa</a:t>
            </a:r>
            <a:r>
              <a:rPr lang="en-US" dirty="0"/>
              <a:t>; UL </a:t>
            </a:r>
            <a:r>
              <a:rPr lang="en-US" dirty="0" err="1"/>
              <a:t>unggas</a:t>
            </a:r>
            <a:r>
              <a:rPr lang="en-US" dirty="0"/>
              <a:t> lain; KC </a:t>
            </a:r>
            <a:r>
              <a:rPr lang="en-US" dirty="0" err="1"/>
              <a:t>kucing</a:t>
            </a:r>
            <a:r>
              <a:rPr lang="en-US" dirty="0"/>
              <a:t>; BB </a:t>
            </a:r>
            <a:r>
              <a:rPr lang="en-US" dirty="0" err="1"/>
              <a:t>babi</a:t>
            </a:r>
            <a:r>
              <a:rPr lang="en-US" dirty="0"/>
              <a:t>; MY </a:t>
            </a:r>
            <a:r>
              <a:rPr lang="en-US" dirty="0" err="1"/>
              <a:t>monyet</a:t>
            </a:r>
            <a:r>
              <a:rPr lang="en-US" dirty="0"/>
              <a:t>; RUS </a:t>
            </a:r>
            <a:r>
              <a:rPr lang="en-US" dirty="0" err="1"/>
              <a:t>Rusa</a:t>
            </a:r>
            <a:r>
              <a:rPr lang="en-US" dirty="0"/>
              <a:t>; SI simian; KK </a:t>
            </a:r>
            <a:r>
              <a:rPr lang="en-US" dirty="0" err="1"/>
              <a:t>kalkun</a:t>
            </a:r>
            <a:r>
              <a:rPr lang="en-US" dirty="0"/>
              <a:t>; BLB </a:t>
            </a:r>
            <a:r>
              <a:rPr lang="en-US" dirty="0" err="1"/>
              <a:t>belibis</a:t>
            </a:r>
            <a:r>
              <a:rPr lang="en-US" dirty="0"/>
              <a:t>; ON </a:t>
            </a:r>
            <a:r>
              <a:rPr lang="en-US" dirty="0" err="1"/>
              <a:t>onta</a:t>
            </a:r>
            <a:r>
              <a:rPr lang="en-US" dirty="0"/>
              <a:t>; OU orang </a:t>
            </a:r>
            <a:r>
              <a:rPr lang="en-US" dirty="0" err="1"/>
              <a:t>utan</a:t>
            </a:r>
            <a:r>
              <a:rPr lang="en-US" dirty="0"/>
              <a:t>; UD </a:t>
            </a:r>
            <a:r>
              <a:rPr lang="en-US" dirty="0" err="1"/>
              <a:t>udang</a:t>
            </a:r>
            <a:r>
              <a:rPr lang="en-US" dirty="0"/>
              <a:t>; SIP </a:t>
            </a:r>
            <a:r>
              <a:rPr lang="en-US" dirty="0" err="1"/>
              <a:t>siput</a:t>
            </a:r>
            <a:r>
              <a:rPr lang="en-US" dirty="0"/>
              <a:t>; NYA </a:t>
            </a:r>
            <a:r>
              <a:rPr lang="en-US" dirty="0" err="1"/>
              <a:t>nyamuk</a:t>
            </a:r>
            <a:r>
              <a:rPr lang="en-US" dirty="0"/>
              <a:t>; LEB </a:t>
            </a:r>
            <a:r>
              <a:rPr lang="en-US" dirty="0" err="1"/>
              <a:t>lebah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/>
          <a:lstStyle/>
          <a:p>
            <a:pPr marL="0" indent="0">
              <a:buNone/>
            </a:pPr>
            <a:endParaRPr lang="en-AU" sz="2000" b="1" dirty="0" smtClean="0"/>
          </a:p>
          <a:p>
            <a:pPr marL="0" indent="0">
              <a:buNone/>
            </a:pPr>
            <a:endParaRPr lang="en-AU" sz="2000" b="1" dirty="0"/>
          </a:p>
          <a:p>
            <a:pPr marL="0" indent="0">
              <a:buNone/>
            </a:pPr>
            <a:endParaRPr lang="en-AU" sz="2000" b="1" dirty="0" smtClean="0"/>
          </a:p>
          <a:p>
            <a:pPr marL="0" indent="0">
              <a:buNone/>
            </a:pPr>
            <a:endParaRPr lang="en-AU" sz="2000" b="1" dirty="0"/>
          </a:p>
          <a:p>
            <a:pPr marL="0" indent="0">
              <a:buNone/>
            </a:pPr>
            <a:endParaRPr lang="en-AU" sz="2000" b="1" dirty="0" smtClean="0"/>
          </a:p>
          <a:p>
            <a:pPr marL="0" indent="0">
              <a:buNone/>
            </a:pPr>
            <a:endParaRPr lang="en-AU" sz="2000" b="1" dirty="0"/>
          </a:p>
          <a:p>
            <a:pPr marL="0" indent="0">
              <a:buNone/>
            </a:pPr>
            <a:endParaRPr lang="en-AU" sz="2000" b="1" dirty="0" smtClean="0"/>
          </a:p>
          <a:p>
            <a:pPr marL="0" indent="0">
              <a:buNone/>
            </a:pPr>
            <a:endParaRPr lang="en-AU" sz="2000" b="1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Rectangular Callout 5"/>
          <p:cNvSpPr/>
          <p:nvPr/>
        </p:nvSpPr>
        <p:spPr>
          <a:xfrm>
            <a:off x="1349202" y="1412776"/>
            <a:ext cx="2430710" cy="772666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Nama</a:t>
            </a:r>
            <a:r>
              <a:rPr lang="en-AU" sz="2400" dirty="0" smtClean="0"/>
              <a:t> </a:t>
            </a:r>
            <a:r>
              <a:rPr lang="en-AU" sz="2400" dirty="0" err="1" smtClean="0"/>
              <a:t>Tanda</a:t>
            </a:r>
            <a:endParaRPr lang="en-AU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08871"/>
              </p:ext>
            </p:extLst>
          </p:nvPr>
        </p:nvGraphicFramePr>
        <p:xfrm>
          <a:off x="467544" y="195848"/>
          <a:ext cx="7560840" cy="1981200"/>
        </p:xfrm>
        <a:graphic>
          <a:graphicData uri="http://schemas.openxmlformats.org/drawingml/2006/table">
            <a:tbl>
              <a:tblPr firstRow="1" bandRow="1"/>
              <a:tblGrid>
                <a:gridCol w="4824536"/>
                <a:gridCol w="216024"/>
                <a:gridCol w="2520280"/>
              </a:tblGrid>
              <a:tr h="64807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AU" sz="4000" b="0" i="0" dirty="0" smtClean="0"/>
                        <a:t>CARI KODE TANDA</a:t>
                      </a:r>
                    </a:p>
                    <a:p>
                      <a:pPr marL="0" indent="0">
                        <a:buNone/>
                      </a:pPr>
                      <a:r>
                        <a:rPr lang="en-AU" sz="2800" b="1" dirty="0" smtClean="0"/>
                        <a:t>CKT [</a:t>
                      </a:r>
                      <a:r>
                        <a:rPr lang="en-AU" sz="2800" b="1" dirty="0" err="1" smtClean="0"/>
                        <a:t>Nama</a:t>
                      </a:r>
                      <a:r>
                        <a:rPr lang="en-AU" sz="2800" b="1" dirty="0" smtClean="0"/>
                        <a:t> </a:t>
                      </a:r>
                      <a:r>
                        <a:rPr lang="en-AU" sz="2800" b="1" dirty="0" err="1" smtClean="0"/>
                        <a:t>Tanda</a:t>
                      </a:r>
                      <a:r>
                        <a:rPr lang="en-AU" sz="2800" b="1" dirty="0" smtClean="0"/>
                        <a:t>]</a:t>
                      </a:r>
                    </a:p>
                    <a:p>
                      <a:pPr marL="0" indent="0">
                        <a:buNone/>
                      </a:pPr>
                      <a:endParaRPr lang="en-AU" sz="2800" b="1" dirty="0" smtClean="0"/>
                    </a:p>
                    <a:p>
                      <a:endParaRPr lang="en-AU" sz="2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2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5760" y="2311316"/>
            <a:ext cx="90673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800" dirty="0" err="1" smtClean="0"/>
              <a:t>Tujuan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/>
              <a:t>Mengetahui</a:t>
            </a:r>
            <a:r>
              <a:rPr lang="en-US" sz="2800" dirty="0" smtClean="0"/>
              <a:t>  </a:t>
            </a:r>
            <a:r>
              <a:rPr lang="en-US" sz="2800" dirty="0" err="1" smtClean="0"/>
              <a:t>kode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Tanda</a:t>
            </a:r>
            <a:r>
              <a:rPr lang="en-US" sz="2800" dirty="0" smtClean="0"/>
              <a:t> </a:t>
            </a:r>
            <a:r>
              <a:rPr lang="en-US" sz="2800" dirty="0" err="1" smtClean="0"/>
              <a:t>Umum</a:t>
            </a:r>
            <a:r>
              <a:rPr lang="en-US" sz="2800" dirty="0"/>
              <a:t> </a:t>
            </a:r>
            <a:r>
              <a:rPr lang="en-US" sz="2800" dirty="0" err="1" smtClean="0"/>
              <a:t>menuliskan</a:t>
            </a:r>
            <a:r>
              <a:rPr lang="en-US" sz="2800" dirty="0" smtClean="0"/>
              <a:t> </a:t>
            </a:r>
            <a:r>
              <a:rPr lang="en-US" sz="2800" dirty="0" err="1" smtClean="0"/>
              <a:t>teks</a:t>
            </a:r>
            <a:r>
              <a:rPr lang="en-US" sz="2800" dirty="0" smtClean="0"/>
              <a:t> </a:t>
            </a:r>
            <a:r>
              <a:rPr lang="en-US" sz="2800" dirty="0" err="1" smtClean="0"/>
              <a:t>bebas</a:t>
            </a:r>
            <a:endParaRPr lang="en-US" sz="2800" dirty="0" smtClean="0"/>
          </a:p>
          <a:p>
            <a:pPr marL="457200" indent="-457200" algn="just">
              <a:buFont typeface="Arial" charset="0"/>
              <a:buChar char="•"/>
            </a:pPr>
            <a:r>
              <a:rPr lang="en-US" sz="2800" dirty="0" err="1" smtClean="0"/>
              <a:t>Kapan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Digunakan</a:t>
            </a:r>
            <a:r>
              <a:rPr lang="en-US" sz="2800" dirty="0" smtClean="0">
                <a:sym typeface="Wingdings" pitchFamily="2" charset="2"/>
              </a:rPr>
              <a:t> di </a:t>
            </a:r>
            <a:r>
              <a:rPr lang="en-US" sz="2800" dirty="0" err="1" smtClean="0">
                <a:sym typeface="Wingdings" pitchFamily="2" charset="2"/>
              </a:rPr>
              <a:t>lapangan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apabila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tidak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membawa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kode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kartu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referensi</a:t>
            </a:r>
            <a:endParaRPr lang="en-US" sz="2800" dirty="0" smtClean="0">
              <a:sym typeface="Wingdings" pitchFamily="2" charset="2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US" sz="2800" dirty="0" err="1" smtClean="0">
                <a:sym typeface="Wingdings" pitchFamily="2" charset="2"/>
              </a:rPr>
              <a:t>Siapa</a:t>
            </a:r>
            <a:r>
              <a:rPr lang="en-US" sz="2800" dirty="0" smtClean="0">
                <a:sym typeface="Wingdings" pitchFamily="2" charset="2"/>
              </a:rPr>
              <a:t>  </a:t>
            </a:r>
            <a:r>
              <a:rPr lang="en-US" sz="2800" dirty="0" err="1" smtClean="0">
                <a:sym typeface="Wingdings" pitchFamily="2" charset="2"/>
              </a:rPr>
              <a:t>Pelsa</a:t>
            </a:r>
            <a:r>
              <a:rPr lang="en-US" sz="2800" dirty="0" smtClean="0">
                <a:sym typeface="Wingdings" pitchFamily="2" charset="2"/>
              </a:rPr>
              <a:t>, </a:t>
            </a:r>
            <a:r>
              <a:rPr lang="en-US" sz="2800" dirty="0" err="1" smtClean="0">
                <a:sym typeface="Wingdings" pitchFamily="2" charset="2"/>
              </a:rPr>
              <a:t>Petugas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Dinas</a:t>
            </a:r>
            <a:r>
              <a:rPr lang="en-US" sz="2800" dirty="0" smtClean="0">
                <a:sym typeface="Wingdings" pitchFamily="2" charset="2"/>
              </a:rPr>
              <a:t> (</a:t>
            </a:r>
            <a:r>
              <a:rPr lang="en-US" sz="2800" dirty="0" err="1" smtClean="0">
                <a:sym typeface="Wingdings" pitchFamily="2" charset="2"/>
              </a:rPr>
              <a:t>Medik</a:t>
            </a:r>
            <a:r>
              <a:rPr lang="en-US" sz="2800" dirty="0" smtClean="0">
                <a:sym typeface="Wingdings" pitchFamily="2" charset="2"/>
              </a:rPr>
              <a:t>/</a:t>
            </a:r>
            <a:r>
              <a:rPr lang="en-US" sz="2800" dirty="0" err="1" smtClean="0">
                <a:sym typeface="Wingdings" pitchFamily="2" charset="2"/>
              </a:rPr>
              <a:t>Paramedik</a:t>
            </a:r>
            <a:r>
              <a:rPr lang="en-US" sz="2800" dirty="0" smtClean="0">
                <a:sym typeface="Wingdings" pitchFamily="2" charset="2"/>
              </a:rPr>
              <a:t>)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r>
              <a:rPr lang="en-US" sz="2800" dirty="0" err="1" smtClean="0"/>
              <a:t>Contoh</a:t>
            </a:r>
            <a:r>
              <a:rPr lang="en-US" sz="2800" dirty="0" smtClean="0"/>
              <a:t> SMS: </a:t>
            </a:r>
            <a:r>
              <a:rPr lang="en-US" sz="4400" dirty="0" smtClean="0"/>
              <a:t>CKT </a:t>
            </a:r>
            <a:r>
              <a:rPr lang="en-US" sz="4400" dirty="0" err="1" smtClean="0"/>
              <a:t>gatal</a:t>
            </a:r>
            <a:endParaRPr lang="en-US" sz="4400" dirty="0"/>
          </a:p>
          <a:p>
            <a:pPr algn="just"/>
            <a:r>
              <a:rPr lang="en-US" sz="2800" dirty="0" err="1" smtClean="0"/>
              <a:t>BalasanSMS</a:t>
            </a:r>
            <a:r>
              <a:rPr lang="en-US" sz="2800" dirty="0"/>
              <a:t>: </a:t>
            </a:r>
            <a:endParaRPr lang="en-US" sz="28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 smtClean="0"/>
              <a:t>gatal</a:t>
            </a:r>
            <a:r>
              <a:rPr lang="en-US" sz="2800" dirty="0" smtClean="0"/>
              <a:t> </a:t>
            </a:r>
            <a:r>
              <a:rPr lang="en-US" sz="2800" dirty="0"/>
              <a:t>GT; </a:t>
            </a:r>
            <a:r>
              <a:rPr lang="en-US" sz="2800" dirty="0" err="1"/>
              <a:t>gila</a:t>
            </a:r>
            <a:r>
              <a:rPr lang="en-US" sz="2800" dirty="0"/>
              <a:t> </a:t>
            </a:r>
            <a:r>
              <a:rPr lang="en-US" sz="2800" dirty="0" err="1"/>
              <a:t>galak</a:t>
            </a:r>
            <a:r>
              <a:rPr lang="en-US" sz="2800" dirty="0"/>
              <a:t> GG; </a:t>
            </a:r>
            <a:r>
              <a:rPr lang="en-US" sz="2800" dirty="0" err="1"/>
              <a:t>ambing</a:t>
            </a:r>
            <a:r>
              <a:rPr lang="en-US" sz="2800" dirty="0"/>
              <a:t> gangrene </a:t>
            </a:r>
            <a:r>
              <a:rPr lang="en-US" sz="2800" dirty="0" smtClean="0"/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25397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40"/>
            <a:ext cx="9119980" cy="6669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800" i="1" dirty="0" smtClean="0"/>
              <a:t>   </a:t>
            </a:r>
            <a:r>
              <a:rPr lang="en-AU" sz="4000" dirty="0" smtClean="0"/>
              <a:t>CARI KODE PENYAKIT</a:t>
            </a:r>
            <a:endParaRPr lang="en-AU" sz="4000" dirty="0"/>
          </a:p>
          <a:p>
            <a:pPr marL="0" indent="0">
              <a:buNone/>
            </a:pPr>
            <a:r>
              <a:rPr lang="en-AU" sz="2800" b="1" dirty="0" smtClean="0"/>
              <a:t>   CKP </a:t>
            </a:r>
            <a:r>
              <a:rPr lang="en-AU" sz="2800" b="1" dirty="0"/>
              <a:t>[</a:t>
            </a:r>
            <a:r>
              <a:rPr lang="en-AU" sz="2800" b="1" dirty="0" err="1"/>
              <a:t>Nama</a:t>
            </a:r>
            <a:r>
              <a:rPr lang="en-AU" sz="2800" b="1" dirty="0"/>
              <a:t> </a:t>
            </a:r>
            <a:r>
              <a:rPr lang="en-AU" sz="2800" b="1" dirty="0" err="1"/>
              <a:t>Penyakit</a:t>
            </a:r>
            <a:r>
              <a:rPr lang="en-AU" sz="2800" b="1" dirty="0"/>
              <a:t>]</a:t>
            </a:r>
          </a:p>
          <a:p>
            <a:endParaRPr lang="en-AU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800" dirty="0" err="1" smtClean="0"/>
              <a:t>Tujuan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/>
              <a:t>Mencari</a:t>
            </a:r>
            <a:r>
              <a:rPr lang="en-US" sz="2800" dirty="0" smtClean="0"/>
              <a:t> </a:t>
            </a:r>
            <a:r>
              <a:rPr lang="en-US" sz="2800" dirty="0" err="1"/>
              <a:t>kode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menggunakan</a:t>
            </a:r>
            <a:r>
              <a:rPr lang="en-US" sz="2800" dirty="0"/>
              <a:t> </a:t>
            </a:r>
            <a:r>
              <a:rPr lang="en-US" sz="2800" dirty="0" err="1"/>
              <a:t>entri</a:t>
            </a:r>
            <a:r>
              <a:rPr lang="en-US" sz="2800" dirty="0"/>
              <a:t> </a:t>
            </a:r>
            <a:r>
              <a:rPr lang="en-US" sz="2800" dirty="0" smtClean="0"/>
              <a:t>FREETEXT</a:t>
            </a:r>
          </a:p>
          <a:p>
            <a:r>
              <a:rPr lang="en-US" sz="2800" dirty="0" err="1" smtClean="0"/>
              <a:t>Kapan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err="1" smtClean="0"/>
              <a:t>digunakan</a:t>
            </a:r>
            <a:r>
              <a:rPr lang="en-US" sz="2800" dirty="0" smtClean="0"/>
              <a:t> </a:t>
            </a:r>
            <a:r>
              <a:rPr lang="en-US" sz="2800" dirty="0" err="1"/>
              <a:t>ketika</a:t>
            </a:r>
            <a:r>
              <a:rPr lang="en-US" sz="2800" dirty="0"/>
              <a:t> di </a:t>
            </a:r>
            <a:r>
              <a:rPr lang="en-US" sz="2800" dirty="0" err="1"/>
              <a:t>lapangan</a:t>
            </a:r>
            <a:r>
              <a:rPr lang="en-US" sz="2800" dirty="0"/>
              <a:t> </a:t>
            </a:r>
            <a:r>
              <a:rPr lang="en-US" sz="2800" dirty="0" err="1" smtClean="0">
                <a:sym typeface="Wingdings" pitchFamily="2" charset="2"/>
              </a:rPr>
              <a:t>apabila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tidak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membawa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kode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kartu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referensi</a:t>
            </a:r>
            <a:endParaRPr lang="en-US" sz="2800" dirty="0" smtClean="0"/>
          </a:p>
          <a:p>
            <a:r>
              <a:rPr lang="en-US" sz="2800" dirty="0" err="1" smtClean="0"/>
              <a:t>Siapa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Petugas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Dinas</a:t>
            </a:r>
            <a:r>
              <a:rPr lang="en-US" sz="2800" dirty="0" smtClean="0">
                <a:sym typeface="Wingdings" pitchFamily="2" charset="2"/>
              </a:rPr>
              <a:t> (</a:t>
            </a:r>
            <a:r>
              <a:rPr lang="en-US" sz="2800" dirty="0" err="1" smtClean="0">
                <a:sym typeface="Wingdings" pitchFamily="2" charset="2"/>
              </a:rPr>
              <a:t>Medik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Veteriner</a:t>
            </a:r>
            <a:r>
              <a:rPr lang="en-US" sz="2800" dirty="0" smtClean="0">
                <a:sym typeface="Wingdings" pitchFamily="2" charset="2"/>
              </a:rPr>
              <a:t>/</a:t>
            </a:r>
            <a:r>
              <a:rPr lang="en-US" sz="2800" dirty="0" err="1" smtClean="0">
                <a:sym typeface="Wingdings" pitchFamily="2" charset="2"/>
              </a:rPr>
              <a:t>Paramedik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n-US" sz="2800" dirty="0" err="1" smtClean="0">
                <a:sym typeface="Wingdings" pitchFamily="2" charset="2"/>
              </a:rPr>
              <a:t>Veteriner</a:t>
            </a:r>
            <a:r>
              <a:rPr lang="en-US" sz="2800" dirty="0" smtClean="0">
                <a:sym typeface="Wingdings" pitchFamily="2" charset="2"/>
              </a:rPr>
              <a:t>)</a:t>
            </a:r>
          </a:p>
          <a:p>
            <a:endParaRPr lang="en-US" sz="2800" dirty="0" smtClean="0">
              <a:sym typeface="Wingdings" pitchFamily="2" charset="2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259632" y="1536843"/>
            <a:ext cx="2376264" cy="504056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Nama</a:t>
            </a:r>
            <a:r>
              <a:rPr lang="en-AU" sz="2400" dirty="0" smtClean="0"/>
              <a:t> </a:t>
            </a:r>
            <a:r>
              <a:rPr lang="en-AU" sz="2400" dirty="0" err="1" smtClean="0"/>
              <a:t>Penyakit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56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err="1"/>
              <a:t>Contoh</a:t>
            </a:r>
            <a:r>
              <a:rPr lang="en-US" sz="4800" dirty="0"/>
              <a:t> SMS: </a:t>
            </a:r>
            <a:r>
              <a:rPr lang="en-US" sz="4800" b="1" dirty="0"/>
              <a:t>CKP Scabies</a:t>
            </a:r>
          </a:p>
          <a:p>
            <a:r>
              <a:rPr lang="en-US" sz="4800" dirty="0" err="1"/>
              <a:t>Balasan</a:t>
            </a:r>
            <a:r>
              <a:rPr lang="en-US" sz="4800" dirty="0"/>
              <a:t> SMS: </a:t>
            </a:r>
            <a:endParaRPr lang="en-US" sz="4800" dirty="0" smtClean="0"/>
          </a:p>
          <a:p>
            <a:pPr lvl="1"/>
            <a:r>
              <a:rPr lang="en-US" sz="4400" dirty="0" smtClean="0"/>
              <a:t>Scabies</a:t>
            </a:r>
            <a:r>
              <a:rPr lang="en-US" sz="4400" dirty="0"/>
              <a:t>: SC; Scabies: SC; Rabies: RA; Rabies: 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45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CARI KODE SINDROM</a:t>
            </a:r>
            <a:br>
              <a:rPr lang="en-US" sz="4000" dirty="0" smtClean="0"/>
            </a:br>
            <a:r>
              <a:rPr lang="en-US" sz="4000" b="1" dirty="0" smtClean="0"/>
              <a:t>KODE SIN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charset="0"/>
              <a:buChar char="•"/>
            </a:pPr>
            <a:r>
              <a:rPr lang="en-AU" sz="4000" dirty="0" err="1" smtClean="0"/>
              <a:t>Tujuan</a:t>
            </a:r>
            <a:r>
              <a:rPr lang="en-AU" sz="4000" dirty="0" smtClean="0"/>
              <a:t> </a:t>
            </a:r>
            <a:r>
              <a:rPr lang="en-AU" sz="4000" dirty="0" smtClean="0">
                <a:sym typeface="Wingdings" pitchFamily="2" charset="2"/>
              </a:rPr>
              <a:t> </a:t>
            </a:r>
            <a:r>
              <a:rPr lang="en-AU" sz="4000" dirty="0" err="1">
                <a:sym typeface="Wingdings" pitchFamily="2" charset="2"/>
              </a:rPr>
              <a:t>m</a:t>
            </a:r>
            <a:r>
              <a:rPr lang="en-AU" sz="4000" dirty="0" err="1" smtClean="0"/>
              <a:t>engetahui</a:t>
            </a:r>
            <a:r>
              <a:rPr lang="en-AU" sz="4000" dirty="0" smtClean="0"/>
              <a:t>  </a:t>
            </a:r>
            <a:r>
              <a:rPr lang="en-AU" sz="4000" dirty="0" err="1" smtClean="0"/>
              <a:t>kode</a:t>
            </a:r>
            <a:r>
              <a:rPr lang="en-AU" sz="4000" dirty="0" smtClean="0"/>
              <a:t> </a:t>
            </a:r>
            <a:r>
              <a:rPr lang="en-AU" sz="4000" dirty="0" err="1" smtClean="0"/>
              <a:t>sindrom</a:t>
            </a:r>
            <a:r>
              <a:rPr lang="en-AU" sz="4000" dirty="0" smtClean="0"/>
              <a:t> </a:t>
            </a:r>
            <a:r>
              <a:rPr lang="en-AU" sz="4000" dirty="0" err="1" smtClean="0"/>
              <a:t>penyakit</a:t>
            </a:r>
            <a:r>
              <a:rPr lang="en-AU" sz="4000" dirty="0" smtClean="0"/>
              <a:t> </a:t>
            </a:r>
            <a:r>
              <a:rPr lang="en-AU" sz="4000" dirty="0" err="1" smtClean="0"/>
              <a:t>prioritas</a:t>
            </a:r>
            <a:r>
              <a:rPr lang="en-AU" sz="4000" dirty="0" smtClean="0"/>
              <a:t> </a:t>
            </a:r>
            <a:r>
              <a:rPr lang="en-AU" sz="4000" dirty="0" err="1" smtClean="0"/>
              <a:t>dengan</a:t>
            </a:r>
            <a:r>
              <a:rPr lang="en-AU" sz="4000" dirty="0" smtClean="0"/>
              <a:t> </a:t>
            </a:r>
            <a:r>
              <a:rPr lang="en-AU" sz="4000" dirty="0" err="1" smtClean="0"/>
              <a:t>menuliskan</a:t>
            </a:r>
            <a:r>
              <a:rPr lang="en-AU" sz="4000" dirty="0" smtClean="0"/>
              <a:t> </a:t>
            </a:r>
            <a:r>
              <a:rPr lang="en-AU" sz="4000" dirty="0" err="1" smtClean="0"/>
              <a:t>teks</a:t>
            </a:r>
            <a:r>
              <a:rPr lang="en-AU" sz="4000" dirty="0" smtClean="0"/>
              <a:t> </a:t>
            </a:r>
            <a:r>
              <a:rPr lang="en-AU" sz="4000" dirty="0" err="1" smtClean="0"/>
              <a:t>bebas</a:t>
            </a:r>
            <a:endParaRPr lang="en-AU" sz="4000" dirty="0" smtClean="0">
              <a:sym typeface="Wingdings" pitchFamily="2" charset="2"/>
            </a:endParaRPr>
          </a:p>
          <a:p>
            <a:pPr lvl="0">
              <a:buFont typeface="Arial" charset="0"/>
              <a:buChar char="•"/>
            </a:pPr>
            <a:r>
              <a:rPr lang="en-AU" sz="4000" dirty="0" smtClean="0"/>
              <a:t>Kapan </a:t>
            </a:r>
            <a:r>
              <a:rPr lang="en-AU" sz="4000" dirty="0" smtClean="0">
                <a:sym typeface="Wingdings" pitchFamily="2" charset="2"/>
              </a:rPr>
              <a:t> </a:t>
            </a:r>
            <a:r>
              <a:rPr lang="en-AU" sz="4000" dirty="0" err="1">
                <a:sym typeface="Wingdings" pitchFamily="2" charset="2"/>
              </a:rPr>
              <a:t>s</a:t>
            </a:r>
            <a:r>
              <a:rPr lang="en-AU" sz="4000" dirty="0" err="1" smtClean="0"/>
              <a:t>aat</a:t>
            </a:r>
            <a:r>
              <a:rPr lang="en-AU" sz="4000" dirty="0" smtClean="0"/>
              <a:t> di </a:t>
            </a:r>
            <a:r>
              <a:rPr lang="en-AU" sz="4000" dirty="0" err="1" smtClean="0"/>
              <a:t>lapangan</a:t>
            </a:r>
            <a:r>
              <a:rPr lang="en-AU" sz="4000" dirty="0" smtClean="0"/>
              <a:t> </a:t>
            </a:r>
            <a:r>
              <a:rPr lang="en-AU" sz="4000" dirty="0" err="1" smtClean="0"/>
              <a:t>dan</a:t>
            </a:r>
            <a:r>
              <a:rPr lang="en-AU" sz="4000" dirty="0" smtClean="0"/>
              <a:t> </a:t>
            </a:r>
            <a:r>
              <a:rPr lang="en-AU" sz="4000" dirty="0" err="1" smtClean="0"/>
              <a:t>tidak</a:t>
            </a:r>
            <a:r>
              <a:rPr lang="en-AU" sz="4000" dirty="0" smtClean="0"/>
              <a:t> </a:t>
            </a:r>
            <a:r>
              <a:rPr lang="en-AU" sz="4000" dirty="0" err="1" smtClean="0"/>
              <a:t>dapat</a:t>
            </a:r>
            <a:r>
              <a:rPr lang="en-AU" sz="4000" dirty="0" smtClean="0"/>
              <a:t> </a:t>
            </a:r>
            <a:r>
              <a:rPr lang="en-AU" sz="4000" dirty="0" err="1" smtClean="0"/>
              <a:t>mengecek</a:t>
            </a:r>
            <a:r>
              <a:rPr lang="en-AU" sz="4000" dirty="0" smtClean="0"/>
              <a:t> </a:t>
            </a:r>
            <a:r>
              <a:rPr lang="en-AU" sz="4000" dirty="0" err="1" smtClean="0"/>
              <a:t>kartu</a:t>
            </a:r>
            <a:r>
              <a:rPr lang="en-AU" sz="4000" dirty="0" smtClean="0"/>
              <a:t> </a:t>
            </a:r>
            <a:r>
              <a:rPr lang="en-AU" sz="4000" dirty="0" err="1" smtClean="0"/>
              <a:t>referensi</a:t>
            </a:r>
            <a:endParaRPr lang="pt-BR" sz="4000" dirty="0" smtClean="0">
              <a:sym typeface="Wingdings" pitchFamily="2" charset="2"/>
            </a:endParaRPr>
          </a:p>
          <a:p>
            <a:pPr lvl="0" fontAlgn="base"/>
            <a:r>
              <a:rPr lang="pt-BR" sz="4000" dirty="0" smtClean="0">
                <a:sym typeface="Wingdings" pitchFamily="2" charset="2"/>
              </a:rPr>
              <a:t>Siapa  </a:t>
            </a:r>
            <a:r>
              <a:rPr lang="en-AU" sz="4000" dirty="0" err="1">
                <a:sym typeface="Wingdings" pitchFamily="2" charset="2"/>
              </a:rPr>
              <a:t>m</a:t>
            </a:r>
            <a:r>
              <a:rPr lang="en-AU" sz="4000" dirty="0" err="1" smtClean="0"/>
              <a:t>edik</a:t>
            </a:r>
            <a:r>
              <a:rPr lang="en-AU" sz="4000" dirty="0" smtClean="0"/>
              <a:t> </a:t>
            </a:r>
            <a:r>
              <a:rPr lang="en-AU" sz="4000" dirty="0" err="1" smtClean="0"/>
              <a:t>veteriner</a:t>
            </a:r>
            <a:r>
              <a:rPr lang="en-AU" sz="4000" dirty="0" smtClean="0"/>
              <a:t>/</a:t>
            </a:r>
            <a:r>
              <a:rPr lang="en-AU" sz="4000" dirty="0" err="1" smtClean="0"/>
              <a:t>Paramedik</a:t>
            </a:r>
            <a:r>
              <a:rPr lang="en-AU" sz="4000" dirty="0" smtClean="0"/>
              <a:t> </a:t>
            </a:r>
            <a:r>
              <a:rPr lang="en-AU" sz="4000" dirty="0" err="1" smtClean="0"/>
              <a:t>veteriner</a:t>
            </a:r>
            <a:endParaRPr lang="en-US" sz="4000" dirty="0" smtClean="0"/>
          </a:p>
          <a:p>
            <a:pPr>
              <a:buFont typeface="Arial" charset="0"/>
              <a:buChar char="•"/>
            </a:pPr>
            <a:endParaRPr lang="pt-BR" dirty="0" smtClean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6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>
              <a:buNone/>
            </a:pPr>
            <a:r>
              <a:rPr lang="en-US" sz="4000" dirty="0" err="1" smtClean="0"/>
              <a:t>Contoh</a:t>
            </a:r>
            <a:r>
              <a:rPr lang="en-US" sz="4000" dirty="0" smtClean="0"/>
              <a:t> SMS: </a:t>
            </a:r>
            <a:r>
              <a:rPr lang="en-US" sz="5400" dirty="0" smtClean="0"/>
              <a:t>KODE SIN</a:t>
            </a:r>
          </a:p>
          <a:p>
            <a:r>
              <a:rPr lang="en-US" sz="4000" dirty="0" err="1" smtClean="0"/>
              <a:t>Balasan</a:t>
            </a:r>
            <a:r>
              <a:rPr lang="en-US" sz="4000" dirty="0" smtClean="0"/>
              <a:t> SMS:</a:t>
            </a:r>
          </a:p>
          <a:p>
            <a:pPr lvl="1"/>
            <a:r>
              <a:rPr lang="en-US" sz="3600" dirty="0" err="1" smtClean="0"/>
              <a:t>Keguguran</a:t>
            </a:r>
            <a:r>
              <a:rPr lang="en-US" sz="3600" dirty="0" smtClean="0"/>
              <a:t> </a:t>
            </a:r>
            <a:r>
              <a:rPr lang="en-US" sz="3600" dirty="0" err="1" smtClean="0"/>
              <a:t>atau</a:t>
            </a:r>
            <a:r>
              <a:rPr lang="en-US" sz="3600" dirty="0" smtClean="0"/>
              <a:t> </a:t>
            </a:r>
            <a:r>
              <a:rPr lang="en-US" sz="3600" dirty="0" err="1" smtClean="0"/>
              <a:t>sendi</a:t>
            </a:r>
            <a:r>
              <a:rPr lang="en-US" sz="3600" dirty="0" smtClean="0"/>
              <a:t> </a:t>
            </a:r>
            <a:r>
              <a:rPr lang="en-US" sz="3600" dirty="0" err="1" smtClean="0"/>
              <a:t>membengkak</a:t>
            </a:r>
            <a:r>
              <a:rPr lang="en-US" sz="3600" dirty="0"/>
              <a:t> </a:t>
            </a:r>
            <a:r>
              <a:rPr lang="en-US" sz="3600" dirty="0" smtClean="0"/>
              <a:t>KGS; </a:t>
            </a:r>
            <a:r>
              <a:rPr lang="en-US" sz="3600" dirty="0" err="1" smtClean="0"/>
              <a:t>Penyakit</a:t>
            </a:r>
            <a:r>
              <a:rPr lang="en-US" sz="3600" dirty="0" smtClean="0"/>
              <a:t> </a:t>
            </a:r>
            <a:r>
              <a:rPr lang="en-US" sz="3600" dirty="0" err="1" smtClean="0"/>
              <a:t>luar</a:t>
            </a:r>
            <a:r>
              <a:rPr lang="en-US" sz="3600" dirty="0" smtClean="0"/>
              <a:t> </a:t>
            </a:r>
            <a:r>
              <a:rPr lang="en-US" sz="3600" dirty="0" err="1" smtClean="0"/>
              <a:t>biasa</a:t>
            </a:r>
            <a:r>
              <a:rPr lang="en-US" sz="3600" dirty="0" smtClean="0"/>
              <a:t> PLB; </a:t>
            </a:r>
            <a:r>
              <a:rPr lang="en-US" sz="3600" dirty="0" err="1" smtClean="0"/>
              <a:t>Demam</a:t>
            </a:r>
            <a:r>
              <a:rPr lang="en-US" sz="3600" dirty="0" smtClean="0"/>
              <a:t> </a:t>
            </a:r>
            <a:r>
              <a:rPr lang="en-US" sz="3600" dirty="0" err="1" smtClean="0"/>
              <a:t>pada</a:t>
            </a:r>
            <a:r>
              <a:rPr lang="en-US" sz="3600" dirty="0" smtClean="0"/>
              <a:t> </a:t>
            </a:r>
            <a:r>
              <a:rPr lang="en-US" sz="3600" dirty="0" err="1" smtClean="0"/>
              <a:t>babi</a:t>
            </a:r>
            <a:r>
              <a:rPr lang="en-US" sz="3600" dirty="0" smtClean="0"/>
              <a:t> DMB; </a:t>
            </a:r>
            <a:r>
              <a:rPr lang="en-US" sz="3600" dirty="0" err="1" smtClean="0"/>
              <a:t>Pincang</a:t>
            </a:r>
            <a:r>
              <a:rPr lang="en-US" sz="3600" dirty="0" smtClean="0"/>
              <a:t>, air </a:t>
            </a:r>
            <a:r>
              <a:rPr lang="en-US" sz="3600" dirty="0" err="1" smtClean="0"/>
              <a:t>liur</a:t>
            </a:r>
            <a:r>
              <a:rPr lang="en-US" sz="3600" dirty="0" smtClean="0"/>
              <a:t>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lepuh</a:t>
            </a:r>
            <a:r>
              <a:rPr lang="en-US" sz="3600" dirty="0" smtClean="0"/>
              <a:t> PLL; </a:t>
            </a:r>
            <a:r>
              <a:rPr lang="en-US" sz="3600" dirty="0" err="1" smtClean="0"/>
              <a:t>Mati</a:t>
            </a:r>
            <a:r>
              <a:rPr lang="en-US" sz="3600" dirty="0" smtClean="0"/>
              <a:t> </a:t>
            </a:r>
            <a:r>
              <a:rPr lang="en-US" sz="3600" dirty="0" err="1" smtClean="0"/>
              <a:t>mendadak</a:t>
            </a:r>
            <a:r>
              <a:rPr lang="en-US" sz="3600" dirty="0" smtClean="0"/>
              <a:t> MTD; Gila </a:t>
            </a:r>
            <a:r>
              <a:rPr lang="en-US" sz="3600" dirty="0" err="1" smtClean="0"/>
              <a:t>galak</a:t>
            </a:r>
            <a:r>
              <a:rPr lang="en-US" sz="3600" dirty="0" smtClean="0"/>
              <a:t> GGA; </a:t>
            </a:r>
            <a:r>
              <a:rPr lang="en-US" sz="3600" dirty="0" err="1" smtClean="0"/>
              <a:t>Mati</a:t>
            </a:r>
            <a:r>
              <a:rPr lang="en-US" sz="3600" dirty="0" smtClean="0"/>
              <a:t> </a:t>
            </a:r>
            <a:r>
              <a:rPr lang="en-US" sz="3600" dirty="0" err="1" smtClean="0"/>
              <a:t>meningkat</a:t>
            </a:r>
            <a:r>
              <a:rPr lang="en-US" sz="3600" dirty="0" smtClean="0"/>
              <a:t> </a:t>
            </a:r>
            <a:r>
              <a:rPr lang="en-US" sz="3600" dirty="0" err="1" smtClean="0"/>
              <a:t>pada</a:t>
            </a:r>
            <a:r>
              <a:rPr lang="en-US" sz="3600" dirty="0" smtClean="0"/>
              <a:t> </a:t>
            </a:r>
            <a:r>
              <a:rPr lang="en-US" sz="3600" dirty="0" err="1" smtClean="0"/>
              <a:t>unggas</a:t>
            </a:r>
            <a:r>
              <a:rPr lang="en-US" sz="3600" dirty="0" smtClean="0"/>
              <a:t> MMU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1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Elbow Connector 65"/>
          <p:cNvCxnSpPr>
            <a:stCxn id="3092" idx="2"/>
            <a:endCxn id="75" idx="1"/>
          </p:cNvCxnSpPr>
          <p:nvPr/>
        </p:nvCxnSpPr>
        <p:spPr>
          <a:xfrm rot="16200000" flipH="1">
            <a:off x="7507517" y="2258418"/>
            <a:ext cx="403329" cy="859031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09477873"/>
              </p:ext>
            </p:extLst>
          </p:nvPr>
        </p:nvGraphicFramePr>
        <p:xfrm>
          <a:off x="582922" y="1810767"/>
          <a:ext cx="2952328" cy="97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Elbow Connector 4"/>
          <p:cNvCxnSpPr>
            <a:stCxn id="3" idx="3"/>
          </p:cNvCxnSpPr>
          <p:nvPr/>
        </p:nvCxnSpPr>
        <p:spPr>
          <a:xfrm>
            <a:off x="3535250" y="2295847"/>
            <a:ext cx="360040" cy="610816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3"/>
          </p:cNvCxnSpPr>
          <p:nvPr/>
        </p:nvCxnSpPr>
        <p:spPr>
          <a:xfrm flipV="1">
            <a:off x="3535250" y="1810767"/>
            <a:ext cx="360040" cy="485080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29855" y="1484784"/>
            <a:ext cx="53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YA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91086" y="2909838"/>
            <a:ext cx="108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TIDAK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20191" y="986147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0191" y="3417991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1" name="Elbow Connector 20"/>
          <p:cNvCxnSpPr>
            <a:stCxn id="19" idx="0"/>
            <a:endCxn id="24" idx="1"/>
          </p:cNvCxnSpPr>
          <p:nvPr/>
        </p:nvCxnSpPr>
        <p:spPr>
          <a:xfrm rot="5400000" flipH="1" flipV="1">
            <a:off x="3835366" y="1199960"/>
            <a:ext cx="344748" cy="224901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3" idx="2"/>
            <a:endCxn id="25" idx="1"/>
          </p:cNvCxnSpPr>
          <p:nvPr/>
        </p:nvCxnSpPr>
        <p:spPr>
          <a:xfrm rot="16200000" flipH="1">
            <a:off x="3848573" y="3300261"/>
            <a:ext cx="354265" cy="188971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28475" y="2064207"/>
            <a:ext cx="862959" cy="422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DINAS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073" name="Elbow Connector 3072"/>
          <p:cNvCxnSpPr>
            <a:stCxn id="24" idx="3"/>
            <a:endCxn id="31" idx="0"/>
          </p:cNvCxnSpPr>
          <p:nvPr/>
        </p:nvCxnSpPr>
        <p:spPr>
          <a:xfrm>
            <a:off x="4601651" y="1140036"/>
            <a:ext cx="158304" cy="924171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6" name="Elbow Connector 3075"/>
          <p:cNvCxnSpPr>
            <a:stCxn id="25" idx="3"/>
            <a:endCxn id="31" idx="2"/>
          </p:cNvCxnSpPr>
          <p:nvPr/>
        </p:nvCxnSpPr>
        <p:spPr>
          <a:xfrm flipV="1">
            <a:off x="4601651" y="2486270"/>
            <a:ext cx="158304" cy="1085610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30054" y="2121349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49" name="Elbow Connector 48"/>
          <p:cNvCxnSpPr>
            <a:stCxn id="31" idx="3"/>
            <a:endCxn id="48" idx="1"/>
          </p:cNvCxnSpPr>
          <p:nvPr/>
        </p:nvCxnSpPr>
        <p:spPr>
          <a:xfrm flipV="1">
            <a:off x="5191434" y="2275238"/>
            <a:ext cx="238620" cy="1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92" name="Rectangle 3091"/>
          <p:cNvSpPr/>
          <p:nvPr/>
        </p:nvSpPr>
        <p:spPr>
          <a:xfrm>
            <a:off x="6415570" y="1298187"/>
            <a:ext cx="1728192" cy="11880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Penting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Zoonosis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Jumlah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Banyak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Penyakit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baru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93" name="Rectangle 3092"/>
          <p:cNvSpPr/>
          <p:nvPr/>
        </p:nvSpPr>
        <p:spPr>
          <a:xfrm>
            <a:off x="6415570" y="928085"/>
            <a:ext cx="1728192" cy="3518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Penilaian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Kasus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8" name="Elbow Connector 57"/>
          <p:cNvCxnSpPr>
            <a:stCxn id="48" idx="3"/>
            <a:endCxn id="3093" idx="1"/>
          </p:cNvCxnSpPr>
          <p:nvPr/>
        </p:nvCxnSpPr>
        <p:spPr>
          <a:xfrm flipV="1">
            <a:off x="5911514" y="1103986"/>
            <a:ext cx="504056" cy="1171252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21746" y="3074471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2065" y="3356992"/>
            <a:ext cx="554107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SLAB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63" name="Elbow Connector 62"/>
          <p:cNvCxnSpPr>
            <a:stCxn id="3092" idx="2"/>
          </p:cNvCxnSpPr>
          <p:nvPr/>
        </p:nvCxnSpPr>
        <p:spPr>
          <a:xfrm rot="16200000" flipH="1">
            <a:off x="6825427" y="2940508"/>
            <a:ext cx="908478" cy="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138697" y="2735710"/>
            <a:ext cx="48146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55937" y="3099573"/>
            <a:ext cx="53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YA</a:t>
            </a:r>
            <a:endParaRPr lang="en-US" sz="14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135502" y="2536366"/>
            <a:ext cx="108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TIDAK</a:t>
            </a:r>
            <a:endParaRPr lang="en-US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6703551" y="3429000"/>
            <a:ext cx="1166509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INVESTIGASI</a:t>
            </a:r>
            <a:endParaRPr lang="en-US" sz="1400" b="1" dirty="0"/>
          </a:p>
        </p:txBody>
      </p:sp>
      <p:cxnSp>
        <p:nvCxnSpPr>
          <p:cNvPr id="80" name="Elbow Connector 79"/>
          <p:cNvCxnSpPr>
            <a:stCxn id="79" idx="2"/>
          </p:cNvCxnSpPr>
          <p:nvPr/>
        </p:nvCxnSpPr>
        <p:spPr>
          <a:xfrm rot="16200000" flipH="1">
            <a:off x="7104883" y="3918699"/>
            <a:ext cx="363847" cy="1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20575" y="3464375"/>
            <a:ext cx="3114675" cy="74255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0812 900 900 09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8" name="Elbow Connector 37"/>
          <p:cNvCxnSpPr>
            <a:stCxn id="83" idx="3"/>
          </p:cNvCxnSpPr>
          <p:nvPr/>
        </p:nvCxnSpPr>
        <p:spPr>
          <a:xfrm flipV="1">
            <a:off x="3535250" y="3099573"/>
            <a:ext cx="5420491" cy="736079"/>
          </a:xfrm>
          <a:prstGeom prst="bentConnector3">
            <a:avLst>
              <a:gd name="adj1" fmla="val 50000"/>
            </a:avLst>
          </a:prstGeom>
          <a:ln w="158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20575" y="4334891"/>
            <a:ext cx="3699616" cy="170170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450724" y="4164391"/>
            <a:ext cx="1728193" cy="187220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28748" y="4414331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28748" y="5207379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28748" y="4810855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228748" y="5603903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949845" y="4412842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KODE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949845" y="5205890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LAPD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49845" y="4809366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LAPK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949845" y="5602414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CKT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685254" y="4412842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685254" y="5205890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LAPSK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685254" y="4809366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VSK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685254" y="5602414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POP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399878" y="4412842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399878" y="5205890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VAK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399878" y="4809366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SUR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399878" y="5602414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SLAP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/>
          <p:cNvCxnSpPr>
            <a:stCxn id="48" idx="2"/>
            <a:endCxn id="61" idx="0"/>
          </p:cNvCxnSpPr>
          <p:nvPr/>
        </p:nvCxnSpPr>
        <p:spPr>
          <a:xfrm flipH="1">
            <a:off x="5662476" y="2429126"/>
            <a:ext cx="8308" cy="645345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599834" y="4257465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LTL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599834" y="5050513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RVAK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599834" y="4653989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TK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599834" y="5447037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374150" y="4257465"/>
            <a:ext cx="650318" cy="307777"/>
          </a:xfrm>
          <a:prstGeom prst="rect">
            <a:avLst/>
          </a:prstGeom>
          <a:solidFill>
            <a:srgbClr val="0070C0"/>
          </a:solidFill>
          <a:ln w="63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endParaRPr lang="en-US" sz="1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374150" y="5050513"/>
            <a:ext cx="650318" cy="307777"/>
          </a:xfrm>
          <a:prstGeom prst="rect">
            <a:avLst/>
          </a:prstGeom>
          <a:solidFill>
            <a:srgbClr val="0070C0"/>
          </a:solidFill>
          <a:ln w="63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DX</a:t>
            </a:r>
            <a:endParaRPr lang="en-US" sz="1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374150" y="4653989"/>
            <a:ext cx="650318" cy="307777"/>
          </a:xfrm>
          <a:prstGeom prst="rect">
            <a:avLst/>
          </a:prstGeom>
          <a:solidFill>
            <a:srgbClr val="0070C0"/>
          </a:solidFill>
          <a:ln w="63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</a:t>
            </a:r>
            <a:endParaRPr lang="en-US" sz="1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374150" y="5447037"/>
            <a:ext cx="650318" cy="307777"/>
          </a:xfrm>
          <a:prstGeom prst="rect">
            <a:avLst/>
          </a:prstGeom>
          <a:solidFill>
            <a:srgbClr val="0070C0"/>
          </a:solidFill>
          <a:ln w="63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TL</a:t>
            </a:r>
            <a:endParaRPr lang="en-US" sz="1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TextBox 97"/>
          <p:cNvSpPr txBox="1"/>
          <p:nvPr/>
        </p:nvSpPr>
        <p:spPr>
          <a:xfrm>
            <a:off x="493339" y="4411353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CKL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0" name="TextBox 98"/>
          <p:cNvSpPr txBox="1"/>
          <p:nvPr/>
        </p:nvSpPr>
        <p:spPr>
          <a:xfrm>
            <a:off x="493339" y="5204401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CKO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4" name="TextBox 99"/>
          <p:cNvSpPr txBox="1"/>
          <p:nvPr/>
        </p:nvSpPr>
        <p:spPr>
          <a:xfrm>
            <a:off x="493339" y="4807877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CKP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5" name="TextBox 100"/>
          <p:cNvSpPr txBox="1"/>
          <p:nvPr/>
        </p:nvSpPr>
        <p:spPr>
          <a:xfrm>
            <a:off x="493339" y="5600925"/>
            <a:ext cx="65031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DKL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7" name="Rectangle 30"/>
          <p:cNvSpPr/>
          <p:nvPr/>
        </p:nvSpPr>
        <p:spPr>
          <a:xfrm>
            <a:off x="690948" y="305805"/>
            <a:ext cx="862959" cy="422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DINAS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30"/>
          <p:cNvSpPr/>
          <p:nvPr/>
        </p:nvSpPr>
        <p:spPr>
          <a:xfrm>
            <a:off x="2248370" y="305805"/>
            <a:ext cx="862959" cy="422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PELSA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Konektor Lurus 6"/>
          <p:cNvCxnSpPr>
            <a:stCxn id="67" idx="2"/>
          </p:cNvCxnSpPr>
          <p:nvPr/>
        </p:nvCxnSpPr>
        <p:spPr>
          <a:xfrm flipH="1">
            <a:off x="1122427" y="727868"/>
            <a:ext cx="1" cy="910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Konektor Lurus 9"/>
          <p:cNvCxnSpPr>
            <a:stCxn id="68" idx="2"/>
          </p:cNvCxnSpPr>
          <p:nvPr/>
        </p:nvCxnSpPr>
        <p:spPr>
          <a:xfrm flipH="1">
            <a:off x="2679849" y="727868"/>
            <a:ext cx="1" cy="9311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onektor Lurus 12"/>
          <p:cNvCxnSpPr/>
          <p:nvPr/>
        </p:nvCxnSpPr>
        <p:spPr>
          <a:xfrm flipH="1">
            <a:off x="1096813" y="1638672"/>
            <a:ext cx="15830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Konektor Panah Lurus 14"/>
          <p:cNvCxnSpPr/>
          <p:nvPr/>
        </p:nvCxnSpPr>
        <p:spPr>
          <a:xfrm>
            <a:off x="1553907" y="1638672"/>
            <a:ext cx="0" cy="253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Konektor Panah Lurus 26"/>
          <p:cNvCxnSpPr>
            <a:stCxn id="68" idx="3"/>
          </p:cNvCxnSpPr>
          <p:nvPr/>
        </p:nvCxnSpPr>
        <p:spPr>
          <a:xfrm flipV="1">
            <a:off x="3111329" y="510988"/>
            <a:ext cx="819891" cy="584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3"/>
          <p:cNvSpPr txBox="1"/>
          <p:nvPr/>
        </p:nvSpPr>
        <p:spPr>
          <a:xfrm>
            <a:off x="3996407" y="346346"/>
            <a:ext cx="655971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PNEG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4213" y="2565400"/>
            <a:ext cx="8229600" cy="1143000"/>
          </a:xfrm>
        </p:spPr>
        <p:txBody>
          <a:bodyPr/>
          <a:lstStyle/>
          <a:p>
            <a:pPr eaLnBrk="1" hangingPunct="1"/>
            <a:r>
              <a:rPr lang="id-ID" sz="7200" dirty="0" smtClean="0"/>
              <a:t>Skenario U, 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000" dirty="0" err="1" smtClean="0"/>
              <a:t>Skenario</a:t>
            </a:r>
            <a:r>
              <a:rPr lang="en-US" altLang="en-US" sz="6000" dirty="0" smtClean="0"/>
              <a:t> </a:t>
            </a:r>
            <a:r>
              <a:rPr lang="en-US" altLang="en-US" sz="6000" dirty="0" err="1" smtClean="0"/>
              <a:t>Kasus</a:t>
            </a:r>
            <a:r>
              <a:rPr lang="en-US" altLang="en-US" sz="6000" dirty="0" smtClean="0"/>
              <a:t> </a:t>
            </a:r>
            <a:endParaRPr lang="id-ID" altLang="en-US" sz="6000" dirty="0" smtClean="0"/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23528" y="1628800"/>
            <a:ext cx="836327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en-US" sz="4000" dirty="0">
                <a:latin typeface="Arial" charset="0"/>
              </a:rPr>
              <a:t>Sebuah desa tanpa pelsa meminta Anda datang. </a:t>
            </a:r>
            <a:r>
              <a:rPr lang="en-AU" altLang="en-US" sz="4000" dirty="0" err="1">
                <a:latin typeface="Arial" charset="0"/>
              </a:rPr>
              <a:t>Seorang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peternak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memiliki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masalah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dengan</a:t>
            </a:r>
            <a:r>
              <a:rPr lang="en-AU" altLang="en-US" sz="4000" dirty="0">
                <a:latin typeface="Arial" charset="0"/>
              </a:rPr>
              <a:t> 3 </a:t>
            </a:r>
            <a:r>
              <a:rPr lang="en-AU" altLang="en-US" sz="4000" dirty="0" err="1">
                <a:latin typeface="Arial" charset="0"/>
              </a:rPr>
              <a:t>sapi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sakit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diare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dan</a:t>
            </a:r>
            <a:r>
              <a:rPr lang="en-AU" altLang="en-US" sz="4000" dirty="0">
                <a:latin typeface="Arial" charset="0"/>
              </a:rPr>
              <a:t> </a:t>
            </a:r>
            <a:r>
              <a:rPr lang="en-AU" altLang="en-US" sz="4000" dirty="0" err="1">
                <a:latin typeface="Arial" charset="0"/>
              </a:rPr>
              <a:t>demam</a:t>
            </a:r>
            <a:r>
              <a:rPr lang="en-AU" altLang="en-US" sz="4000" dirty="0">
                <a:latin typeface="Arial" charset="0"/>
              </a:rPr>
              <a:t>. </a:t>
            </a:r>
          </a:p>
          <a:p>
            <a:endParaRPr lang="en-AU" altLang="en-US" sz="4000" dirty="0">
              <a:latin typeface="Arial" charset="0"/>
            </a:endParaRPr>
          </a:p>
          <a:p>
            <a:r>
              <a:rPr lang="en-AU" altLang="en-US" sz="4000" dirty="0" err="1" smtClean="0">
                <a:latin typeface="Arial" charset="0"/>
              </a:rPr>
              <a:t>Bagaimana</a:t>
            </a:r>
            <a:r>
              <a:rPr lang="en-AU" altLang="en-US" sz="4000" dirty="0" smtClean="0">
                <a:latin typeface="Arial" charset="0"/>
              </a:rPr>
              <a:t> </a:t>
            </a:r>
            <a:r>
              <a:rPr lang="en-AU" altLang="en-US" sz="4000" dirty="0" err="1" smtClean="0">
                <a:latin typeface="Arial" charset="0"/>
              </a:rPr>
              <a:t>cara</a:t>
            </a:r>
            <a:r>
              <a:rPr lang="en-AU" altLang="en-US" sz="4000" dirty="0" smtClean="0">
                <a:latin typeface="Arial" charset="0"/>
              </a:rPr>
              <a:t> </a:t>
            </a:r>
            <a:r>
              <a:rPr lang="en-AU" altLang="en-US" sz="4000" dirty="0" err="1" smtClean="0">
                <a:latin typeface="Arial" charset="0"/>
              </a:rPr>
              <a:t>anda</a:t>
            </a:r>
            <a:r>
              <a:rPr lang="en-AU" altLang="en-US" sz="4000" dirty="0" smtClean="0">
                <a:latin typeface="Arial" charset="0"/>
              </a:rPr>
              <a:t> </a:t>
            </a:r>
            <a:r>
              <a:rPr lang="en-AU" altLang="en-US" sz="4000" dirty="0" err="1" smtClean="0">
                <a:latin typeface="Arial" charset="0"/>
              </a:rPr>
              <a:t>melaporkan</a:t>
            </a:r>
            <a:r>
              <a:rPr lang="en-AU" altLang="en-US" sz="4000" dirty="0" smtClean="0">
                <a:latin typeface="Arial" charset="0"/>
              </a:rPr>
              <a:t> </a:t>
            </a:r>
            <a:r>
              <a:rPr lang="en-AU" altLang="en-US" sz="4000" dirty="0" err="1" smtClean="0">
                <a:latin typeface="Arial" charset="0"/>
              </a:rPr>
              <a:t>ke</a:t>
            </a:r>
            <a:r>
              <a:rPr lang="en-AU" altLang="en-US" sz="4000" dirty="0" smtClean="0">
                <a:latin typeface="Arial" charset="0"/>
              </a:rPr>
              <a:t> ISIKHNAS?</a:t>
            </a:r>
            <a:endParaRPr lang="en-AU" altLang="en-US" sz="4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ATAKU (F)\PKW\PIC\Pic Pkw 12\Photo0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7638"/>
            <a:ext cx="54864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" y="3810000"/>
            <a:ext cx="2895600" cy="2603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sapi</a:t>
            </a:r>
            <a:r>
              <a:rPr lang="en-AU" sz="3200" dirty="0"/>
              <a:t> m</a:t>
            </a:r>
            <a:r>
              <a:rPr lang="id-ID" sz="3200" dirty="0" err="1" smtClean="0"/>
              <a:t>en</a:t>
            </a:r>
            <a:r>
              <a:rPr lang="en-US" sz="3200" dirty="0" err="1" smtClean="0"/>
              <a:t>galami</a:t>
            </a:r>
            <a:r>
              <a:rPr lang="en-AU" sz="3200" dirty="0" smtClean="0"/>
              <a:t> prolapse </a:t>
            </a:r>
            <a:r>
              <a:rPr lang="en-AU" sz="3200" dirty="0" err="1" smtClean="0"/>
              <a:t>rahim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data:image/jpeg;base64,/9j/4AAQSkZJRgABAQAAAQABAAD/2wCEAAkGBhQRERUUExQVFRQWFxoXFxcVGRgYGhgaGBoaGBoYGBccHCYgGB0jGhcaHy8gIycpLCwsGB8xNTAqNSYrLCkBCQoKDgwOGg8PGiwkHCQsLCwsKSwsKSwsKSksLCwsLCksLCwsLCwsLCwsLCwsLCwsLCwsLCwsKSwsLCwsLCwsLP/AABEIAMIBBAMBIgACEQEDEQH/xAAbAAACAwEBAQAAAAAAAAAAAAAEBQIDBgABB//EADwQAAEDAgQEAwgBBAEDBAMAAAEAAhEDIQQSMUEFUWFxIoGRBhMyobHB0fDhFEJS8WIVI4IzcrLCQ5Ki/8QAGQEAAwEBAQAAAAAAAAAAAAAAAQIDAAQF/8QAKhEAAgICAgIBBAEEAwAAAAAAAAECERIhAzFBURMiMmGBcSNC0fAEFLH/2gAMAwEAAhEDEQA/AGcF2WNBaRuOXkuoVPdOzOuY8N9CCL/JK24oxGw+inSrg67TC5sSSY2PFvFmgC1/+VyZPW+ye+z/AB/NZ5YGiw2cN9N1j2vmzhY6FH8PpltRjm6AgmeYOlluh1J3Y0LhVe6AIu4OuJAkx6KXDsYHvAMyC0c7AwFbXxdJ9Uj4ARFrT16BCcMaKdQ2kNMhzd72hKVHlaoGVdTdtnWtHOfNGcExgIhzpcSZJMz28uVkkfUBLc7nWDpLbxMwAVSaXuocSCYnqAd/nqgpVsDlRr8ZVtHO08pBWedUy3kSAQNeVpjdUVeMGo3KQdbEu+4F0PXOWx+K8gD5+aXkeSDnrQRSdPxFzidYMAX+i9xQyxA2i1xIAiZ6+iGp1DFtDvyPVUvqlxiLkC2mmnyHzXPiDIMqvOUSWx/iIBBjobiQgH4iajmm9W06QbRl7gc+Ssw9QhtmAAGS43IIuLfK6BwdN5e4Wv4if8oOx6n6IxVDJ+SeEqFrSAfCHGw1lwvpsITLDYsEC+ZxFgJsB/cQOWndInYkEuIEaHpJ1kd/SVGm57x4CLSCQexIPTeEOSGQme9D2piRVytAyumQHkk5YB27g9ik2KxhE5XDKDHQjmT5/JE4Gk6mXPzySOfiMSNZ3bB9EuxzwAZAAjQbA7EeingrHc2laI4DO7NFXQguGoP40Rj8aadR1MHM5kSRyI6+iWUqGVjqjTAMtDYItEm/nKXMf7t7Xzdx+QFgU8uGEntE1zSqk9mlx2PLrgZYAk79yUnq45xOXNAJAPXuptY+u1zwNNQDqACSY0iyBqaDqP4TR41FVRCbk3cjWcGoim2m50QKwM9LX9QquLYun4y46klsbgmxCXU8UA1rSJLQIbfwkkDNryHXdRx+CJrzcwPCNAA0ak7CT8lpcalGn/JZ6jSFfEabnvzgRNlczhhc7wfC2ILt43jqVfiuLspkBxa9hY/4QfjjwmNxP5VzuLU6lOkyj4XAQ86FwsfWZHosk1HYsYRW5bI0fesLnHK4uaGmZuA4OMEaG0diq6dJ7rESHf28txB+d0Lj8fUYYJEgQ4HnMH0kK6jxB4EkyZLWkQIAEQI1MpW56a6KylxtdFZwJeZgAgkkOAdOkHb5WXVsI8klwBERlaABl10G6tp4eABP8GdlOjjgHFjj4uRieyfb6ZDlg4u/BRSp0XDQNO0W02PUIavwIkyx+Yawd+xTaaddhyHoSNQeqDwHES2maby0uY8DeQD2Bm4n/wAgi5SQsTN4ihUa4gsd6fhctieIUXX8V72BPzXI/OvQzizqdMRvHWxU8zWtFg6bW1CXVK99+6k2pPOf31XVQgQyp+9Psi8JjC0xfogcIzNN0VRpxeOyzKJS7QyxYzOEanbqFbggOsgeU30/CFa6wMSeanQxRzwRBv8AlT0UclYRiSJGWcpHQm+vbRGYKoGtcPDlIuXRJA+fkEqe2HOI6n1VlCpBDi2emg9UvQNpk6J8T48LTe885tPTZG4riYDiXAcxrcHkNZ3jqllEkElwm8gz5abq3EUGw06OLbgjLcWtz7BKt6CnS0FtrZg4CIJExoCbntYHVCAz0duZ2+q9wtRpGUZWF0m5jLbXlsbdV7iAZEDS0zaf5lBmeytpBF4yiBrEnkY84J5LsMW57g5XCBAuPxBkQi8RQb7sNbczndaRpAb6Jb7vxi5YbkW1I0A1jVK/RSUWkg3BYZgZAkuMjMQANLtgmTtqqcPhzlkBokTI8MzO2k7+aowuKIqNkkhxIcLGZhsAdfsqqWILWFotJkHuf0KTUq0SbVWy08SDDZoLhu69+aV5PeOMk+I3+vkifdWk+p+gG56Kz+gtLbi8OGhgkTPkiqhtkvqkeYrEMZSyiCSHCI0ItEz8W/ks1jpBE3sdfJOn0WtJzZ8/kGiBAJ3nZB8Tw8lvdWi9oPlGj9m8R4fdkNBcMwdY5piW30tPz5JZiuG5akSPBJbvNwR9QVRgMQKRDhOYOG821+H79E0xeOa+XNFyGxa1/wDSWSd6KyqSp+BW4F1Ro1JBnmSSc3a5FuiM4nUc+m20ZozAWdlmDHnbsFV/WTUc4tgiPhnrPLmFDEcSL6wJGVgAbJ5NufPT1RjvsK2Lq7GvqNNOjlYB8F3F5GpLokzHyQ1YgPbUotNMNIIJJJmZB/eSYcOrvdDKd2gnLM23N9huh8dSJBDjFtuQkelkybsnHvyKKlc5mteJMySZuS6bp5U4jnaKYt7pzrEQfEZn95KFDAh9H3rhGUlszAgDXqQUJicBo5r3F7m5iSbCCWkTuZFkj5Iy+lfx+zTuhxU48H18zqdnNEgWGa99d/wlvtVhmWqNs6wd6WPRecK4eXgPbTcSATJgCRuHT0m6jxfCtcxjspJIzZ3TJAJERMSEqX9RNP8AkopZcdMV8NwlR5IY8tvBMm/kLo3EYIht36mDEAWgS4onhGKa2q4sBEh2bOAYaL+HrGqrxnEGkOBAu0RbreD1lWbbkcr7LMFw59RgLCYEttJBg7eq5S4diTk/9bLewAdEW5OH0XINbDYY2iDoYkC5VWQNcR1Kra2dDp++asYCPi31/jzXSYIpssTt8/Je1sWQDB5Rpod17QiAAZtNvsm/BfZ04kz8LWmM0fIDcpLHindIq4fQq1QRTaXEEeLQTuisR7P1meJ4JvJLSCetgttgsCyiwMYIA9SeZKqfj2A9UKo6VxKjFtwD3Xgk7EA36GyIo8AruOmVnIi5j7Std/X0/wDIDzUqeOpkxmBPRZoeMEjNt9nKhieWgd8J29CmVbgGdrQToImSTfunYc1RdiAOSVR1VjKKXgT0vZdgLXG5FyNieoV54UySXXJ1+f5RVXGDmqRiwSAhgh6Xo6nQa0+FiqxOBY7Vg/bIrFV8g6pHiMe7ms4RDkLsfwBwfmpubqDEAbzsl9XBvBcSCBM7Re9jfmbI+tinSqTxE8/VB8etHPKMXoWsw7oMl+cEObAEQAZMETroAtBgXP8AcNbkysDYOUgOIB5ECD+UI7FAgEC4nv8Av4Q9bibnnSBvFpAgxG/3XLPK6ZNfRohxnFU3OblbrMmTYm5zA31VH/TqbqecuOdvwAaTvJnSLI7D0ffGoXhrGkCXGPinQb9f/HZAspFsiZvt03TwknonJtfVQubW90ZiTZo5Ta5Hb6pxRAeQC7wtIBcLQ0XsPIgdwlWPaSHAC7XAyL25/NM+E4JxLB4nNLTJggGIEDn36KuSRdp2AYfDNqe9dJbkDnNOumk+ZQ7jmaWiDmLjcQJMER6p7U4U8yynTcATDiBANjr3so4/2cry54pzOl4y2EmPJSUr66KQi6M/gqGSmCdcwcRpYXief4UsZSlzC7QwYidLz/8A0UzFINptENzPMO5gsBdI5TcEdkvx9MtqUzAsRA3gn9HoqLsVoM4QxtSjWpSQ0Z3B0f2gE6JViZ92wuvDdNIJgg9exTDD1DQpPkn/ALgDABqJcJvsItPkhuK1QaTS0yMxaY6ASCNiISQ4lGTft2LJLGwzAcTy4Usyzmpm5NmyL21QvEONGoQAwNaGiQ28aHfYx3SkVXGgMvxMqFoB/wCUkXjvZH0uIn3dVtTNOUQYOY5RIBTKD2QydFdOmPeAvLRnvBs28mPPkqsVgWve4l4kua2mAMwEmJMaCNlRgCHPph85fEJHPnPOfstJhcIyiCXFmZ8/GJIM3ubNMCPNFvFiNeRLR9kaz8xvZxGmsbjpK8T6ngnOksz5Z/s8TeZuLLk2cjYil2HItcWKtdhiW6zlb8O58/Mqg1s0fEBvm5/dHcNol9RjA7Uj0VG5ICWxp7PezD6xDneFk3MXPQD7re4eg2kwMYIa2371VLq7aTLaAQAk54wXPjZNaR3Q41EZ8Z4hkZA1dZZyrUPNWcWr56jQoVxGqS7djv0Qp0c1gmVBraXw3duTsgqFcNbO5UP6iO6YVaG4xhjWSqX46OpS11e3VDVcRJQGyGDsVfVWUcVF5SkV5UjietkRMg/E8QJ3Q1OtmdGyX1MVe3ootrwsBsuxVaSYQb6tlzn6oeqU6EbC8JWMrc8BdR9z4WgEfFz7zvK+fYZ6PwHESx0SQ02d2SteQwfs1gxzJPgblnSAi6FajoGNH/iPwlYw1wBdHswcan0UVSOmhkzKNmjsF6arRyQLnhoVDcRK2YcRm2sTtAQGM4iG6fNV4zGw2Ak7qmsoN+DVRRxCtSqHxNAcP7hr+3KzftPRMBzdA0AO5HM03HkmGLcQSh24nMC1wlpsUa8kZOxbQxbi07w20iYyjY9VHEUCcO14m73Ehulw2JG+iJxdAh7gw5RlsY6C/UfyrsNwU1GZXu92M+YkEXzZQ0xpE873WbS2ybWjK1Wua9paT/lboCTboJUquMdrm+KO9k549wN9NwLPGQdGzIjmBaOxQlPgVXENzsa0X3c1s32BM23RzjLZzNeC7hRb7sOB8bHzDwImBAHM2+SZ1eLPNMvfdt4jKZu2fCe8fNJ+H8ONOrkfdz2PgAhw+FxBtrpr1Vtet/22tY0ANAdOs9xuenbkhSuweme4pznvJpg06f8AY0y05dpA17rxQOGfqADIBl2pneJt2XqGVAbkfUK/s7hnf/jy/wDtJH8KnDey1Cm8PYXhw0EiPoiG1iFL391Q9LBAPEahIF0vpUct0Tjao+3pZAYvEiEiYZHrPFVXvEqlzCp4dUl8qXEH3jdERdEKT7dlB+IOyoNWygasJrFCG157bqqpVgIZ9a2qrdXKIrYQakBRFfmg62KUaNQm6ahbCPf3ld70qt+iiHSiay11XUoatVXrnwgcQ+EyEY0wj51RAsUtwGJlM3CVmZGr9mcbn8LtWi3ZNcViQFgsNinU3AiZGifv4lmAdp9lzTVHZxztbDcZiptugq+NygCdUur48zr3QNfFEuSILkPBipVGKfYwq8kNUaxzNsiuwWLq9ayXNq+JFYkx/CBoalWSINh7XF4jcadeitZXAa4F0i0Ag3vvyuhGuyqVHKKrS6TTsbXAPI8hJU5xElbWiGIxoyl0wNJBNv0ylo44QHEDwtho2kmT5DomPFMCHOLWm1iPPTvyQFLAw4Zy2xJ76QMvQT6qSUKpnLjTp9kuBcRdVxNMEZgBEmAQD4TpqLx5oXFVwKhy8zmGgnp2+ydUsMfdio2ZJIaGjZpE/wCkHxHCNNV5iZmAAdZ6bQqKSXgeniLncQI69tui5SFFzySIsY+HoPyuTaEs+nDEqLsQl3v7q2hUl3ZTs9ZE8eYB7z6hZ/G4z8J3xR/h/wDH6LGYx8k3TRRLklQ44Vi5cjsU+6z3BaZ94JNv26dYt0DVGWmCLtFb3qirUVTq6ofUTCtlr3hU1KiqNRV1HKiRNs59S6KwZsl9Uq/AVbdkz6sRPYc8qkVCFMEZZO6CxFRKnY70SqYi6ExFeSqnuUgzMCdwqE27LsDUhPsPUkLO0DCfYegTRFUGRJBG4jf96LMMQxxspUZFhMbFC066n739/CRqyidFFavcqjC4iajQd3BW8Sbo7nY90Nw1zfetLtjPnFlGqHbNHja4AjQD780t4hjiwQpVcaCDN5t3QvEqJNIO/wAbHtsUElIMpUKqmOMc1ZgX3KEaYN9CrsMYKqSsauIIK9wlTVvQj16Ktp9VKlQJMhC00Eg2WmAbf8rweXNC1WF3i0cJ2IB6JqKEuE6wo1GGDAJgT1XPtSOSUWmBRVa4MAdpbnfU62TNuEqgF2aGmSAbxNjO11RhMdmPiaYOx7WHWJRwrSDJMEyI+/khJPyiiYnp4RwmG6kn4deuq5OadXoD3suWyfomVMxY2THAvhgO5STh3Ca1QhjW3JgSQAuqYh9MljjcGD/tE9KMrHPEqng1k6LJ1aB1KdUaki+8nvH+0nrVZlUgyfIWUmEte8GIbZX4PiIeMjz4tjzXYdsUyTplJ9QkmJblLY1hPFKQreFDTFeFyo96jeFYZ2Ja6BJY2Z3I0QeM4e9hhzSO4WTp0xW/JAuUcyqzEar33qcSz2oiOGAXB6FBvcoB5Bkao+AWPKwgeSX4hHh/gBiJGh2SurUgpIFGwJ9S5CjTxGUyvcWfEOyolXJML98NtPynvAuJhgLHaG/2Py+iz2Bp5jHNWva6m6CCI+iW10ZG6dw5goHL8WYEE8jYJMGmYOqlwXjQLQyoRlPwzoP4TDEcNLjIPrY9O6Tor2CMZmBa7T6KOF4E2QXEwDtZE1T7uzge6sw1gSDI5H9sll3Y6QFisGabZmRMAo2lTD8O3/nTg+UgH5BXVMKH0y0keLS9h1K6nSFOixjYJA1/RzU+PVmd+TFzIhN8JwRzhTnw5iAXHQAnUp1wjg1NrBULQ5zrknYk7DZNQ4CJuPypT5qehBDinUGVHMyvaW2uZkganlddwutSqOMOuNWnX10KZVfZ33z5dLTpIuDFrzyPJZfjfAnUXZqZlw+Ij8JuOdumUd1aNA/DvJ+COtvspYbGiC0OE/fnKzFD2grARBPp9VLBYp0+IQU8k1tGjJPtGmqYYWLYJtmtoe3JUjBGdNbXsNtVDh1eXSTt9CmgqmXDLaNtv37qbdkppXoVv4e7p5/yuTdmKb/dY9l6loTAhwQn34PQkRrIE+ayuHwrhVc14ObNedtyttwAxXbLbQRJ7FJaLhVxVZ2xc4+UwAlT+gvxfTFspr4eahAENFOx2ibwklOiDUa3mb/daHjDMrRFs1vLVI8I3LUnl97KvHLQFtIc+05pmlmpgNe45Xtb8PMOA2k2jospjMPfN5D7rb0cA2rSvEu36yYWLxjS2oWusQSD3lNwz8Cyt9mh9mKvuaL3D4zcdQAbJs5zMSGvIkuub/M9VnsMwOY2eUJrwACYEwATPObfZT5JXZRr6aLz7PUnE+E9LqA9lKOpG3NN2XP7+6qTaQEH6rm+RkVEVM9m6I0pz1Mop3C2izWgAdAEYWmItH7/AAqnNJn8wNdPSEVP2bES+0uAiiDaWn5FYh5X0jFYQOaQSTMz++qxOK4YWkiLgrq4OS9BaYpdTJIESmmE9mcwbmeAXbAT8/3VGcF4eHODTY6halmGY1uWNIkETcRH5R5uZx0ibTsX8Q9nKVHCU3MHjL8pdeSfF6CAFDimApVWhlszYGYbQL90540YwDJ19/N/P7pfhcO64eZvptr18vRQlNqmV5G9GRxOGdSd7t0ZdQY17InCcYdQMfEDpOnlyWtpcPFQHOBF7u25dv8Aay3FMOCMptGi6ePly7Ak6sbYfjbHkXy7Q7tryXcXYDTzN8Jbe2h8llmYGN7Km4sXmOUlW7Nk12PcNxI7k8kQ3Gw1w9P35pJgnC46WR+CZnexgP8A6jgy20nVK1sZOx/wKrmpZZAvlvsDf6p1RDR4SQLX3IgR/wDWyRcIwhb7ynb3jHDXobn0CLOAc1wmTeJNyQbR8yvN5nbo20+gzEcUzy1oIY2wJ23Lj1lKeJtm5Bh07eSbt4dlqZgbkyQDpmHinmLAL3h7P+41rmk0zY5o338oClDk/qV7GVp7MFxKlEgHKRoUppY503Ohhbb234cGPsNViquHvMWXqce0LO1I0PBqkuzOkNFt7k9uy0NLiLMhAkmSYGn7sqeA8Ga7DU3EmXCeV9BHP6JtQ4HlBIHizSD01/hc0uSNtJ9GSkxeKRNy0A8iSPlsvVpKVEwPh9CuXP8ALL0V+MFpYb3Yc+fhpvI//UpR7K4X3lN5kTmH0THiuLJoVWtElzCAAb3F9dkm9hOLNb7ymdSQ4dojyTLfH/AailiH+0HDctNrpmKjR6kiEp4PgveOxAOrQD83LVcVex9IzYAh3oZWX9k6hdia7Zg1Kbo6GbfVNxyuDZmkmqCeBvDqhpHe7fLUeiA9suA5HNqt0Phd3ix84hU0cQKOIDgZDH+LsDB+S33EcE2vQez/ACFj11aR5wi5YTUguCdnzPhOKuW+Y8tVrvZjAgh5ESTHbU6LC5vdVb6gwfovo3sjXApOJBAc6QToQIuOapzpJWLDemM2YKLW8wFY7DSLNb5T+V7/ANQpDV143lWMxzNi39suPPxZWkC/0RG0qD8IRMtI6pi3FN/yHkvRWG5+nf6IfsGKFf8ASdPks/x/D+7eDHxCPS0x5rZf1TeYn7BYT234gP6miAbAQYNoc7+Aujh+9bEkklYs4a4/1TBzcB6lbJ/D9QCLmf5Wa4fUbTxlInQOi/W33W8NZv8Ak23KEf8AkNppixgn2Zn2z8OHoNbcZzMbm8ntJKKwtLOwGRBuE3xVOlUDcwaQPhnSD/C9pZBOXzvPRTnyp0ojuCYsbgLnUE3nYrDe0OHNOu5h/wDcDzB/YX0t74IHh+vQpP7Q8CZiadjFRgOQiPQ7wUOHlwlsEuP0fO3OGiW141EyOaYkES1wgtMEHUEWKCqsk2XqROZg2EqnPPVbP2GwIqVhVcf/AE3iBzLhr5BZFtK623sDhg9rwCQ9r2uEcr/dLzNqNo3H2Ge0GI/p8bmBgPAmOWhPyThg8MyXSbfI7KPHeBmtTaIzPAEvJDb7mPUwg8J7PVWNLSQYIykEi0Tv6efRcHM4vdnVJO9DNjdZHextf5qQqTIAuDr9+qDbg6oIAm8iSQRfor6fC6pnxM7wSeflc6LjTvo36POJYQYmi5rmjMG+Bx19V8649SbTcWNM5d9vJfScRhZpFvvDd2rRe2yx2P8AY8l4e55u4TaCZPittrp0Xdw8yWp9i8n2jj2SxDnYNgmwlumhBJhPfeOLbkgnp+6rPcL4c/DUnU2zOs7E8420+atDMS+4JtGu/UBc8/qmxLx0OjigP7vn+F4s+/D1wfhf5LlH4w/I/Qd/SOMS12n79FGlw6nTJLad9DaJRbMYbzB6rx2IIM2/eSP1VoNoG4rWHuXNYx5e85QDNhqT2t81lMJOFxLXOnw/Fe8EXv2K2DsSTzO1v2yFdhqcfCYPzHVdPFyqMcZIDaCWNw1TxMpjxze4mdzfl9UaalFgAzOHIBx/tsPKyUMwbWCwgHboOXLVe/0rTsen791Bp32bMzHtHwx/9RUc0SwusRc3Ez1E7orgnFsRRblE5Ncp0v8ATT5J3/TNn4fQ89ipOYN7XiOS6P8AsNxxaEt3Ydw7jwcCahcwiwBDSL7yNdkwp46iSJcxxNhICzz6IvM2CrFDrIHr+lQdN2P8jQ8rYloIg0ovtpOiDrcRaHG1I9QDr+lLDQMzYDqqxRl3P99NkFD8ivlYceKD/BpPMEjZY7joe+oXmACSGtGwGh89VoalKPp+UHXoNMSA7nK6eGoSsk5t9ncQqCWneJR9DHBzR8+hSioM7C42MTG4HPsqcBXHw762uujlhnHXgeXWjR0sUNQZ8+ato8VczQkb/KEl98ZFj32PdTbUO4uuNxraEzHdPjjgTLptvdeu9qHM1i/IEJGKgGvIa+il74Ec58v2yGKoK5JA/tG9tR5rNZEjxgbEf3dbarM1qwtC1r6ggDr5JDxPh4bUDmix1by52XdwTr6WBtsDMjRO/YviLqeIgEDOCDPS/rYpHiKnIW3/AJU+G5s4cwgRv9QumccoNGTpn1mhxCR4iARJPy0PVev4kMwEj/Y+0rJMqkibxE2P05qVV7triPoNyvJ+PRX5maapxKHCCIzc7m2s6a2VDeIXJLjeB69OYSE1ZiduvT+V1eoQ3XX9jnqg+PyK+ZjyhxBo8RdA2nWN/muHGGvsS6OZ1A+6z7aNhPf6/NU+9LG625DYax/pZcNCvlZpH8RAEhxa3lzdp5BWf9VjLoZ1nb8rNPrEkSDlkTtB1VrajwdRE3t6WNkVxryzfKzR1+JGbPgdguWYxHFL2suS/Cvyb5maB1AAiTA8r23+a8FNt/EQO6m3h97vmZiYMTY+kKzEcPl2moGptoJHmptKiqX4KTl62/foFH3bTN9tN5+69rv1FxN55kbT+/Cq2vcNB2cQNYN/oikmBs8rvyjSR0GkKtmIzRAd9u/ZXOzHKSRIvy7mP3RWtNtJP+/OFtJg2ylrQTrp+lc74psdvpqrDQBuYBI126R9PNV06BaXACRyOm9p7JVLWwUyt8AgGRJ1K9bSEZjH7e6ubhp+Ijyv81I4RpPrB6CE+Xo1OwRjNA4T2+nZVVCJLR+yYTSANfWPwoig0HMBEc+u8bo5AxFowwbbQdes7RzVdTC6QBr6DmnHu82oIkzqqzhBqbRax/dEttoOAt90M0BsNMiY1jXyQz8G2S6AH6WF4T2oGeE6WHYW/brxlNp1gGT6p/kkmDERuZqGgdIGw5fu6iGENm08tZCeNoNGuu82joo1cKBsL3sLJc7BgJm080S3S09+fPkuxGAjQbX7pzRwwLYOUAb/AL3UTgmRzkD0kT8von3QMb0J/wCgcTA5anczy5KvE8GDmwTlJ5bRfVOxg26ZiPx35QpHD2Oht35CfqjCfkGNGfbwJg2JNs06HQn/AOK8o+zjGudlNi6SNoPLkn1XDOmTabR9FXUZzbG3+uqf55LyDGhf/RtpiAeca2Eaet1YKjMpHMADr1Vj6ergNI1t0H+16aYMANuLX0sPwVJ8jbbADvDACTyvHzjqpHDgiRds/wAyR+6L3E4QEXAnbldR904C/L+3QW/C2VAdldWmRF9DJ69F2YOjRsG1r+atsWkAEEbneFDJLe4+adS9GsrqTeL3v35qiq5x2MReACZ6Aq2AP7SYG/M6HkSr6Nr5ZI1toT+6pou2K1fQpe+oLeMdpj5FcmNZxlcmyQtMef8AVADpE6j/AB5fKUVT4sHE3IHw7TB3/eaSVKTbSCZMd7K9tWwB57DroFzYx8nUuSSHH9QwiJsCbmDrr9BdSdkLRlda0/iEnpOJMEQDMEx6wrbwbjXTtukcXuh1yX2NBR3I0HxSO+n7oqnva2QJJ6/b93S1zHkTm0sRsvKWFIuTmMzvfX5DmnxVdhc/SDWuA+FoHfbqvfegyBHWJQtN5GhsbRM6CVH3hA/5aW0E/VK6QrkX1HNE+p5/x/KkKzCPCCet7/v2UG1iCJAMfXtup09Y8/09PsktVoN2WtoTF4E3+29l5TpNJtf4ReeV7/de4VwaTI2J5ydlbXxbQBGUSRY69p2gIrGrYyRQ3DEAyc2wFxMxHbVeCg1oaPkJRj8YwyZ8LYHrHyXrWtdcaRt81svFjYJ9AFGmAY1O8/Kei51EPiDF7iNeiLDA0GAM2wAudAesXVdZg2O+vflzuNUuVdgxICiSTcRv5juoNhpuZJN5tbp6lSdgzBuC6BDQdb8tlX/Smx1jnb9vZU01aFa/BziBMiRtbSdPwpU6ZnxQ0Rz5ahEnBHoRfSw7R0/CrrYadRrYydwNY+6FtM2DK24WDrfeOW8qBgbabDb8okUBodZiLW/ZUS8Atv3vB31ai5xYMWgfEgwCLjTqN9drKqpiAIB20kH67qFXibnOysa6GmZO97+YCsc7/IwT8Pkb/KEMtga9HorzZwAbM2B12EwqrTHP/S9DQXTHOTNjHY8vopuZkEi88oMDRUU0LRF7AAecX/fRVlsDN8l6zCEuAIiXWMx0v0/K9fSAFhMi89Cg0mr6FK6lXPoP3oqnRFj+/dXHCDW8kbmw69lXRw5a3MQZdeHQQB97/Jb492JvyUOxEZhoBEHaSq2kEE6ncyiKlECLjTRVChGUSJ1P56p0/Rr2Wuw03bp1JleKvEUak+ECO65M4s2ZZUH0RW/qvFylL7Rl2XHQdgo1AuXIeyiBq7je/JFM08/yvVybwhSbf7F5iHeLyH0C5ctMBSTr2P8A8VKgfAzqCuXKfgCOwxRtQTmB0j7rlyl/b+yy6K8C3wecfREOHhb5fQr1cs/u/wB/BWPQNTeczrn9IVOK2O+V199ly5JL7o/oA44c0e8Nth9AVaR4W9vsuXLrf2saJdhmjJpySLiLjm1/u+y9XIPpAmD8TqkUpkzOs315pDUcf+5fR1ul9l4uU+Naf8v/ANJ832mjwbv+3+82/lA13fF3+kL1clj93+/gWXSGVOkIaYE5ReOiH4gcofFvENLbrlytPtGfRDCOJbe/fzVb3n3D7nQ/VcuXHy+P0aP+TsOZmf8AE/ZT4kbfv+K5cu9/3El0KcQfGETgbnzXLlTj7/RHyEPsbL1cuU32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>
              <a:latin typeface="Arial" charset="0"/>
            </a:endParaRPr>
          </a:p>
        </p:txBody>
      </p:sp>
      <p:pic>
        <p:nvPicPr>
          <p:cNvPr id="46083" name="Picture 4" descr="http://3.bp.blogspot.com/-CNVkztKrEWk/T02Z70a3nQI/AAAAAAAAAQA/qSavP2rcSA8/s1600/kerbau.gif324466@.jp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654050"/>
            <a:ext cx="78454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0675" y="4508500"/>
            <a:ext cx="6554788" cy="1517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err="1"/>
              <a:t>Seorang</a:t>
            </a:r>
            <a:r>
              <a:rPr lang="en-AU" sz="2400" dirty="0"/>
              <a:t> </a:t>
            </a:r>
            <a:r>
              <a:rPr lang="en-AU" sz="2400" dirty="0" err="1"/>
              <a:t>petani</a:t>
            </a:r>
            <a:r>
              <a:rPr lang="en-AU" sz="2400" dirty="0"/>
              <a:t> </a:t>
            </a:r>
            <a:r>
              <a:rPr lang="en-AU" sz="2400" dirty="0" err="1"/>
              <a:t>mempunyai</a:t>
            </a:r>
            <a:r>
              <a:rPr lang="en-AU" sz="2400" dirty="0"/>
              <a:t> 3 </a:t>
            </a:r>
            <a:r>
              <a:rPr lang="en-AU" sz="2400" dirty="0" err="1"/>
              <a:t>kerbau</a:t>
            </a:r>
            <a:r>
              <a:rPr lang="en-AU" sz="2400" dirty="0"/>
              <a:t> yang </a:t>
            </a:r>
            <a:r>
              <a:rPr lang="en-AU" sz="2400" dirty="0" err="1"/>
              <a:t>mengalami</a:t>
            </a:r>
            <a:r>
              <a:rPr lang="en-AU" sz="2400" dirty="0"/>
              <a:t> </a:t>
            </a:r>
            <a:r>
              <a:rPr lang="en-AU" sz="2400" dirty="0" err="1"/>
              <a:t>mencret</a:t>
            </a:r>
            <a:r>
              <a:rPr lang="en-AU" sz="2400" dirty="0"/>
              <a:t> </a:t>
            </a:r>
            <a:r>
              <a:rPr lang="en-AU" sz="2400" dirty="0" err="1"/>
              <a:t>berdarah</a:t>
            </a:r>
            <a:r>
              <a:rPr lang="en-AU" sz="2400" dirty="0"/>
              <a:t>, </a:t>
            </a:r>
            <a:r>
              <a:rPr lang="en-AU" sz="2400" dirty="0" err="1"/>
              <a:t>demam</a:t>
            </a:r>
            <a:r>
              <a:rPr lang="en-AU" sz="2400" dirty="0"/>
              <a:t> </a:t>
            </a:r>
            <a:r>
              <a:rPr lang="en-AU" sz="2400" dirty="0" err="1" smtClean="0"/>
              <a:t>akut</a:t>
            </a:r>
            <a:r>
              <a:rPr lang="en-AU" sz="2400" dirty="0"/>
              <a:t>. 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http://caraternak.info/wp-content/uploads/2014/01/ayam-pedag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562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34100" y="1600200"/>
            <a:ext cx="2895600" cy="288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/>
              <a:t>10 </a:t>
            </a:r>
            <a:r>
              <a:rPr lang="en-AU" sz="3200" dirty="0" err="1"/>
              <a:t>ayam</a:t>
            </a:r>
            <a:r>
              <a:rPr lang="en-AU" sz="3200" dirty="0"/>
              <a:t> </a:t>
            </a:r>
            <a:r>
              <a:rPr lang="en-AU" sz="3200" dirty="0" err="1" smtClean="0"/>
              <a:t>dengan</a:t>
            </a:r>
            <a:r>
              <a:rPr lang="en-AU" sz="3200" dirty="0" smtClean="0"/>
              <a:t> </a:t>
            </a:r>
            <a:r>
              <a:rPr lang="en-AU" sz="3200" dirty="0" err="1"/>
              <a:t>hidung</a:t>
            </a:r>
            <a:r>
              <a:rPr lang="en-AU" sz="3200" dirty="0"/>
              <a:t> </a:t>
            </a:r>
            <a:r>
              <a:rPr lang="en-AU" sz="3200" dirty="0" err="1"/>
              <a:t>beringus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batuk</a:t>
            </a:r>
            <a:endParaRPr lang="id-ID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</p:txBody>
      </p:sp>
      <p:pic>
        <p:nvPicPr>
          <p:cNvPr id="481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22098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gambar sapi b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286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gambar sapi b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517775"/>
            <a:ext cx="28575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28625"/>
            <a:ext cx="2743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23900" y="4876800"/>
            <a:ext cx="8001000" cy="1517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3 </a:t>
            </a:r>
            <a:r>
              <a:rPr lang="fr-FR" sz="3200" dirty="0" err="1"/>
              <a:t>sapi</a:t>
            </a:r>
            <a:r>
              <a:rPr lang="fr-FR" sz="3200" dirty="0"/>
              <a:t> dan 1 </a:t>
            </a:r>
            <a:r>
              <a:rPr lang="fr-FR" sz="3200" dirty="0" err="1"/>
              <a:t>kerbau</a:t>
            </a:r>
            <a:r>
              <a:rPr lang="fr-FR" sz="3200" dirty="0"/>
              <a:t> </a:t>
            </a:r>
            <a:r>
              <a:rPr lang="fr-FR" sz="3200" dirty="0" err="1"/>
              <a:t>terkena</a:t>
            </a:r>
            <a:r>
              <a:rPr lang="fr-FR" sz="3200" dirty="0"/>
              <a:t> </a:t>
            </a:r>
            <a:r>
              <a:rPr lang="fr-FR" sz="3200" dirty="0" err="1"/>
              <a:t>mencret</a:t>
            </a:r>
            <a:r>
              <a:rPr lang="fr-FR" sz="3200" dirty="0"/>
              <a:t>, dan </a:t>
            </a:r>
            <a:r>
              <a:rPr lang="fr-FR" sz="3200" dirty="0" err="1"/>
              <a:t>sangat</a:t>
            </a:r>
            <a:r>
              <a:rPr lang="fr-FR" sz="3200" dirty="0"/>
              <a:t> </a:t>
            </a:r>
            <a:r>
              <a:rPr lang="fr-FR" sz="3200" dirty="0" err="1"/>
              <a:t>kurus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57276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85842" y="3571876"/>
            <a:ext cx="8001000" cy="259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Seorang</a:t>
            </a:r>
            <a:r>
              <a:rPr lang="en-AU" sz="3200" dirty="0"/>
              <a:t> </a:t>
            </a:r>
            <a:r>
              <a:rPr lang="en-AU" sz="3200" dirty="0" err="1"/>
              <a:t>peternak</a:t>
            </a:r>
            <a:r>
              <a:rPr lang="en-AU" sz="3200" dirty="0"/>
              <a:t> </a:t>
            </a:r>
            <a:r>
              <a:rPr lang="en-AU" sz="3200" dirty="0" err="1"/>
              <a:t>dari</a:t>
            </a:r>
            <a:r>
              <a:rPr lang="en-AU" sz="3200" dirty="0"/>
              <a:t> </a:t>
            </a:r>
            <a:r>
              <a:rPr lang="en-AU" sz="3200" dirty="0" err="1"/>
              <a:t>Tigo</a:t>
            </a:r>
            <a:r>
              <a:rPr lang="en-AU" sz="3200" dirty="0"/>
              <a:t> </a:t>
            </a:r>
            <a:r>
              <a:rPr lang="en-AU" sz="3200" dirty="0" err="1"/>
              <a:t>Balai</a:t>
            </a:r>
            <a:r>
              <a:rPr lang="en-AU" sz="3200" dirty="0"/>
              <a:t>, </a:t>
            </a:r>
            <a:r>
              <a:rPr lang="en-AU" sz="3200" dirty="0" err="1"/>
              <a:t>Matur</a:t>
            </a:r>
            <a:r>
              <a:rPr lang="en-AU" sz="3200" dirty="0"/>
              <a:t>, </a:t>
            </a:r>
            <a:r>
              <a:rPr lang="en-AU" sz="3200" dirty="0" err="1"/>
              <a:t>Agam</a:t>
            </a:r>
            <a:r>
              <a:rPr lang="en-AU" sz="3200" dirty="0"/>
              <a:t>, Sumatera Barat </a:t>
            </a:r>
            <a:r>
              <a:rPr lang="en-AU" sz="3200" dirty="0" err="1"/>
              <a:t>menelepon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melaporkan</a:t>
            </a:r>
            <a:r>
              <a:rPr lang="en-AU" sz="3200" dirty="0"/>
              <a:t>  </a:t>
            </a:r>
            <a:r>
              <a:rPr lang="en-AU" sz="3200" dirty="0" smtClean="0"/>
              <a:t>10 </a:t>
            </a:r>
            <a:r>
              <a:rPr lang="en-AU" sz="3200" dirty="0" err="1"/>
              <a:t>kambing</a:t>
            </a:r>
            <a:r>
              <a:rPr lang="en-AU" sz="3200" dirty="0"/>
              <a:t> yang </a:t>
            </a:r>
            <a:r>
              <a:rPr lang="en-AU" sz="3200" dirty="0" err="1"/>
              <a:t>mati</a:t>
            </a:r>
            <a:r>
              <a:rPr lang="en-AU" sz="3200" dirty="0"/>
              <a:t> </a:t>
            </a:r>
            <a:r>
              <a:rPr lang="en-AU" sz="3200" dirty="0" err="1"/>
              <a:t>mendadak</a:t>
            </a:r>
            <a:r>
              <a:rPr lang="id-ID" sz="3200" dirty="0"/>
              <a:t> dan keluar darah dari lubang kumlah</a:t>
            </a:r>
            <a:r>
              <a:rPr lang="en-AU" sz="3200" dirty="0"/>
              <a:t>. </a:t>
            </a:r>
            <a:r>
              <a:rPr lang="en-AU" sz="3200" dirty="0" err="1"/>
              <a:t>Apa</a:t>
            </a:r>
            <a:r>
              <a:rPr lang="en-AU" sz="3200" dirty="0"/>
              <a:t> yang </a:t>
            </a:r>
            <a:r>
              <a:rPr lang="en-AU" sz="3200" dirty="0" err="1"/>
              <a:t>harus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lakukan</a:t>
            </a:r>
            <a:r>
              <a:rPr lang="en-AU" sz="3200" dirty="0"/>
              <a:t>? </a:t>
            </a:r>
            <a:endParaRPr lang="id-ID" sz="3200" dirty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71546"/>
            <a:ext cx="3524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96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33400" y="4343400"/>
            <a:ext cx="8001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 smtClean="0"/>
              <a:t>Sewaktu</a:t>
            </a:r>
            <a:r>
              <a:rPr lang="en-AU" sz="3200" dirty="0" smtClean="0"/>
              <a:t> </a:t>
            </a:r>
            <a:r>
              <a:rPr lang="en-AU" sz="3200" dirty="0"/>
              <a:t>di </a:t>
            </a:r>
            <a:r>
              <a:rPr lang="en-AU" sz="3200" dirty="0" err="1"/>
              <a:t>desa</a:t>
            </a:r>
            <a:r>
              <a:rPr lang="en-AU" sz="3200" dirty="0"/>
              <a:t> (</a:t>
            </a:r>
            <a:r>
              <a:rPr lang="en-AU" sz="3200" dirty="0" err="1"/>
              <a:t>Panta</a:t>
            </a:r>
            <a:r>
              <a:rPr lang="en-AU" sz="3200" dirty="0"/>
              <a:t> </a:t>
            </a:r>
            <a:r>
              <a:rPr lang="en-AU" sz="3200" dirty="0" err="1"/>
              <a:t>Pauh</a:t>
            </a:r>
            <a:r>
              <a:rPr lang="en-AU" sz="3200" dirty="0"/>
              <a:t>, </a:t>
            </a:r>
            <a:r>
              <a:rPr lang="en-AU" sz="3200" dirty="0" err="1"/>
              <a:t>Matur</a:t>
            </a:r>
            <a:r>
              <a:rPr lang="en-AU" sz="3200" dirty="0"/>
              <a:t>, </a:t>
            </a:r>
            <a:r>
              <a:rPr lang="en-AU" sz="3200" dirty="0" err="1"/>
              <a:t>Agam</a:t>
            </a:r>
            <a:r>
              <a:rPr lang="en-AU" sz="3200" dirty="0"/>
              <a:t>, Sumatera Barat),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diberitahu</a:t>
            </a:r>
            <a:r>
              <a:rPr lang="en-AU" sz="3200" dirty="0"/>
              <a:t> </a:t>
            </a:r>
            <a:r>
              <a:rPr lang="en-AU" sz="3200" dirty="0" err="1"/>
              <a:t>kalau</a:t>
            </a:r>
            <a:r>
              <a:rPr lang="en-AU" sz="3200" dirty="0"/>
              <a:t> </a:t>
            </a:r>
            <a:r>
              <a:rPr lang="en-AU" sz="3200" dirty="0" smtClean="0"/>
              <a:t>3 </a:t>
            </a:r>
            <a:r>
              <a:rPr lang="en-AU" sz="3200" dirty="0" err="1"/>
              <a:t>domba</a:t>
            </a:r>
            <a:r>
              <a:rPr lang="en-AU" sz="3200" dirty="0"/>
              <a:t> </a:t>
            </a:r>
            <a:r>
              <a:rPr lang="en-AU" sz="3200" dirty="0" err="1"/>
              <a:t>mengalami</a:t>
            </a:r>
            <a:r>
              <a:rPr lang="en-AU" sz="3200" dirty="0"/>
              <a:t> </a:t>
            </a:r>
            <a:r>
              <a:rPr lang="en-AU" sz="3200" dirty="0" err="1"/>
              <a:t>abortus</a:t>
            </a:r>
            <a:r>
              <a:rPr lang="en-AU" sz="3200" dirty="0"/>
              <a:t> </a:t>
            </a:r>
            <a:r>
              <a:rPr lang="en-AU" sz="3200" dirty="0" err="1"/>
              <a:t>dalam</a:t>
            </a:r>
            <a:r>
              <a:rPr lang="en-AU" sz="3200" dirty="0"/>
              <a:t> 2 </a:t>
            </a:r>
            <a:r>
              <a:rPr lang="en-AU" sz="3200" dirty="0" err="1"/>
              <a:t>hari</a:t>
            </a:r>
            <a:r>
              <a:rPr lang="en-AU" sz="3200" dirty="0"/>
              <a:t> </a:t>
            </a:r>
            <a:r>
              <a:rPr lang="en-AU" sz="3200" dirty="0" err="1"/>
              <a:t>terakhir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8475"/>
            <a:ext cx="46482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410200" y="914400"/>
            <a:ext cx="3619500" cy="510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melihat</a:t>
            </a:r>
            <a:r>
              <a:rPr lang="en-AU" sz="3200" dirty="0"/>
              <a:t> </a:t>
            </a:r>
            <a:r>
              <a:rPr lang="en-AU" sz="3200" dirty="0" err="1"/>
              <a:t>sapi</a:t>
            </a:r>
            <a:r>
              <a:rPr lang="en-AU" sz="3200" dirty="0"/>
              <a:t> Brangus yang </a:t>
            </a:r>
            <a:r>
              <a:rPr lang="en-AU" sz="3200" dirty="0" err="1"/>
              <a:t>mati</a:t>
            </a:r>
            <a:r>
              <a:rPr lang="en-AU" sz="3200" dirty="0"/>
              <a:t> </a:t>
            </a:r>
            <a:r>
              <a:rPr lang="en-AU" sz="3200" dirty="0" err="1"/>
              <a:t>mendadak</a:t>
            </a:r>
            <a:r>
              <a:rPr lang="en-AU" sz="3200" dirty="0"/>
              <a:t> di </a:t>
            </a:r>
            <a:r>
              <a:rPr lang="en-AU" sz="3200" dirty="0" err="1"/>
              <a:t>Kampung</a:t>
            </a:r>
            <a:r>
              <a:rPr lang="en-AU" sz="3200" dirty="0"/>
              <a:t> </a:t>
            </a:r>
            <a:r>
              <a:rPr lang="en-AU" sz="3200" dirty="0" err="1"/>
              <a:t>Teluk</a:t>
            </a:r>
            <a:r>
              <a:rPr lang="en-AU" sz="3200" dirty="0"/>
              <a:t> </a:t>
            </a:r>
            <a:r>
              <a:rPr lang="en-AU" sz="3200" dirty="0" err="1"/>
              <a:t>Rumbia</a:t>
            </a:r>
            <a:r>
              <a:rPr lang="en-AU" sz="3200" dirty="0"/>
              <a:t>, </a:t>
            </a:r>
            <a:r>
              <a:rPr lang="en-AU" sz="3200" dirty="0" err="1"/>
              <a:t>Singkil</a:t>
            </a:r>
            <a:r>
              <a:rPr lang="en-AU" sz="3200" dirty="0"/>
              <a:t>, Aceh </a:t>
            </a:r>
            <a:r>
              <a:rPr lang="en-AU" sz="3200" dirty="0" err="1"/>
              <a:t>Singkil</a:t>
            </a:r>
            <a:r>
              <a:rPr lang="en-AU" sz="3200" dirty="0"/>
              <a:t>, Aceh, </a:t>
            </a:r>
            <a:r>
              <a:rPr lang="en-AU" sz="3200" dirty="0" err="1"/>
              <a:t>dengan</a:t>
            </a:r>
            <a:r>
              <a:rPr lang="en-AU" sz="3200" dirty="0"/>
              <a:t> </a:t>
            </a:r>
            <a:r>
              <a:rPr lang="en-AU" sz="3200" dirty="0" err="1"/>
              <a:t>darah</a:t>
            </a:r>
            <a:r>
              <a:rPr lang="en-AU" sz="3200" dirty="0"/>
              <a:t> </a:t>
            </a:r>
            <a:r>
              <a:rPr lang="en-AU" sz="3200" dirty="0" err="1"/>
              <a:t>keluar</a:t>
            </a:r>
            <a:r>
              <a:rPr lang="en-AU" sz="3200" dirty="0"/>
              <a:t> </a:t>
            </a:r>
            <a:r>
              <a:rPr lang="en-AU" sz="3200" dirty="0" err="1"/>
              <a:t>dari</a:t>
            </a:r>
            <a:r>
              <a:rPr lang="en-AU" sz="3200" dirty="0"/>
              <a:t> </a:t>
            </a:r>
            <a:r>
              <a:rPr lang="en-AU" sz="3200" dirty="0" err="1"/>
              <a:t>mulut</a:t>
            </a:r>
            <a:r>
              <a:rPr lang="en-AU" sz="3200" dirty="0"/>
              <a:t>, </a:t>
            </a:r>
            <a:r>
              <a:rPr lang="en-AU" sz="3200" dirty="0" err="1"/>
              <a:t>mata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anus.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191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7200" y="863600"/>
            <a:ext cx="4076700" cy="546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melihat</a:t>
            </a:r>
            <a:r>
              <a:rPr lang="en-AU" sz="3200" dirty="0"/>
              <a:t> </a:t>
            </a: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monyet</a:t>
            </a:r>
            <a:r>
              <a:rPr lang="en-AU" sz="3200" dirty="0"/>
              <a:t> 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(</a:t>
            </a:r>
            <a:r>
              <a:rPr lang="en-AU" sz="3200" dirty="0" err="1"/>
              <a:t>Julupamai</a:t>
            </a:r>
            <a:r>
              <a:rPr lang="en-AU" sz="3200" dirty="0"/>
              <a:t>, </a:t>
            </a:r>
            <a:r>
              <a:rPr lang="en-AU" sz="3200" dirty="0" err="1"/>
              <a:t>Pallangga</a:t>
            </a:r>
            <a:r>
              <a:rPr lang="en-AU" sz="3200" dirty="0"/>
              <a:t>, </a:t>
            </a:r>
            <a:r>
              <a:rPr lang="en-AU" sz="3200" dirty="0" err="1"/>
              <a:t>Gowa</a:t>
            </a:r>
            <a:r>
              <a:rPr lang="en-AU" sz="3200" dirty="0"/>
              <a:t>, Sulawesi Selatan) yang </a:t>
            </a:r>
            <a:r>
              <a:rPr lang="en-AU" sz="3200" dirty="0" err="1"/>
              <a:t>bertingkah</a:t>
            </a:r>
            <a:r>
              <a:rPr lang="en-AU" sz="3200" dirty="0"/>
              <a:t> </a:t>
            </a:r>
            <a:r>
              <a:rPr lang="en-AU" sz="3200" dirty="0" err="1"/>
              <a:t>laku</a:t>
            </a:r>
            <a:r>
              <a:rPr lang="en-AU" sz="3200" dirty="0"/>
              <a:t> </a:t>
            </a:r>
            <a:r>
              <a:rPr lang="en-AU" sz="3200" dirty="0" err="1"/>
              <a:t>tidak</a:t>
            </a:r>
            <a:r>
              <a:rPr lang="en-AU" sz="3200" dirty="0"/>
              <a:t> </a:t>
            </a:r>
            <a:r>
              <a:rPr lang="en-AU" sz="3200" dirty="0" err="1"/>
              <a:t>biasa</a:t>
            </a:r>
            <a:r>
              <a:rPr lang="en-AU" sz="3200" dirty="0"/>
              <a:t>,  </a:t>
            </a:r>
            <a:r>
              <a:rPr lang="en-AU" sz="3200" dirty="0" err="1"/>
              <a:t>mulut</a:t>
            </a:r>
            <a:r>
              <a:rPr lang="en-AU" sz="3200" dirty="0"/>
              <a:t> </a:t>
            </a:r>
            <a:r>
              <a:rPr lang="en-AU" sz="3200" dirty="0" err="1"/>
              <a:t>berbusa</a:t>
            </a:r>
            <a:r>
              <a:rPr lang="en-AU" sz="3200" dirty="0"/>
              <a:t>,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agresif</a:t>
            </a:r>
            <a:r>
              <a:rPr lang="en-AU" sz="3200" dirty="0"/>
              <a:t>. </a:t>
            </a:r>
            <a:r>
              <a:rPr lang="en-AU" sz="3200" dirty="0" err="1"/>
              <a:t>Apa</a:t>
            </a:r>
            <a:r>
              <a:rPr lang="en-AU" sz="3200" dirty="0"/>
              <a:t> yang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lakukan</a:t>
            </a:r>
            <a:r>
              <a:rPr lang="en-AU" sz="3200" dirty="0"/>
              <a:t>?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marL="0" lvl="1" indent="0" eaLnBrk="1" hangingPunct="1">
              <a:buNone/>
              <a:tabLst>
                <a:tab pos="7796213" algn="l"/>
              </a:tabLst>
              <a:defRPr/>
            </a:pPr>
            <a:r>
              <a:rPr lang="en-US" altLang="en-US" sz="3200" b="1" dirty="0" err="1" smtClean="0">
                <a:latin typeface="+mj-lt"/>
              </a:rPr>
              <a:t>Tujuan</a:t>
            </a:r>
            <a:endParaRPr lang="en-US" altLang="en-US" sz="3200" b="1" dirty="0">
              <a:latin typeface="+mj-lt"/>
            </a:endParaRPr>
          </a:p>
          <a:p>
            <a:pPr marL="457200" lvl="1" indent="-457200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dirty="0" err="1" smtClean="0">
                <a:latin typeface="+mj-lt"/>
              </a:rPr>
              <a:t>Melaporkan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setiap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kasus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penyakit</a:t>
            </a:r>
            <a:r>
              <a:rPr lang="en-US" altLang="en-US" dirty="0" smtClean="0">
                <a:latin typeface="+mj-lt"/>
              </a:rPr>
              <a:t> yang </a:t>
            </a:r>
            <a:r>
              <a:rPr lang="en-US" altLang="en-US" dirty="0" err="1" smtClean="0">
                <a:latin typeface="+mj-lt"/>
              </a:rPr>
              <a:t>membutuhkan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bantuan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petugas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dinas</a:t>
            </a:r>
            <a:r>
              <a:rPr lang="en-US" altLang="en-US" dirty="0" smtClean="0">
                <a:latin typeface="+mj-lt"/>
              </a:rPr>
              <a:t> </a:t>
            </a:r>
            <a:endParaRPr lang="en-US" altLang="en-US" dirty="0">
              <a:latin typeface="+mj-lt"/>
            </a:endParaRPr>
          </a:p>
          <a:p>
            <a:pPr marL="0" lvl="1" indent="0" eaLnBrk="1" hangingPunct="1">
              <a:buNone/>
              <a:tabLst>
                <a:tab pos="7796213" algn="l"/>
              </a:tabLst>
              <a:defRPr/>
            </a:pPr>
            <a:endParaRPr lang="en-US" altLang="en-US" dirty="0">
              <a:latin typeface="+mj-lt"/>
            </a:endParaRPr>
          </a:p>
          <a:p>
            <a:pPr marL="0" lvl="1" indent="0" eaLnBrk="1" hangingPunct="1">
              <a:buNone/>
              <a:tabLst>
                <a:tab pos="7796213" algn="l"/>
              </a:tabLst>
              <a:defRPr/>
            </a:pPr>
            <a:r>
              <a:rPr lang="en-US" altLang="en-US" sz="3200" b="1" dirty="0" err="1" smtClean="0">
                <a:latin typeface="+mj-lt"/>
              </a:rPr>
              <a:t>Pengguna</a:t>
            </a:r>
            <a:endParaRPr lang="en-US" altLang="en-US" sz="3200" b="1" dirty="0" smtClean="0">
              <a:latin typeface="+mj-lt"/>
            </a:endParaRPr>
          </a:p>
          <a:p>
            <a:pPr marL="457200" lvl="1" indent="-457200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dirty="0" err="1" smtClean="0">
                <a:latin typeface="+mj-lt"/>
              </a:rPr>
              <a:t>Pelsa</a:t>
            </a:r>
            <a:r>
              <a:rPr lang="en-US" altLang="en-US" dirty="0" smtClean="0">
                <a:latin typeface="+mj-lt"/>
              </a:rPr>
              <a:t> </a:t>
            </a:r>
            <a:endParaRPr lang="en-US" altLang="en-US" dirty="0">
              <a:latin typeface="+mj-lt"/>
            </a:endParaRPr>
          </a:p>
          <a:p>
            <a:pPr marL="857250" lvl="2" indent="-457200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sz="2400" dirty="0" err="1" smtClean="0">
                <a:latin typeface="+mj-lt"/>
              </a:rPr>
              <a:t>Melaporkan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setiap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menemukan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tanda</a:t>
            </a:r>
            <a:r>
              <a:rPr lang="en-US" altLang="en-US" sz="2400" dirty="0" smtClean="0">
                <a:latin typeface="+mj-lt"/>
              </a:rPr>
              <a:t>/</a:t>
            </a:r>
            <a:r>
              <a:rPr lang="en-US" altLang="en-US" sz="2400" dirty="0" err="1" smtClean="0">
                <a:latin typeface="+mj-lt"/>
              </a:rPr>
              <a:t>sindrom</a:t>
            </a:r>
            <a:r>
              <a:rPr lang="en-US" altLang="en-US" sz="2400" dirty="0" smtClean="0">
                <a:latin typeface="+mj-lt"/>
              </a:rPr>
              <a:t>  </a:t>
            </a:r>
            <a:r>
              <a:rPr lang="en-US" altLang="en-US" sz="2400" dirty="0" err="1" smtClean="0">
                <a:latin typeface="+mj-lt"/>
              </a:rPr>
              <a:t>penyakit</a:t>
            </a:r>
            <a:r>
              <a:rPr lang="en-US" altLang="en-US" sz="2400" dirty="0" smtClean="0">
                <a:latin typeface="+mj-lt"/>
              </a:rPr>
              <a:t> </a:t>
            </a:r>
          </a:p>
          <a:p>
            <a:pPr marL="857250" lvl="2" indent="-457200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sz="2400" dirty="0" err="1" smtClean="0">
                <a:latin typeface="+mj-lt"/>
              </a:rPr>
              <a:t>Secara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otomatis</a:t>
            </a:r>
            <a:r>
              <a:rPr lang="en-US" altLang="en-US" sz="2400" dirty="0" smtClean="0">
                <a:latin typeface="+mj-lt"/>
              </a:rPr>
              <a:t> SMS </a:t>
            </a:r>
            <a:r>
              <a:rPr lang="en-US" altLang="en-US" sz="2400" dirty="0" err="1" smtClean="0">
                <a:latin typeface="+mj-lt"/>
              </a:rPr>
              <a:t>ini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akan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terkirim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ke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petugas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Dinas</a:t>
            </a:r>
            <a:r>
              <a:rPr lang="en-US" altLang="en-US" sz="2400" dirty="0" smtClean="0">
                <a:latin typeface="+mj-lt"/>
              </a:rPr>
              <a:t> local</a:t>
            </a:r>
            <a:endParaRPr lang="en-US" altLang="en-US" dirty="0">
              <a:latin typeface="+mj-lt"/>
            </a:endParaRPr>
          </a:p>
          <a:p>
            <a:pPr marL="857250" lvl="2" indent="-457200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sz="2400" dirty="0" err="1" smtClean="0">
                <a:latin typeface="+mj-lt"/>
              </a:rPr>
              <a:t>Petugas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Dinas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akan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merespon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melalui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kunjungan</a:t>
            </a:r>
            <a:r>
              <a:rPr lang="id-ID" altLang="en-US" sz="2400" dirty="0" smtClean="0">
                <a:latin typeface="+mj-lt"/>
              </a:rPr>
              <a:t> /telepon</a:t>
            </a:r>
            <a:r>
              <a:rPr lang="en-US" altLang="en-US" sz="2400" dirty="0" smtClean="0">
                <a:latin typeface="+mj-lt"/>
              </a:rPr>
              <a:t> 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762000" y="260684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b="1" dirty="0" err="1" smtClean="0">
                <a:latin typeface="+mj-lt"/>
              </a:rPr>
              <a:t>Laporan</a:t>
            </a:r>
            <a:r>
              <a:rPr lang="en-US" altLang="en-US" sz="4000" b="1" dirty="0" smtClean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penyakit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lapangan</a:t>
            </a:r>
            <a:endParaRPr lang="en-US" altLang="en-US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52738"/>
            <a:ext cx="3505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71800"/>
            <a:ext cx="264953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9438" y="219075"/>
            <a:ext cx="8001000" cy="2273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err="1"/>
              <a:t>Seorang</a:t>
            </a:r>
            <a:r>
              <a:rPr lang="en-AU" sz="2400" dirty="0"/>
              <a:t> </a:t>
            </a:r>
            <a:r>
              <a:rPr lang="en-AU" sz="2400" dirty="0" err="1"/>
              <a:t>peternak</a:t>
            </a:r>
            <a:r>
              <a:rPr lang="en-AU" sz="2400" dirty="0"/>
              <a:t> di </a:t>
            </a:r>
            <a:r>
              <a:rPr lang="en-AU" sz="2400" dirty="0" err="1"/>
              <a:t>desa</a:t>
            </a:r>
            <a:r>
              <a:rPr lang="en-AU" sz="2400" dirty="0"/>
              <a:t> </a:t>
            </a:r>
            <a:r>
              <a:rPr lang="en-AU" sz="2400" dirty="0" err="1"/>
              <a:t>Anda</a:t>
            </a:r>
            <a:r>
              <a:rPr lang="en-AU" sz="2400" dirty="0"/>
              <a:t> (Nan </a:t>
            </a:r>
            <a:r>
              <a:rPr lang="en-AU" sz="2400" dirty="0" err="1"/>
              <a:t>Tujuah</a:t>
            </a:r>
            <a:r>
              <a:rPr lang="en-AU" sz="2400" dirty="0"/>
              <a:t>, </a:t>
            </a:r>
            <a:r>
              <a:rPr lang="en-AU" sz="2400" dirty="0" err="1"/>
              <a:t>Palupuh</a:t>
            </a:r>
            <a:r>
              <a:rPr lang="en-AU" sz="2400" dirty="0"/>
              <a:t>, </a:t>
            </a:r>
            <a:r>
              <a:rPr lang="en-AU" sz="2400" dirty="0" err="1"/>
              <a:t>Agam</a:t>
            </a:r>
            <a:r>
              <a:rPr lang="en-AU" sz="2400" dirty="0"/>
              <a:t>, Sumatera Barat) </a:t>
            </a:r>
            <a:r>
              <a:rPr lang="en-AU" sz="2400" dirty="0" err="1"/>
              <a:t>memberitahukan</a:t>
            </a:r>
            <a:r>
              <a:rPr lang="en-AU" sz="2400" dirty="0"/>
              <a:t> </a:t>
            </a:r>
            <a:r>
              <a:rPr lang="en-AU" sz="2400" dirty="0" err="1"/>
              <a:t>Anda</a:t>
            </a:r>
            <a:r>
              <a:rPr lang="en-AU" sz="2400" dirty="0"/>
              <a:t> </a:t>
            </a:r>
            <a:r>
              <a:rPr lang="en-AU" sz="2400" dirty="0" smtClean="0"/>
              <a:t>bahwa2 </a:t>
            </a:r>
            <a:r>
              <a:rPr lang="en-AU" sz="2400" dirty="0" err="1" smtClean="0"/>
              <a:t>sapinya</a:t>
            </a:r>
            <a:r>
              <a:rPr lang="en-AU" sz="2400" dirty="0" smtClean="0"/>
              <a:t> </a:t>
            </a:r>
            <a:r>
              <a:rPr lang="en-AU" sz="2400" dirty="0" err="1"/>
              <a:t>mengalami</a:t>
            </a:r>
            <a:r>
              <a:rPr lang="en-AU" sz="2400" dirty="0"/>
              <a:t> </a:t>
            </a:r>
            <a:r>
              <a:rPr lang="en-AU" sz="2400" dirty="0" err="1"/>
              <a:t>abortus</a:t>
            </a:r>
            <a:r>
              <a:rPr lang="en-AU" sz="2400" dirty="0"/>
              <a:t> </a:t>
            </a:r>
            <a:r>
              <a:rPr lang="id-ID" sz="2400" dirty="0"/>
              <a:t>dan sendi membengkak </a:t>
            </a:r>
            <a:r>
              <a:rPr lang="en-AU" sz="2400" dirty="0" err="1"/>
              <a:t>dalam</a:t>
            </a:r>
            <a:r>
              <a:rPr lang="en-AU" sz="2400" dirty="0"/>
              <a:t> </a:t>
            </a:r>
            <a:r>
              <a:rPr lang="en-AU" sz="2400" dirty="0" err="1"/>
              <a:t>dua</a:t>
            </a:r>
            <a:r>
              <a:rPr lang="en-AU" sz="2400" dirty="0"/>
              <a:t> </a:t>
            </a:r>
            <a:r>
              <a:rPr lang="en-AU" sz="2400" dirty="0" err="1"/>
              <a:t>hari</a:t>
            </a:r>
            <a:r>
              <a:rPr lang="en-AU" sz="2400" dirty="0"/>
              <a:t> </a:t>
            </a:r>
            <a:r>
              <a:rPr lang="en-AU" sz="2400" dirty="0" err="1"/>
              <a:t>terakhir</a:t>
            </a:r>
            <a:r>
              <a:rPr lang="en-AU" sz="2400" dirty="0"/>
              <a:t>. </a:t>
            </a:r>
            <a:r>
              <a:rPr lang="en-AU" sz="2400" dirty="0" err="1"/>
              <a:t>Keduanya</a:t>
            </a:r>
            <a:r>
              <a:rPr lang="en-AU" sz="2400" dirty="0"/>
              <a:t> </a:t>
            </a:r>
            <a:r>
              <a:rPr lang="en-AU" sz="2400" dirty="0" err="1"/>
              <a:t>hamil</a:t>
            </a:r>
            <a:r>
              <a:rPr lang="en-AU" sz="2400" dirty="0"/>
              <a:t> 6 </a:t>
            </a:r>
            <a:r>
              <a:rPr lang="en-AU" sz="2400" dirty="0" err="1"/>
              <a:t>bulan</a:t>
            </a:r>
            <a:r>
              <a:rPr lang="en-AU" sz="2400" dirty="0"/>
              <a:t>. 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781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33400" y="4343400"/>
            <a:ext cx="5983288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Terdapat</a:t>
            </a:r>
            <a:r>
              <a:rPr lang="en-AU" sz="3200" dirty="0"/>
              <a:t> </a:t>
            </a:r>
            <a:r>
              <a:rPr lang="en-AU" sz="3200" dirty="0" err="1"/>
              <a:t>kematian</a:t>
            </a:r>
            <a:r>
              <a:rPr lang="en-AU" sz="3200" dirty="0"/>
              <a:t> </a:t>
            </a:r>
            <a:r>
              <a:rPr lang="en-AU" sz="3200" dirty="0" err="1"/>
              <a:t>itik</a:t>
            </a:r>
            <a:r>
              <a:rPr lang="en-AU" sz="3200" dirty="0"/>
              <a:t> </a:t>
            </a:r>
            <a:r>
              <a:rPr lang="en-AU" sz="3200" dirty="0" err="1"/>
              <a:t>dengan</a:t>
            </a:r>
            <a:r>
              <a:rPr lang="en-AU" sz="3200" dirty="0"/>
              <a:t> </a:t>
            </a:r>
            <a:r>
              <a:rPr lang="en-AU" sz="3200" dirty="0" err="1"/>
              <a:t>jumlah</a:t>
            </a:r>
            <a:r>
              <a:rPr lang="en-AU" sz="3200" dirty="0"/>
              <a:t> yang </a:t>
            </a:r>
            <a:r>
              <a:rPr lang="en-AU" sz="3200" dirty="0" err="1"/>
              <a:t>tidak</a:t>
            </a:r>
            <a:r>
              <a:rPr lang="en-AU" sz="3200" dirty="0"/>
              <a:t> </a:t>
            </a:r>
            <a:r>
              <a:rPr lang="en-AU" sz="3200" dirty="0" err="1" smtClean="0"/>
              <a:t>wajar</a:t>
            </a:r>
            <a:r>
              <a:rPr lang="en-AU" sz="3200" dirty="0" smtClean="0"/>
              <a:t> </a:t>
            </a:r>
            <a:r>
              <a:rPr lang="en-AU" sz="3200" dirty="0"/>
              <a:t>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dalam</a:t>
            </a:r>
            <a:r>
              <a:rPr lang="en-AU" sz="3200" dirty="0"/>
              <a:t> 2 </a:t>
            </a:r>
            <a:r>
              <a:rPr lang="en-AU" sz="3200" dirty="0" err="1"/>
              <a:t>hari</a:t>
            </a:r>
            <a:r>
              <a:rPr lang="en-AU" sz="3200" dirty="0"/>
              <a:t> </a:t>
            </a:r>
            <a:r>
              <a:rPr lang="en-AU" sz="3200" dirty="0" err="1"/>
              <a:t>terakhir</a:t>
            </a:r>
            <a:r>
              <a:rPr lang="en-AU" sz="3200" dirty="0"/>
              <a:t>, </a:t>
            </a:r>
            <a:r>
              <a:rPr lang="en-AU" sz="3200" dirty="0" err="1"/>
              <a:t>tanpa</a:t>
            </a:r>
            <a:r>
              <a:rPr lang="en-AU" sz="3200" dirty="0"/>
              <a:t> </a:t>
            </a:r>
            <a:r>
              <a:rPr lang="en-AU" sz="3200" dirty="0" err="1"/>
              <a:t>menunjukan</a:t>
            </a:r>
            <a:r>
              <a:rPr lang="en-AU" sz="3200" dirty="0"/>
              <a:t> </a:t>
            </a:r>
            <a:r>
              <a:rPr lang="en-AU" sz="3200" dirty="0" err="1"/>
              <a:t>tanda-tanda</a:t>
            </a:r>
            <a:r>
              <a:rPr lang="en-AU" sz="3200" dirty="0"/>
              <a:t> </a:t>
            </a:r>
            <a:r>
              <a:rPr lang="en-AU" sz="3200" dirty="0" err="1"/>
              <a:t>klinis</a:t>
            </a:r>
            <a:r>
              <a:rPr lang="en-AU" sz="3200" dirty="0"/>
              <a:t>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1.bp.blogspot.com/-NU-VGkiNdIY/UaBv8uORZKI/AAAAAAAAADU/hi94t9c4Gx8/s1600/American_quarter_ho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800600" y="981075"/>
            <a:ext cx="4076700" cy="335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kuda</a:t>
            </a:r>
            <a:r>
              <a:rPr lang="en-AU" sz="3200" dirty="0"/>
              <a:t> 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mulai</a:t>
            </a:r>
            <a:r>
              <a:rPr lang="en-AU" sz="3200" dirty="0"/>
              <a:t> </a:t>
            </a:r>
            <a:r>
              <a:rPr lang="en-AU" sz="3200" dirty="0" err="1"/>
              <a:t>bertingkah</a:t>
            </a:r>
            <a:r>
              <a:rPr lang="en-AU" sz="3200" dirty="0"/>
              <a:t> </a:t>
            </a:r>
            <a:r>
              <a:rPr lang="en-AU" sz="3200" dirty="0" err="1"/>
              <a:t>aneh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agresif</a:t>
            </a:r>
            <a:r>
              <a:rPr lang="en-AU" sz="3200" dirty="0"/>
              <a:t>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800" i="1" dirty="0" smtClean="0"/>
              <a:t>    </a:t>
            </a:r>
            <a:r>
              <a:rPr lang="en-AU" sz="4000" dirty="0" smtClean="0"/>
              <a:t>Q (PERTANYAAN)</a:t>
            </a:r>
          </a:p>
          <a:p>
            <a:pPr marL="0" indent="0">
              <a:buNone/>
            </a:pPr>
            <a:r>
              <a:rPr lang="en-AU" sz="2800" b="1" dirty="0" smtClean="0"/>
              <a:t>    Q [</a:t>
            </a:r>
            <a:r>
              <a:rPr lang="en-AU" sz="2800" b="1" dirty="0" err="1" smtClean="0"/>
              <a:t>pertanyaan</a:t>
            </a:r>
            <a:r>
              <a:rPr lang="en-AU" sz="2800" b="1" dirty="0" smtClean="0"/>
              <a:t>]</a:t>
            </a:r>
            <a:endParaRPr lang="en-AU" sz="2800" b="1" dirty="0"/>
          </a:p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/>
          </a:p>
          <a:p>
            <a:pPr>
              <a:buFont typeface="Arial" charset="0"/>
              <a:buChar char="•"/>
            </a:pPr>
            <a:r>
              <a:rPr lang="en-AU" sz="2800" dirty="0" err="1" smtClean="0"/>
              <a:t>Tujuan</a:t>
            </a:r>
            <a:r>
              <a:rPr lang="en-AU" sz="2800" dirty="0" smtClean="0"/>
              <a:t> </a:t>
            </a:r>
            <a:r>
              <a:rPr lang="en-AU" sz="2800" dirty="0" err="1" smtClean="0"/>
              <a:t>dan</a:t>
            </a:r>
            <a:r>
              <a:rPr lang="en-AU" sz="2800" dirty="0" smtClean="0"/>
              <a:t> </a:t>
            </a:r>
            <a:r>
              <a:rPr lang="en-AU" sz="2800" dirty="0" err="1" smtClean="0"/>
              <a:t>Kapan</a:t>
            </a:r>
            <a:r>
              <a:rPr lang="en-AU" sz="2800" dirty="0" smtClean="0"/>
              <a:t> </a:t>
            </a:r>
            <a:r>
              <a:rPr lang="en-AU" sz="2800" dirty="0" smtClean="0">
                <a:sym typeface="Wingdings" pitchFamily="2" charset="2"/>
              </a:rPr>
              <a:t> </a:t>
            </a:r>
            <a:r>
              <a:rPr lang="en-AU" sz="2800" dirty="0" err="1" smtClean="0">
                <a:sym typeface="Wingdings" pitchFamily="2" charset="2"/>
              </a:rPr>
              <a:t>Digunakan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untuk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mengajukan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suatu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pertanyaan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jika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tidak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ada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sumber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informasi</a:t>
            </a:r>
            <a:r>
              <a:rPr lang="en-AU" sz="2800" dirty="0">
                <a:sym typeface="Wingdings" pitchFamily="2" charset="2"/>
              </a:rPr>
              <a:t> lain yang </a:t>
            </a:r>
            <a:r>
              <a:rPr lang="en-AU" sz="2800" dirty="0" err="1">
                <a:sym typeface="Wingdings" pitchFamily="2" charset="2"/>
              </a:rPr>
              <a:t>tersedia</a:t>
            </a:r>
            <a:r>
              <a:rPr lang="en-AU" sz="2800" dirty="0">
                <a:sym typeface="Wingdings" pitchFamily="2" charset="2"/>
              </a:rPr>
              <a:t>, </a:t>
            </a:r>
            <a:r>
              <a:rPr lang="en-AU" sz="2800" dirty="0" err="1">
                <a:sym typeface="Wingdings" pitchFamily="2" charset="2"/>
              </a:rPr>
              <a:t>untuk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memberikan</a:t>
            </a:r>
            <a:r>
              <a:rPr lang="en-AU" sz="2800" dirty="0">
                <a:sym typeface="Wingdings" pitchFamily="2" charset="2"/>
              </a:rPr>
              <a:t> saran </a:t>
            </a:r>
            <a:r>
              <a:rPr lang="en-AU" sz="2800" dirty="0" err="1">
                <a:sym typeface="Wingdings" pitchFamily="2" charset="2"/>
              </a:rPr>
              <a:t>atau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umpan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balik</a:t>
            </a:r>
            <a:r>
              <a:rPr lang="en-AU" sz="2800" dirty="0">
                <a:sym typeface="Wingdings" pitchFamily="2" charset="2"/>
              </a:rPr>
              <a:t>. 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Pesan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>
                <a:sym typeface="Wingdings" pitchFamily="2" charset="2"/>
              </a:rPr>
              <a:t>Q </a:t>
            </a:r>
            <a:r>
              <a:rPr lang="en-AU" sz="2800" dirty="0" err="1">
                <a:sym typeface="Wingdings" pitchFamily="2" charset="2"/>
              </a:rPr>
              <a:t>dikirim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ke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L</a:t>
            </a:r>
            <a:r>
              <a:rPr lang="en-AU" sz="2800" dirty="0" err="1" smtClean="0">
                <a:sym typeface="Wingdings" pitchFamily="2" charset="2"/>
              </a:rPr>
              <a:t>okal</a:t>
            </a:r>
            <a:r>
              <a:rPr lang="en-AU" sz="2800" dirty="0" smtClean="0">
                <a:sym typeface="Wingdings" pitchFamily="2" charset="2"/>
              </a:rPr>
              <a:t> (</a:t>
            </a:r>
            <a:r>
              <a:rPr lang="en-AU" sz="2800" dirty="0" err="1" smtClean="0">
                <a:sym typeface="Wingdings" pitchFamily="2" charset="2"/>
              </a:rPr>
              <a:t>Kabupaten</a:t>
            </a:r>
            <a:r>
              <a:rPr lang="en-AU" sz="2800" dirty="0" smtClean="0">
                <a:sym typeface="Wingdings" pitchFamily="2" charset="2"/>
              </a:rPr>
              <a:t>/Kota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Provinsi</a:t>
            </a:r>
            <a:r>
              <a:rPr lang="en-AU" sz="2800" dirty="0" smtClean="0">
                <a:sym typeface="Wingdings" pitchFamily="2" charset="2"/>
              </a:rPr>
              <a:t>)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K</a:t>
            </a:r>
            <a:r>
              <a:rPr lang="en-AU" sz="2800" dirty="0" err="1" smtClean="0">
                <a:sym typeface="Wingdings" pitchFamily="2" charset="2"/>
              </a:rPr>
              <a:t>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P</a:t>
            </a:r>
            <a:r>
              <a:rPr lang="en-AU" sz="2800" dirty="0" err="1" smtClean="0">
                <a:sym typeface="Wingdings" pitchFamily="2" charset="2"/>
              </a:rPr>
              <a:t>usat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dan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harus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dijawab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dengan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menghubungi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langsung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kepada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penanya</a:t>
            </a:r>
            <a:r>
              <a:rPr lang="en-AU" sz="2800" dirty="0" smtClean="0">
                <a:sym typeface="Wingdings" pitchFamily="2" charset="2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Jawaban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Pesan</a:t>
            </a:r>
            <a:r>
              <a:rPr lang="en-AU" sz="2800" dirty="0" smtClean="0">
                <a:sym typeface="Wingdings" pitchFamily="2" charset="2"/>
              </a:rPr>
              <a:t> Q </a:t>
            </a:r>
            <a:r>
              <a:rPr lang="en-AU" sz="2800" dirty="0" err="1" smtClean="0">
                <a:sym typeface="Wingdings" pitchFamily="2" charset="2"/>
              </a:rPr>
              <a:t>akan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dijawab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oleh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secara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berjenjang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Siapa</a:t>
            </a:r>
            <a:r>
              <a:rPr lang="en-AU" sz="2800" dirty="0" smtClean="0">
                <a:sym typeface="Wingdings" pitchFamily="2" charset="2"/>
              </a:rPr>
              <a:t>  </a:t>
            </a:r>
            <a:r>
              <a:rPr lang="en-AU" sz="2800" dirty="0" err="1" smtClean="0">
                <a:sym typeface="Wingdings" pitchFamily="2" charset="2"/>
              </a:rPr>
              <a:t>Pelsa</a:t>
            </a:r>
            <a:r>
              <a:rPr lang="en-AU" sz="2800" dirty="0" smtClean="0">
                <a:sym typeface="Wingdings" pitchFamily="2" charset="2"/>
              </a:rPr>
              <a:t>, </a:t>
            </a:r>
            <a:r>
              <a:rPr lang="en-AU" sz="2800" dirty="0" err="1" smtClean="0">
                <a:sym typeface="Wingdings" pitchFamily="2" charset="2"/>
              </a:rPr>
              <a:t>Petugas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Dinas</a:t>
            </a:r>
            <a:r>
              <a:rPr lang="en-AU" sz="2800" dirty="0" smtClean="0">
                <a:sym typeface="Wingdings" pitchFamily="2" charset="2"/>
              </a:rPr>
              <a:t> (</a:t>
            </a:r>
            <a:r>
              <a:rPr lang="en-AU" sz="2800" dirty="0" err="1" smtClean="0">
                <a:sym typeface="Wingdings" pitchFamily="2" charset="2"/>
              </a:rPr>
              <a:t>Medik</a:t>
            </a:r>
            <a:r>
              <a:rPr lang="en-AU" sz="2800" dirty="0" smtClean="0">
                <a:sym typeface="Wingdings" pitchFamily="2" charset="2"/>
              </a:rPr>
              <a:t>/</a:t>
            </a:r>
            <a:r>
              <a:rPr lang="en-AU" sz="2800" dirty="0" err="1" smtClean="0">
                <a:sym typeface="Wingdings" pitchFamily="2" charset="2"/>
              </a:rPr>
              <a:t>Paramedik</a:t>
            </a:r>
            <a:r>
              <a:rPr lang="en-AU" sz="2800" dirty="0" smtClean="0">
                <a:sym typeface="Wingdings" pitchFamily="2" charset="2"/>
              </a:rPr>
              <a:t>)</a:t>
            </a:r>
            <a:endParaRPr lang="en-AU" sz="2800" dirty="0"/>
          </a:p>
          <a:p>
            <a:pPr marL="0" indent="0">
              <a:buNone/>
            </a:pPr>
            <a:endParaRPr lang="en-AU" sz="2400" b="1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1091786" y="1556792"/>
            <a:ext cx="2736304" cy="648072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Text </a:t>
            </a:r>
            <a:r>
              <a:rPr lang="en-AU" sz="2400" dirty="0" err="1" smtClean="0"/>
              <a:t>Pertanyaan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068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SMS:</a:t>
            </a:r>
            <a:r>
              <a:rPr lang="en-US" dirty="0"/>
              <a:t> </a:t>
            </a:r>
            <a:r>
              <a:rPr lang="en-US" sz="3600" dirty="0" smtClean="0"/>
              <a:t>Q </a:t>
            </a:r>
            <a:r>
              <a:rPr lang="en-US" sz="3600" dirty="0" err="1" smtClean="0"/>
              <a:t>apa</a:t>
            </a:r>
            <a:r>
              <a:rPr lang="en-US" sz="3600" dirty="0" smtClean="0"/>
              <a:t> </a:t>
            </a:r>
            <a:r>
              <a:rPr lang="en-US" sz="3600" dirty="0" err="1" smtClean="0"/>
              <a:t>gejala</a:t>
            </a:r>
            <a:r>
              <a:rPr lang="en-US" sz="3600" dirty="0" smtClean="0"/>
              <a:t> </a:t>
            </a:r>
            <a:r>
              <a:rPr lang="en-US" sz="3600" dirty="0" err="1"/>
              <a:t>penyakit</a:t>
            </a:r>
            <a:r>
              <a:rPr lang="en-US" sz="3600" dirty="0"/>
              <a:t> </a:t>
            </a:r>
            <a:r>
              <a:rPr lang="en-US" sz="3600" dirty="0" smtClean="0"/>
              <a:t>Scabies?</a:t>
            </a:r>
          </a:p>
          <a:p>
            <a:r>
              <a:rPr lang="en-US" dirty="0" err="1" smtClean="0"/>
              <a:t>Balasan</a:t>
            </a:r>
            <a:r>
              <a:rPr lang="en-US" dirty="0" smtClean="0"/>
              <a:t> </a:t>
            </a:r>
            <a:r>
              <a:rPr lang="en-US" dirty="0"/>
              <a:t>SMS 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/>
              <a:t>kasih</a:t>
            </a:r>
            <a:r>
              <a:rPr lang="en-US" dirty="0"/>
              <a:t>. </a:t>
            </a:r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dikirim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 smtClean="0"/>
              <a:t>iSIKHNAS</a:t>
            </a:r>
            <a:r>
              <a:rPr lang="en-US" dirty="0" smtClean="0"/>
              <a:t>.</a:t>
            </a:r>
          </a:p>
          <a:p>
            <a:pPr lvl="1"/>
            <a:r>
              <a:rPr lang="en-AU" dirty="0" err="1" smtClean="0">
                <a:sym typeface="Wingdings" pitchFamily="2" charset="2"/>
              </a:rPr>
              <a:t>Jawaban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Pesan</a:t>
            </a:r>
            <a:r>
              <a:rPr lang="en-AU" dirty="0" smtClean="0">
                <a:sym typeface="Wingdings" pitchFamily="2" charset="2"/>
              </a:rPr>
              <a:t> Q </a:t>
            </a:r>
            <a:r>
              <a:rPr lang="en-AU" dirty="0" err="1" smtClean="0">
                <a:sym typeface="Wingdings" pitchFamily="2" charset="2"/>
              </a:rPr>
              <a:t>akan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dijawab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oleh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Koordinator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secara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berjenjang</a:t>
            </a:r>
            <a:endParaRPr lang="en-AU" dirty="0" smtClean="0">
              <a:sym typeface="Wingdings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799288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HAPUS</a:t>
            </a:r>
          </a:p>
          <a:p>
            <a:pPr marL="0" indent="0">
              <a:buNone/>
            </a:pPr>
            <a:r>
              <a:rPr lang="en-US" b="1" dirty="0" smtClean="0"/>
              <a:t>H [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Pesan</a:t>
            </a:r>
            <a:r>
              <a:rPr lang="en-US" b="1" dirty="0" smtClean="0"/>
              <a:t>]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Menghapus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sms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terakhir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dikirim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pelapor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sesuai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jenis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pesan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dihapus</a:t>
            </a:r>
            <a:endParaRPr lang="en-US" dirty="0"/>
          </a:p>
          <a:p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menghapus</a:t>
            </a:r>
            <a:r>
              <a:rPr lang="en-US" dirty="0" smtClean="0"/>
              <a:t> </a:t>
            </a:r>
            <a:r>
              <a:rPr lang="en-US" dirty="0" err="1" smtClean="0"/>
              <a:t>sms</a:t>
            </a:r>
            <a:r>
              <a:rPr lang="en-US" dirty="0" smtClean="0"/>
              <a:t> yang </a:t>
            </a:r>
            <a:r>
              <a:rPr lang="en-US" dirty="0" err="1" smtClean="0"/>
              <a:t>terakhir</a:t>
            </a:r>
            <a:r>
              <a:rPr lang="en-US" dirty="0" smtClean="0"/>
              <a:t> </a:t>
            </a:r>
            <a:r>
              <a:rPr lang="en-US" dirty="0" err="1" smtClean="0"/>
              <a:t>dikirimkan</a:t>
            </a:r>
            <a:endParaRPr lang="en-US" dirty="0"/>
          </a:p>
          <a:p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Peternak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Pelsa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Petugas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Dinas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1820611" y="1777812"/>
            <a:ext cx="1998222" cy="564293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Jenis</a:t>
            </a:r>
            <a:r>
              <a:rPr lang="en-AU" sz="2400" dirty="0"/>
              <a:t> </a:t>
            </a:r>
            <a:r>
              <a:rPr lang="en-AU" sz="2400" dirty="0" err="1"/>
              <a:t>Pesan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78017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600200"/>
            <a:ext cx="797245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err="1" smtClean="0"/>
              <a:t>Contoh</a:t>
            </a:r>
            <a:r>
              <a:rPr lang="en-US" sz="4400" dirty="0" smtClean="0"/>
              <a:t> </a:t>
            </a:r>
          </a:p>
          <a:p>
            <a:r>
              <a:rPr lang="en-US" sz="4400" dirty="0" smtClean="0"/>
              <a:t>H U</a:t>
            </a:r>
          </a:p>
          <a:p>
            <a:pPr lvl="1"/>
            <a:r>
              <a:rPr lang="en-US" sz="4400" dirty="0" err="1" smtClean="0"/>
              <a:t>Balasan</a:t>
            </a:r>
            <a:r>
              <a:rPr lang="en-US" sz="4400" dirty="0" smtClean="0"/>
              <a:t> SMS : </a:t>
            </a:r>
            <a:r>
              <a:rPr lang="en-US" sz="4400" dirty="0" err="1" smtClean="0"/>
              <a:t>Pesan</a:t>
            </a:r>
            <a:r>
              <a:rPr lang="en-US" sz="4400" dirty="0" smtClean="0"/>
              <a:t> “U MC SP 2” </a:t>
            </a:r>
            <a:r>
              <a:rPr lang="en-US" sz="4400" dirty="0" err="1" smtClean="0"/>
              <a:t>dikirim</a:t>
            </a:r>
            <a:r>
              <a:rPr lang="en-US" sz="4400" dirty="0" smtClean="0"/>
              <a:t> </a:t>
            </a:r>
            <a:r>
              <a:rPr lang="en-US" sz="4400" dirty="0" err="1" smtClean="0"/>
              <a:t>pada</a:t>
            </a:r>
            <a:r>
              <a:rPr lang="en-US" sz="4400" dirty="0" smtClean="0"/>
              <a:t> 12/10/2013 09:10 </a:t>
            </a:r>
            <a:r>
              <a:rPr lang="en-US" sz="4400" dirty="0" err="1" smtClean="0"/>
              <a:t>telah</a:t>
            </a:r>
            <a:r>
              <a:rPr lang="en-US" sz="4400" dirty="0" smtClean="0"/>
              <a:t> </a:t>
            </a:r>
            <a:r>
              <a:rPr lang="en-US" sz="4400" dirty="0" err="1" smtClean="0"/>
              <a:t>dihapus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110855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6"/>
            <a:ext cx="8352928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NOMOR GANTI TELEPON</a:t>
            </a:r>
          </a:p>
          <a:p>
            <a:pPr marL="0" indent="0">
              <a:buNone/>
            </a:pPr>
            <a:r>
              <a:rPr lang="en-US" b="1" dirty="0" smtClean="0"/>
              <a:t>N [</a:t>
            </a:r>
            <a:r>
              <a:rPr lang="en-US" b="1" dirty="0" err="1" smtClean="0"/>
              <a:t>Kode</a:t>
            </a:r>
            <a:r>
              <a:rPr lang="en-US" b="1" dirty="0" smtClean="0"/>
              <a:t> </a:t>
            </a:r>
            <a:r>
              <a:rPr lang="en-US" b="1" dirty="0" err="1" smtClean="0"/>
              <a:t>Rahasia</a:t>
            </a:r>
            <a:r>
              <a:rPr lang="en-US" b="1" dirty="0" smtClean="0"/>
              <a:t>]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Mengganti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</a:t>
            </a:r>
            <a:endParaRPr lang="en-US" dirty="0"/>
          </a:p>
          <a:p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 </a:t>
            </a:r>
            <a:r>
              <a:rPr lang="en-US" dirty="0" err="1" smtClean="0"/>
              <a:t>baru</a:t>
            </a:r>
            <a:endParaRPr lang="en-US" dirty="0" smtClean="0"/>
          </a:p>
          <a:p>
            <a:r>
              <a:rPr lang="en-US" dirty="0" err="1" smtClean="0"/>
              <a:t>Siapa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Peternak</a:t>
            </a:r>
            <a:r>
              <a:rPr lang="en-US" dirty="0" smtClean="0"/>
              <a:t>, </a:t>
            </a:r>
            <a:r>
              <a:rPr lang="en-US" dirty="0" err="1"/>
              <a:t>Pelsa</a:t>
            </a:r>
            <a:r>
              <a:rPr lang="en-US" dirty="0"/>
              <a:t>,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 smtClean="0"/>
              <a:t>Dinas</a:t>
            </a:r>
            <a:r>
              <a:rPr lang="en-US" dirty="0" smtClean="0"/>
              <a:t>, </a:t>
            </a:r>
            <a:r>
              <a:rPr lang="en-US" dirty="0" err="1" smtClean="0"/>
              <a:t>Koordinator</a:t>
            </a:r>
            <a:r>
              <a:rPr lang="en-US" dirty="0" smtClean="0"/>
              <a:t>/</a:t>
            </a:r>
            <a:r>
              <a:rPr lang="en-US" dirty="0" err="1" smtClean="0"/>
              <a:t>Siapapun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1793170" y="1772818"/>
            <a:ext cx="2559947" cy="72323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Kode</a:t>
            </a:r>
            <a:r>
              <a:rPr lang="en-AU" sz="2400" dirty="0"/>
              <a:t> </a:t>
            </a:r>
            <a:r>
              <a:rPr lang="en-AU" sz="2400" dirty="0" err="1"/>
              <a:t>Rahasia</a:t>
            </a:r>
            <a:r>
              <a:rPr lang="en-AU" sz="2400" dirty="0"/>
              <a:t> </a:t>
            </a:r>
            <a:r>
              <a:rPr lang="en-AU" sz="2400" dirty="0" err="1"/>
              <a:t>dari</a:t>
            </a:r>
            <a:r>
              <a:rPr lang="en-AU" sz="2400" dirty="0"/>
              <a:t> </a:t>
            </a:r>
            <a:r>
              <a:rPr lang="en-AU" sz="2400" dirty="0" err="1"/>
              <a:t>iSIKHNAS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241222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208912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:</a:t>
            </a:r>
          </a:p>
          <a:p>
            <a:r>
              <a:rPr lang="en-US" dirty="0" smtClean="0"/>
              <a:t>N (</a:t>
            </a:r>
            <a:r>
              <a:rPr lang="en-US" dirty="0" err="1" smtClean="0"/>
              <a:t>Kirim</a:t>
            </a:r>
            <a:r>
              <a:rPr lang="en-US" dirty="0" smtClean="0"/>
              <a:t> N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 lama)</a:t>
            </a:r>
          </a:p>
          <a:p>
            <a:pPr lvl="1" algn="just"/>
            <a:r>
              <a:rPr lang="en-US" sz="3200" dirty="0" err="1" smtClean="0"/>
              <a:t>Balasan</a:t>
            </a:r>
            <a:r>
              <a:rPr lang="en-US" sz="3200" dirty="0" smtClean="0"/>
              <a:t> SMS : </a:t>
            </a:r>
            <a:r>
              <a:rPr lang="en-US" sz="3200" dirty="0" err="1" smtClean="0"/>
              <a:t>Terima</a:t>
            </a:r>
            <a:r>
              <a:rPr lang="en-US" sz="3200" dirty="0" smtClean="0"/>
              <a:t> </a:t>
            </a:r>
            <a:r>
              <a:rPr lang="en-US" sz="3200" dirty="0" err="1"/>
              <a:t>kasih</a:t>
            </a:r>
            <a:r>
              <a:rPr lang="en-US" sz="3200" dirty="0"/>
              <a:t>.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mengaktifkan</a:t>
            </a:r>
            <a:r>
              <a:rPr lang="en-US" sz="3200" dirty="0"/>
              <a:t> </a:t>
            </a:r>
            <a:r>
              <a:rPr lang="en-US" sz="3200" dirty="0" err="1"/>
              <a:t>nomor</a:t>
            </a:r>
            <a:r>
              <a:rPr lang="en-US" sz="3200" dirty="0"/>
              <a:t> </a:t>
            </a:r>
            <a:r>
              <a:rPr lang="en-US" sz="3200" dirty="0" err="1"/>
              <a:t>baru</a:t>
            </a:r>
            <a:r>
              <a:rPr lang="en-US" sz="3200" dirty="0"/>
              <a:t> </a:t>
            </a:r>
            <a:r>
              <a:rPr lang="en-US" sz="3200" dirty="0" err="1"/>
              <a:t>silahkan</a:t>
            </a:r>
            <a:r>
              <a:rPr lang="en-US" sz="3200" dirty="0"/>
              <a:t> </a:t>
            </a:r>
            <a:r>
              <a:rPr lang="en-US" sz="3200" dirty="0" err="1" smtClean="0"/>
              <a:t>mengirimkan</a:t>
            </a:r>
            <a:r>
              <a:rPr lang="en-US" sz="3200" dirty="0" smtClean="0"/>
              <a:t> </a:t>
            </a:r>
            <a:r>
              <a:rPr lang="en-US" sz="3200" dirty="0" err="1"/>
              <a:t>kode</a:t>
            </a:r>
            <a:r>
              <a:rPr lang="en-US" sz="3200" dirty="0"/>
              <a:t> N 833883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nomor</a:t>
            </a:r>
            <a:r>
              <a:rPr lang="en-US" sz="3200" dirty="0"/>
              <a:t> </a:t>
            </a:r>
            <a:r>
              <a:rPr lang="en-US" sz="3200" dirty="0" err="1"/>
              <a:t>telepon</a:t>
            </a:r>
            <a:r>
              <a:rPr lang="en-US" sz="3200" dirty="0"/>
              <a:t> </a:t>
            </a:r>
            <a:r>
              <a:rPr lang="en-US" sz="3200" dirty="0" err="1"/>
              <a:t>tersebut</a:t>
            </a:r>
            <a:r>
              <a:rPr lang="en-US" sz="3200" dirty="0" smtClean="0"/>
              <a:t>.</a:t>
            </a:r>
          </a:p>
          <a:p>
            <a:r>
              <a:rPr lang="en-US" dirty="0"/>
              <a:t>N </a:t>
            </a:r>
            <a:r>
              <a:rPr lang="en-US" dirty="0" smtClean="0"/>
              <a:t>833883 (</a:t>
            </a:r>
            <a:r>
              <a:rPr lang="en-US" dirty="0" err="1" smtClean="0"/>
              <a:t>Kirim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ode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omor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)</a:t>
            </a:r>
          </a:p>
          <a:p>
            <a:pPr lvl="1"/>
            <a:r>
              <a:rPr lang="en-US" sz="3200" dirty="0" err="1"/>
              <a:t>Balasan</a:t>
            </a:r>
            <a:r>
              <a:rPr lang="en-US" sz="3200" dirty="0"/>
              <a:t> SMS : </a:t>
            </a:r>
            <a:r>
              <a:rPr lang="en-US" sz="3200" dirty="0" err="1"/>
              <a:t>Terima</a:t>
            </a:r>
            <a:r>
              <a:rPr lang="en-US" sz="3200" dirty="0"/>
              <a:t> </a:t>
            </a:r>
            <a:r>
              <a:rPr lang="en-US" sz="3200" dirty="0" err="1"/>
              <a:t>kasih</a:t>
            </a:r>
            <a:r>
              <a:rPr lang="en-US" sz="3200" dirty="0"/>
              <a:t>. </a:t>
            </a:r>
            <a:r>
              <a:rPr lang="en-US" sz="3200" dirty="0" err="1" smtClean="0"/>
              <a:t>Nomor</a:t>
            </a:r>
            <a:r>
              <a:rPr lang="en-US" sz="3200" dirty="0" smtClean="0"/>
              <a:t> </a:t>
            </a:r>
            <a:r>
              <a:rPr lang="en-US" sz="3200" dirty="0" err="1" smtClean="0"/>
              <a:t>telepon</a:t>
            </a:r>
            <a:r>
              <a:rPr lang="en-US" sz="3200" dirty="0" smtClean="0"/>
              <a:t> </a:t>
            </a:r>
            <a:r>
              <a:rPr lang="en-US" sz="3200" dirty="0" err="1" smtClean="0"/>
              <a:t>baru</a:t>
            </a:r>
            <a:r>
              <a:rPr lang="en-US" sz="3200" dirty="0" smtClean="0"/>
              <a:t> </a:t>
            </a:r>
            <a:r>
              <a:rPr lang="en-US" sz="3200" dirty="0" err="1" smtClean="0"/>
              <a:t>anda</a:t>
            </a:r>
            <a:r>
              <a:rPr lang="en-US" sz="3200" dirty="0" smtClean="0"/>
              <a:t> 081367876543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230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232818"/>
            <a:ext cx="63452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/>
          <p:cNvSpPr txBox="1">
            <a:spLocks noChangeArrowheads="1"/>
          </p:cNvSpPr>
          <p:nvPr/>
        </p:nvSpPr>
        <p:spPr bwMode="auto">
          <a:xfrm rot="-1197248">
            <a:off x="4662488" y="5257800"/>
            <a:ext cx="4522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d-ID" altLang="en-US" sz="4400">
                <a:latin typeface="Lucida Handwriting" pitchFamily="66" charset="0"/>
              </a:rPr>
              <a:t>Terima kasih</a:t>
            </a:r>
            <a:endParaRPr lang="en-AU" altLang="en-US" sz="4400">
              <a:latin typeface="Lucida Handwriting" pitchFamily="66" charset="0"/>
            </a:endParaRP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9240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atriona Mackenzie\Google Drive\AFF23\Communication\Images\deptan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6250"/>
            <a:ext cx="12954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altLang="en-US" sz="3200" dirty="0" err="1" smtClean="0">
                <a:latin typeface="Arial" charset="0"/>
              </a:rPr>
              <a:t>Petugas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dinas</a:t>
            </a:r>
            <a:r>
              <a:rPr lang="en-US" altLang="en-US" sz="3200" dirty="0" smtClean="0">
                <a:latin typeface="Arial" charset="0"/>
              </a:rPr>
              <a:t> di </a:t>
            </a:r>
            <a:r>
              <a:rPr lang="en-US" altLang="en-US" sz="3200" dirty="0" err="1" smtClean="0">
                <a:latin typeface="Arial" charset="0"/>
              </a:rPr>
              <a:t>lapangan</a:t>
            </a:r>
            <a:r>
              <a:rPr lang="en-US" altLang="en-US" sz="3200" dirty="0" smtClean="0">
                <a:latin typeface="Arial" charset="0"/>
              </a:rPr>
              <a:t> </a:t>
            </a:r>
          </a:p>
          <a:p>
            <a:pPr lvl="2" eaLnBrk="1" hangingPunct="1"/>
            <a:r>
              <a:rPr lang="en-US" altLang="en-US" sz="3200" dirty="0" err="1" smtClean="0">
                <a:latin typeface="Arial" charset="0"/>
              </a:rPr>
              <a:t>Melaporkan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setiap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menemukan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tanda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penyakit</a:t>
            </a:r>
            <a:r>
              <a:rPr lang="en-US" altLang="en-US" sz="3200" dirty="0" smtClean="0">
                <a:latin typeface="Arial" charset="0"/>
              </a:rPr>
              <a:t> yang </a:t>
            </a:r>
            <a:r>
              <a:rPr lang="en-US" altLang="en-US" sz="3200" dirty="0" err="1" smtClean="0">
                <a:latin typeface="Arial" charset="0"/>
              </a:rPr>
              <a:t>belum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dilaporkan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oleh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Pelsa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disertai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diagnos</a:t>
            </a:r>
            <a:r>
              <a:rPr lang="id-ID" altLang="en-US" sz="3200" dirty="0" smtClean="0">
                <a:latin typeface="Arial" charset="0"/>
              </a:rPr>
              <a:t>a </a:t>
            </a:r>
            <a:r>
              <a:rPr lang="en-US" altLang="en-US" sz="3200" dirty="0" err="1" smtClean="0">
                <a:latin typeface="Arial" charset="0"/>
              </a:rPr>
              <a:t>sementara</a:t>
            </a:r>
            <a:r>
              <a:rPr lang="en-US" altLang="en-US" sz="3200" dirty="0" smtClean="0">
                <a:latin typeface="Arial" charset="0"/>
              </a:rPr>
              <a:t> </a:t>
            </a:r>
          </a:p>
          <a:p>
            <a:pPr lvl="2" eaLnBrk="1" hangingPunct="1"/>
            <a:r>
              <a:rPr lang="en-US" altLang="en-US" sz="3200" dirty="0" err="1" smtClean="0">
                <a:latin typeface="Arial" charset="0"/>
              </a:rPr>
              <a:t>Laporan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rutin</a:t>
            </a:r>
            <a:r>
              <a:rPr lang="en-US" altLang="en-US" sz="3200" dirty="0" smtClean="0">
                <a:latin typeface="Arial" charset="0"/>
              </a:rPr>
              <a:t> (</a:t>
            </a:r>
            <a:r>
              <a:rPr lang="en-US" altLang="en-US" sz="3200" dirty="0" err="1" smtClean="0">
                <a:latin typeface="Arial" charset="0"/>
              </a:rPr>
              <a:t>mingguan</a:t>
            </a:r>
            <a:r>
              <a:rPr lang="en-US" altLang="en-US" sz="3200" dirty="0" smtClean="0">
                <a:latin typeface="Arial" charset="0"/>
              </a:rPr>
              <a:t>/</a:t>
            </a:r>
            <a:r>
              <a:rPr lang="en-US" altLang="en-US" sz="3200" dirty="0" err="1" smtClean="0">
                <a:latin typeface="Arial" charset="0"/>
              </a:rPr>
              <a:t>bulanan</a:t>
            </a:r>
            <a:r>
              <a:rPr lang="en-US" altLang="en-US" sz="3200" dirty="0" smtClean="0">
                <a:latin typeface="Arial" charset="0"/>
              </a:rPr>
              <a:t>) </a:t>
            </a:r>
            <a:r>
              <a:rPr lang="en-US" altLang="en-US" sz="3200" dirty="0" err="1" smtClean="0">
                <a:latin typeface="Arial" charset="0"/>
              </a:rPr>
              <a:t>tersedia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secara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 err="1" smtClean="0">
                <a:latin typeface="Arial" charset="0"/>
              </a:rPr>
              <a:t>otomatis</a:t>
            </a:r>
            <a:r>
              <a:rPr lang="en-US" altLang="en-US" sz="3200" dirty="0" smtClean="0">
                <a:latin typeface="Arial" charset="0"/>
              </a:rPr>
              <a:t> </a:t>
            </a:r>
          </a:p>
          <a:p>
            <a:pPr lvl="2" eaLnBrk="1" hangingPunct="1"/>
            <a:endParaRPr lang="en-US" altLang="en-US" sz="3200" dirty="0" smtClean="0">
              <a:latin typeface="Arial" charset="0"/>
            </a:endParaRPr>
          </a:p>
          <a:p>
            <a:pPr eaLnBrk="1" hangingPunct="1"/>
            <a:endParaRPr lang="en-US" sz="4400" dirty="0" smtClean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7020272" y="346299"/>
            <a:ext cx="1979712" cy="706437"/>
          </a:xfrm>
        </p:spPr>
        <p:txBody>
          <a:bodyPr/>
          <a:lstStyle/>
          <a:p>
            <a:pPr algn="r" eaLnBrk="1" hangingPunct="1"/>
            <a:r>
              <a:rPr lang="en-US" sz="2800" dirty="0"/>
              <a:t>l</a:t>
            </a:r>
            <a:r>
              <a:rPr lang="id-ID" sz="2800" dirty="0" err="1" smtClean="0"/>
              <a:t>anjutan</a:t>
            </a:r>
            <a:r>
              <a:rPr lang="id-ID" sz="2800" dirty="0" smtClean="0"/>
              <a:t>..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264694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b="1" dirty="0" err="1" smtClean="0">
                <a:latin typeface="+mj-lt"/>
              </a:rPr>
              <a:t>Laporan</a:t>
            </a:r>
            <a:r>
              <a:rPr lang="en-US" altLang="en-US" sz="4000" b="1" dirty="0" smtClean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penyakit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lapangan</a:t>
            </a:r>
            <a:endParaRPr lang="en-US" altLang="en-US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55576" y="926496"/>
            <a:ext cx="8077200" cy="458587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  <a:defRPr/>
            </a:pPr>
            <a:r>
              <a:rPr lang="en-US" altLang="en-US" sz="4400" dirty="0" smtClean="0">
                <a:latin typeface="+mj-lt"/>
              </a:rPr>
              <a:t>Kapan </a:t>
            </a:r>
            <a:r>
              <a:rPr lang="en-US" altLang="en-US" sz="4400" dirty="0" err="1">
                <a:latin typeface="+mj-lt"/>
              </a:rPr>
              <a:t>l</a:t>
            </a:r>
            <a:r>
              <a:rPr lang="en-US" altLang="en-US" sz="4400" dirty="0" err="1" smtClean="0">
                <a:latin typeface="+mj-lt"/>
              </a:rPr>
              <a:t>aporan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lapangan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dilakukan</a:t>
            </a:r>
            <a:r>
              <a:rPr lang="en-US" altLang="en-US" sz="4400" dirty="0" smtClean="0">
                <a:latin typeface="+mj-lt"/>
              </a:rPr>
              <a:t> ?</a:t>
            </a:r>
            <a:r>
              <a:rPr lang="id-ID" altLang="en-US" sz="4400" dirty="0" smtClean="0">
                <a:latin typeface="+mj-lt"/>
              </a:rPr>
              <a:t> </a:t>
            </a:r>
          </a:p>
          <a:p>
            <a:pPr marL="1028700" lvl="1" indent="-571500">
              <a:buFont typeface="Wingdings" panose="05000000000000000000" pitchFamily="2" charset="2"/>
              <a:buChar char="ü"/>
              <a:defRPr/>
            </a:pPr>
            <a:r>
              <a:rPr lang="id-ID" altLang="en-US" sz="4400" dirty="0" smtClean="0">
                <a:latin typeface="+mj-lt"/>
              </a:rPr>
              <a:t>Setiap menemukan k</a:t>
            </a:r>
            <a:r>
              <a:rPr lang="en-US" altLang="en-US" sz="4400" dirty="0" err="1" smtClean="0">
                <a:latin typeface="+mj-lt"/>
              </a:rPr>
              <a:t>ejadian</a:t>
            </a:r>
            <a:r>
              <a:rPr lang="id-ID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endParaRPr lang="id-ID" altLang="en-US" sz="4400" dirty="0" smtClean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ü"/>
              <a:defRPr/>
            </a:pPr>
            <a:r>
              <a:rPr lang="id-ID" altLang="en-US" sz="4400" dirty="0" smtClean="0">
                <a:latin typeface="+mj-lt"/>
              </a:rPr>
              <a:t>Bukan hanya penyakit prioritas saja </a:t>
            </a:r>
            <a:endParaRPr lang="en-US" altLang="en-US" sz="4400" dirty="0" smtClean="0">
              <a:latin typeface="+mj-lt"/>
            </a:endParaRPr>
          </a:p>
          <a:p>
            <a:pPr lvl="1">
              <a:defRPr/>
            </a:pPr>
            <a:endParaRPr lang="en-US" alt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2481</Words>
  <Application>Microsoft Office PowerPoint</Application>
  <PresentationFormat>Tampilan Layar (4:3)</PresentationFormat>
  <Paragraphs>622</Paragraphs>
  <Slides>79</Slides>
  <Notes>23</Notes>
  <HiddenSlides>0</HiddenSlides>
  <MMClips>0</MMClips>
  <ScaleCrop>false</ScaleCrop>
  <HeadingPairs>
    <vt:vector size="6" baseType="variant">
      <vt:variant>
        <vt:lpstr>Font Dipakai</vt:lpstr>
      </vt:variant>
      <vt:variant>
        <vt:i4>7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79</vt:i4>
      </vt:variant>
    </vt:vector>
  </HeadingPairs>
  <TitlesOfParts>
    <vt:vector size="87" baseType="lpstr">
      <vt:lpstr>Arial Unicode MS</vt:lpstr>
      <vt:lpstr>Arial</vt:lpstr>
      <vt:lpstr>Calibri</vt:lpstr>
      <vt:lpstr>Lucida Handwriting</vt:lpstr>
      <vt:lpstr>Tahoma</vt:lpstr>
      <vt:lpstr>Times New Roman</vt:lpstr>
      <vt:lpstr>Wingdings</vt:lpstr>
      <vt:lpstr>Office Theme</vt:lpstr>
      <vt:lpstr>Presentasi PowerPoint</vt:lpstr>
      <vt:lpstr>Presentasi PowerPoint</vt:lpstr>
      <vt:lpstr>Kelompok Pengguna</vt:lpstr>
      <vt:lpstr>Kelompok pengguna</vt:lpstr>
      <vt:lpstr>Presentasi PowerPoint</vt:lpstr>
      <vt:lpstr>Presentasi PowerPoint</vt:lpstr>
      <vt:lpstr>Presentasi PowerPoint</vt:lpstr>
      <vt:lpstr>lanjutan..</vt:lpstr>
      <vt:lpstr>Presentasi PowerPoint</vt:lpstr>
      <vt:lpstr>Presentasi PowerPoint</vt:lpstr>
      <vt:lpstr>Presentasi PowerPoint</vt:lpstr>
      <vt:lpstr>Presentasi PowerPoint</vt:lpstr>
      <vt:lpstr> Alur Pelaporan SMS - iSIKHNAS </vt:lpstr>
      <vt:lpstr>Definisi Penting </vt:lpstr>
      <vt:lpstr>Tanda</vt:lpstr>
      <vt:lpstr>Sindrom Prioritas</vt:lpstr>
      <vt:lpstr>Penyakit</vt:lpstr>
      <vt:lpstr>Diagnosa</vt:lpstr>
      <vt:lpstr>Presentasi PowerPoint</vt:lpstr>
      <vt:lpstr> Alur Pelaporan SMS - iSIKHNAS </vt:lpstr>
      <vt:lpstr>Apa itu Prioritas?</vt:lpstr>
      <vt:lpstr>Sindrom prioritas GGA</vt:lpstr>
      <vt:lpstr>Sindrom prioritas GGA</vt:lpstr>
      <vt:lpstr>Presentasi PowerPoint</vt:lpstr>
      <vt:lpstr>Sindrom prioritas MMU</vt:lpstr>
      <vt:lpstr>Presentasi PowerPoint</vt:lpstr>
      <vt:lpstr>Presentasi PowerPoint</vt:lpstr>
      <vt:lpstr>Sindrom prioritas KGS</vt:lpstr>
      <vt:lpstr>Presentasi PowerPoint</vt:lpstr>
      <vt:lpstr>Sindrom prioritas MTD</vt:lpstr>
      <vt:lpstr>Presentasi PowerPoint</vt:lpstr>
      <vt:lpstr>Sindrom prioritas DMB</vt:lpstr>
      <vt:lpstr>Presentasi PowerPoint</vt:lpstr>
      <vt:lpstr>Sindrom prioritas PLL</vt:lpstr>
      <vt:lpstr>Sindrom prioritas PLB</vt:lpstr>
      <vt:lpstr>Apakah sindrom Prioritas?</vt:lpstr>
      <vt:lpstr>Presentasi PowerPoint</vt:lpstr>
      <vt:lpstr>Contoh SMS</vt:lpstr>
      <vt:lpstr>Contoh SMS</vt:lpstr>
      <vt:lpstr>Apakah ini sindrom Prioritas ?</vt:lpstr>
      <vt:lpstr>Presentasi PowerPoint</vt:lpstr>
      <vt:lpstr>Contoh SMS</vt:lpstr>
      <vt:lpstr>Contoh SMS</vt:lpstr>
      <vt:lpstr> LAPORAN NEGATIF/ PNEG  </vt:lpstr>
      <vt:lpstr>Pelaporan negatif/ PNEG</vt:lpstr>
      <vt:lpstr>Presentasi PowerPoint</vt:lpstr>
      <vt:lpstr>CARI KODE LOKASI CKL [Nama lokasi]  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CARI KODE SINDROM KODE SIN</vt:lpstr>
      <vt:lpstr>Presentasi PowerPoint</vt:lpstr>
      <vt:lpstr>Skenario U, P</vt:lpstr>
      <vt:lpstr>Skenario Kasus 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JKTCMK-DMX0001</dc:creator>
  <cp:lastModifiedBy>admin aluisius</cp:lastModifiedBy>
  <cp:revision>129</cp:revision>
  <dcterms:created xsi:type="dcterms:W3CDTF">2013-03-15T18:03:41Z</dcterms:created>
  <dcterms:modified xsi:type="dcterms:W3CDTF">2014-10-23T06:28:18Z</dcterms:modified>
</cp:coreProperties>
</file>