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65" r:id="rId3"/>
    <p:sldId id="266" r:id="rId4"/>
    <p:sldId id="267" r:id="rId5"/>
    <p:sldId id="258" r:id="rId6"/>
    <p:sldId id="271" r:id="rId7"/>
    <p:sldId id="263" r:id="rId8"/>
    <p:sldId id="272" r:id="rId9"/>
    <p:sldId id="291" r:id="rId10"/>
    <p:sldId id="293" r:id="rId11"/>
    <p:sldId id="292" r:id="rId12"/>
    <p:sldId id="294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15" autoAdjust="0"/>
  </p:normalViewPr>
  <p:slideViewPr>
    <p:cSldViewPr snapToObjects="1">
      <p:cViewPr>
        <p:scale>
          <a:sx n="66" d="100"/>
          <a:sy n="66" d="100"/>
        </p:scale>
        <p:origin x="-1262" y="-3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98CE-2AFF-4FAA-A26E-39AED356E737}" type="datetimeFigureOut">
              <a:rPr lang="en-AU" smtClean="0"/>
              <a:t>6/11/2014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CADE-9420-48EF-9FDA-CBD63633A0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98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b="1" dirty="0" err="1" smtClean="0"/>
              <a:t>Langkah</a:t>
            </a:r>
            <a:r>
              <a:rPr lang="en-AU" b="1" dirty="0" smtClean="0"/>
              <a:t> 1 – </a:t>
            </a:r>
            <a:r>
              <a:rPr lang="en-AU" b="1" dirty="0" err="1" smtClean="0"/>
              <a:t>Perkenalan</a:t>
            </a:r>
            <a:endParaRPr lang="en-AU" b="1" dirty="0" smtClean="0"/>
          </a:p>
          <a:p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err="1" smtClean="0"/>
              <a:t>Selamat</a:t>
            </a:r>
            <a:r>
              <a:rPr lang="en-AU" dirty="0" smtClean="0"/>
              <a:t> </a:t>
            </a:r>
            <a:r>
              <a:rPr lang="en-AU" dirty="0" err="1" smtClean="0"/>
              <a:t>datang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peserta</a:t>
            </a:r>
            <a:endParaRPr lang="en-AU" dirty="0" smtClean="0"/>
          </a:p>
          <a:p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err="1" smtClean="0"/>
              <a:t>Ingatkan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peserta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tentang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peraturan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kepesertaan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jika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dibutuhkan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898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5628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err="1" smtClean="0"/>
              <a:t>Langkah</a:t>
            </a:r>
            <a:r>
              <a:rPr lang="en-AU" b="1" baseline="0" dirty="0" smtClean="0"/>
              <a:t> 6 – </a:t>
            </a:r>
            <a:r>
              <a:rPr lang="en-AU" b="1" baseline="0" dirty="0" err="1" smtClean="0"/>
              <a:t>Rangkuman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sesi</a:t>
            </a:r>
            <a:endParaRPr lang="en-AU" b="1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b="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b="0" baseline="0" dirty="0" smtClean="0"/>
              <a:t>Tanya </a:t>
            </a:r>
            <a:r>
              <a:rPr lang="en-AU" b="0" baseline="0" dirty="0" err="1" smtClean="0"/>
              <a:t>jika</a:t>
            </a:r>
            <a:r>
              <a:rPr lang="en-AU" b="0" baseline="0" dirty="0" smtClean="0"/>
              <a:t> </a:t>
            </a:r>
            <a:r>
              <a:rPr lang="en-AU" b="0" baseline="0" dirty="0" err="1" smtClean="0"/>
              <a:t>ada</a:t>
            </a:r>
            <a:r>
              <a:rPr lang="en-AU" b="0" baseline="0" dirty="0" smtClean="0"/>
              <a:t> </a:t>
            </a:r>
            <a:r>
              <a:rPr lang="en-AU" b="0" baseline="0" dirty="0" err="1" smtClean="0"/>
              <a:t>pertanyaan</a:t>
            </a:r>
            <a:r>
              <a:rPr lang="en-AU" b="0" baseline="0" dirty="0" smtClean="0"/>
              <a:t> </a:t>
            </a:r>
            <a:r>
              <a:rPr lang="en-AU" b="0" baseline="0" dirty="0" err="1" smtClean="0"/>
              <a:t>atau</a:t>
            </a:r>
            <a:r>
              <a:rPr lang="en-AU" b="0" baseline="0" dirty="0" smtClean="0"/>
              <a:t> </a:t>
            </a:r>
            <a:r>
              <a:rPr lang="en-AU" b="0" baseline="0" dirty="0" err="1" smtClean="0"/>
              <a:t>kebingungan</a:t>
            </a:r>
            <a:endParaRPr lang="en-AU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Selalu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pastikan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semua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pertanyaan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kebingungan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terjawab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sebelum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meneruskan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6305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err="1" smtClean="0"/>
              <a:t>Langkah</a:t>
            </a:r>
            <a:r>
              <a:rPr lang="en-AU" b="1" baseline="0" dirty="0" smtClean="0"/>
              <a:t> 6 – </a:t>
            </a:r>
            <a:r>
              <a:rPr lang="en-AU" b="1" baseline="0" dirty="0" err="1" smtClean="0"/>
              <a:t>Ringkasan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sesi</a:t>
            </a:r>
            <a:endParaRPr lang="en-AU" b="1" baseline="0" dirty="0" smtClean="0"/>
          </a:p>
          <a:p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err="1" smtClean="0"/>
              <a:t>Tekankan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pada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konsep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kunci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kita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bicarakan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pada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sesi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ini</a:t>
            </a:r>
            <a:r>
              <a:rPr lang="en-AU" baseline="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baseline="0" dirty="0" err="1" smtClean="0"/>
              <a:t>Jika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waktu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memungkinkan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diskusikan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hal-hal</a:t>
            </a:r>
            <a:r>
              <a:rPr lang="en-AU" baseline="0" dirty="0" smtClean="0"/>
              <a:t> yang </a:t>
            </a:r>
            <a:r>
              <a:rPr lang="en-AU" baseline="0" smtClean="0"/>
              <a:t>ditanyakan</a:t>
            </a: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3910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hanya</a:t>
            </a:r>
            <a:r>
              <a:rPr lang="en-AU" dirty="0" smtClean="0"/>
              <a:t> </a:t>
            </a:r>
            <a:r>
              <a:rPr lang="en-AU" dirty="0" err="1" smtClean="0"/>
              <a:t>pengingat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fasilitator</a:t>
            </a:r>
            <a:r>
              <a:rPr lang="en-AU" dirty="0" smtClean="0"/>
              <a:t> </a:t>
            </a:r>
            <a:r>
              <a:rPr lang="en-AU" dirty="0" err="1" smtClean="0"/>
              <a:t>jika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sebaiknya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mereka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memasukkan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gambar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</a:t>
            </a:r>
            <a:r>
              <a:rPr lang="en-AU" baseline="0" dirty="0" smtClean="0"/>
              <a:t> file PowerPoint </a:t>
            </a:r>
            <a:r>
              <a:rPr lang="en-AU" baseline="0" dirty="0" err="1" smtClean="0"/>
              <a:t>jika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mereka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memiliki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gambar-gambar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relevan</a:t>
            </a:r>
            <a:r>
              <a:rPr lang="en-AU" baseline="0" dirty="0" smtClean="0"/>
              <a:t>. </a:t>
            </a:r>
            <a:r>
              <a:rPr lang="en-AU" baseline="0" dirty="0" err="1" smtClean="0"/>
              <a:t>Gambar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harus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dalam</a:t>
            </a:r>
            <a:r>
              <a:rPr lang="en-AU" baseline="0" dirty="0" smtClean="0"/>
              <a:t> format jpeg </a:t>
            </a:r>
            <a:r>
              <a:rPr lang="en-AU" baseline="0" dirty="0" err="1" smtClean="0"/>
              <a:t>untuk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menghindari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pembesaran</a:t>
            </a:r>
            <a:r>
              <a:rPr lang="en-AU" baseline="0" dirty="0" smtClean="0"/>
              <a:t> file PowerPoint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sulit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untuk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dibuka</a:t>
            </a:r>
            <a:r>
              <a:rPr lang="en-AU" baseline="0" dirty="0" smtClean="0"/>
              <a:t>.</a:t>
            </a: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="1" dirty="0" smtClean="0"/>
              <a:t>Langkah1 - </a:t>
            </a:r>
            <a:r>
              <a:rPr lang="en-AU" b="1" dirty="0" err="1" smtClean="0"/>
              <a:t>Perkenalan</a:t>
            </a:r>
            <a:endParaRPr lang="en-AU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err="1" smtClean="0"/>
              <a:t>Rangkuman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Sesi</a:t>
            </a:r>
            <a:r>
              <a:rPr lang="en-AU" baseline="0" dirty="0" smtClean="0"/>
              <a:t> 5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err="1" smtClean="0"/>
              <a:t>Mengapa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terjadi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banyak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hewan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tidak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pada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lainnya</a:t>
            </a:r>
            <a:endParaRPr lang="en-AU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err="1" smtClean="0"/>
              <a:t>Banyak</a:t>
            </a:r>
            <a:r>
              <a:rPr lang="en-AU" dirty="0" smtClean="0"/>
              <a:t> </a:t>
            </a:r>
            <a:r>
              <a:rPr lang="en-AU" dirty="0" err="1" smtClean="0"/>
              <a:t>penyebab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4452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Facilitators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notes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="1" dirty="0" smtClean="0"/>
              <a:t>Step 1 - Introduction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Perkenalkan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kunci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dipresentasikan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761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Langkah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–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Kegiatan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meningkatkan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rasa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ingin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tahu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menempatkan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kerangka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berfikir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tepat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belajar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meningkatkan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rasa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ketertarikan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ingin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mengecek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pemahaman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saat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sebelum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menyiapkan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persiapkan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mendengarkan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intens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memusatkan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pikiran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topik-topik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didiskusikan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memikirkan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pertanyaan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Kemudian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mendiskusikan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ide yang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miliki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Setelah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pemutaran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waktu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merefleksikan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kegiatan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mendiskusikan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2345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="1" dirty="0" err="1" smtClean="0"/>
              <a:t>Langkah</a:t>
            </a:r>
            <a:r>
              <a:rPr lang="en-AU" b="1" dirty="0" smtClean="0"/>
              <a:t> </a:t>
            </a:r>
            <a:r>
              <a:rPr lang="en-AU" b="1" baseline="0" dirty="0" smtClean="0"/>
              <a:t>3: </a:t>
            </a:r>
            <a:r>
              <a:rPr lang="en-AU" b="1" baseline="0" dirty="0" err="1" smtClean="0"/>
              <a:t>Putarkan</a:t>
            </a:r>
            <a:r>
              <a:rPr lang="en-AU" b="1" baseline="0" dirty="0" smtClean="0"/>
              <a:t> video </a:t>
            </a:r>
            <a:r>
              <a:rPr lang="en-AU" b="1" baseline="0" dirty="0" err="1" smtClean="0"/>
              <a:t>atau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rekaman</a:t>
            </a:r>
            <a:r>
              <a:rPr lang="en-AU" b="1" baseline="0" dirty="0" smtClean="0"/>
              <a:t> file PowerPoint file </a:t>
            </a:r>
            <a:r>
              <a:rPr lang="en-AU" b="1" baseline="0" dirty="0" err="1" smtClean="0"/>
              <a:t>atau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materi</a:t>
            </a:r>
            <a:r>
              <a:rPr lang="en-AU" b="1" baseline="0" dirty="0" smtClean="0"/>
              <a:t> yang </a:t>
            </a:r>
            <a:r>
              <a:rPr lang="en-AU" b="1" baseline="0" dirty="0" err="1" smtClean="0"/>
              <a:t>sekarang</a:t>
            </a:r>
            <a:endParaRPr lang="en-AU" b="1" baseline="0" dirty="0" smtClean="0"/>
          </a:p>
          <a:p>
            <a:endParaRPr lang="en-AU" b="1" baseline="0" dirty="0" smtClean="0"/>
          </a:p>
          <a:p>
            <a:r>
              <a:rPr lang="en-AU" b="0" baseline="0" dirty="0" err="1" smtClean="0"/>
              <a:t>Putarkan</a:t>
            </a:r>
            <a:r>
              <a:rPr lang="en-AU" b="0" baseline="0" dirty="0" smtClean="0"/>
              <a:t> video </a:t>
            </a:r>
            <a:r>
              <a:rPr lang="en-AU" b="0" baseline="0" dirty="0" err="1" smtClean="0"/>
              <a:t>atau</a:t>
            </a:r>
            <a:r>
              <a:rPr lang="en-AU" b="0" baseline="0" dirty="0" smtClean="0"/>
              <a:t> </a:t>
            </a:r>
            <a:r>
              <a:rPr lang="en-AU" b="0" baseline="0" dirty="0" err="1" smtClean="0"/>
              <a:t>rekaman</a:t>
            </a:r>
            <a:r>
              <a:rPr lang="en-AU" b="0" baseline="0" dirty="0" smtClean="0"/>
              <a:t> PowerPoint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701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b="1" dirty="0" err="1" smtClean="0"/>
              <a:t>Langkah</a:t>
            </a:r>
            <a:r>
              <a:rPr lang="en-AU" b="1" dirty="0" smtClean="0"/>
              <a:t> </a:t>
            </a:r>
            <a:r>
              <a:rPr lang="en-AU" b="1" baseline="0" dirty="0" smtClean="0"/>
              <a:t>4: </a:t>
            </a:r>
            <a:r>
              <a:rPr lang="en-AU" b="1" baseline="0" dirty="0" err="1" smtClean="0"/>
              <a:t>Diskusikan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materi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rekaman</a:t>
            </a:r>
            <a:r>
              <a:rPr lang="en-AU" b="1" baseline="0" dirty="0" smtClean="0"/>
              <a:t> file PowerPoint</a:t>
            </a:r>
            <a:endParaRPr lang="en-AU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Pastikan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setiap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memiliki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pemahaman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jelas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Mengacu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Panduan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mendapatkan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banyak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ingin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berbicara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sifat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inang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bagaimana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mempengaruhi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perkembangan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merefleksikan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jawaban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kegiatan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sebelum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pemutaran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diskusi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bagaimana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sifat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mempengaruhi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perkembangan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sebuah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populasi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mengangkat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mengubah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pandangan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penyebab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berfikir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cara-cara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menonton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Selal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pastikan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pertanyan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kebingungan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terjawab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sebelum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meneruskan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629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err="1" smtClean="0"/>
              <a:t>Langkah</a:t>
            </a:r>
            <a:r>
              <a:rPr lang="en-AU" b="1" baseline="0" dirty="0" smtClean="0"/>
              <a:t> 5 – </a:t>
            </a:r>
            <a:r>
              <a:rPr lang="en-AU" b="1" baseline="0" dirty="0" err="1" smtClean="0"/>
              <a:t>Kegiatan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kelompok</a:t>
            </a:r>
            <a:r>
              <a:rPr lang="en-AU" b="1" dirty="0" smtClean="0"/>
              <a:t>– </a:t>
            </a:r>
            <a:r>
              <a:rPr lang="en-AU" b="1" dirty="0" err="1" smtClean="0"/>
              <a:t>Kejadian</a:t>
            </a:r>
            <a:r>
              <a:rPr lang="en-AU" b="1" dirty="0" smtClean="0"/>
              <a:t> </a:t>
            </a:r>
            <a:r>
              <a:rPr lang="en-AU" b="1" dirty="0" err="1" smtClean="0"/>
              <a:t>sakit</a:t>
            </a:r>
            <a:r>
              <a:rPr lang="en-AU" b="1" dirty="0" smtClean="0"/>
              <a:t> </a:t>
            </a:r>
            <a:r>
              <a:rPr lang="en-AU" b="1" dirty="0" err="1" smtClean="0"/>
              <a:t>pada</a:t>
            </a:r>
            <a:r>
              <a:rPr lang="en-AU" b="1" dirty="0" smtClean="0"/>
              <a:t> </a:t>
            </a:r>
            <a:r>
              <a:rPr lang="en-AU" b="1" dirty="0" err="1" smtClean="0"/>
              <a:t>ayam</a:t>
            </a:r>
            <a:r>
              <a:rPr lang="en-AU" b="1" dirty="0" smtClean="0"/>
              <a:t> </a:t>
            </a:r>
            <a:r>
              <a:rPr lang="en-AU" b="1" dirty="0" err="1" smtClean="0"/>
              <a:t>dan</a:t>
            </a:r>
            <a:r>
              <a:rPr lang="en-AU" b="1" dirty="0" smtClean="0"/>
              <a:t> </a:t>
            </a:r>
            <a:r>
              <a:rPr lang="en-AU" b="1" dirty="0" err="1" smtClean="0"/>
              <a:t>anak</a:t>
            </a:r>
            <a:r>
              <a:rPr lang="en-AU" b="1" dirty="0" smtClean="0"/>
              <a:t> </a:t>
            </a:r>
            <a:r>
              <a:rPr lang="en-AU" b="1" dirty="0" err="1" smtClean="0"/>
              <a:t>kandang</a:t>
            </a:r>
            <a:endParaRPr lang="en-AU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Prtama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membaca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lembar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tentang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ND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mendapatkan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butuhkan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menjawab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pertanyaan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4263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err="1" smtClean="0"/>
              <a:t>Langkah</a:t>
            </a:r>
            <a:r>
              <a:rPr lang="en-AU" b="1" baseline="0" dirty="0" smtClean="0"/>
              <a:t> 5 – </a:t>
            </a:r>
            <a:r>
              <a:rPr lang="en-AU" b="1" baseline="0" dirty="0" err="1" smtClean="0"/>
              <a:t>Kegiatan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kelompok</a:t>
            </a:r>
            <a:r>
              <a:rPr lang="en-AU" b="1" baseline="0" dirty="0" smtClean="0"/>
              <a:t> </a:t>
            </a:r>
            <a:r>
              <a:rPr lang="en-AU" b="1" dirty="0" smtClean="0"/>
              <a:t>–  </a:t>
            </a:r>
            <a:r>
              <a:rPr lang="en-AU" b="1" dirty="0" err="1" smtClean="0"/>
              <a:t>Kejadian</a:t>
            </a:r>
            <a:r>
              <a:rPr lang="en-AU" b="1" dirty="0" smtClean="0"/>
              <a:t> </a:t>
            </a:r>
            <a:r>
              <a:rPr lang="en-AU" b="1" dirty="0" err="1" smtClean="0"/>
              <a:t>sakit</a:t>
            </a:r>
            <a:r>
              <a:rPr lang="en-AU" b="1" dirty="0" smtClean="0"/>
              <a:t> </a:t>
            </a:r>
            <a:r>
              <a:rPr lang="en-AU" b="1" dirty="0" err="1" smtClean="0"/>
              <a:t>pada</a:t>
            </a:r>
            <a:r>
              <a:rPr lang="en-AU" b="1" dirty="0" smtClean="0"/>
              <a:t> </a:t>
            </a:r>
            <a:r>
              <a:rPr lang="en-AU" b="1" dirty="0" err="1" smtClean="0"/>
              <a:t>ayam</a:t>
            </a:r>
            <a:r>
              <a:rPr lang="en-AU" b="1" dirty="0" smtClean="0"/>
              <a:t> </a:t>
            </a:r>
            <a:r>
              <a:rPr lang="en-AU" b="1" dirty="0" err="1" smtClean="0"/>
              <a:t>dan</a:t>
            </a:r>
            <a:r>
              <a:rPr lang="en-AU" b="1" dirty="0" smtClean="0"/>
              <a:t> </a:t>
            </a:r>
            <a:r>
              <a:rPr lang="en-AU" b="1" dirty="0" err="1" smtClean="0"/>
              <a:t>anak</a:t>
            </a:r>
            <a:r>
              <a:rPr lang="en-AU" b="1" dirty="0" smtClean="0"/>
              <a:t> </a:t>
            </a:r>
            <a:r>
              <a:rPr lang="en-AU" b="1" dirty="0" err="1" smtClean="0"/>
              <a:t>kandang</a:t>
            </a:r>
            <a:endParaRPr lang="en-AU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kecil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masing-masing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mengerjakan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pertanyaan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berikut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menulis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jawaban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selembar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kertas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memberitahu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pikir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telah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selesai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Keliling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ruangan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perhatikan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perkembangan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5628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lvl="1" indent="-457200">
              <a:buFont typeface="Arial" panose="020B0604020202020204" pitchFamily="34" charset="0"/>
              <a:buChar char="•"/>
            </a:pPr>
            <a:r>
              <a:rPr lang="en-AU" sz="3300" dirty="0" err="1" smtClean="0"/>
              <a:t>Jangan</a:t>
            </a:r>
            <a:r>
              <a:rPr lang="en-AU" sz="3300" dirty="0" smtClean="0"/>
              <a:t> </a:t>
            </a:r>
            <a:r>
              <a:rPr lang="en-AU" sz="3300" dirty="0" err="1" smtClean="0"/>
              <a:t>menjual</a:t>
            </a:r>
            <a:r>
              <a:rPr lang="en-AU" sz="3300" dirty="0" smtClean="0"/>
              <a:t> </a:t>
            </a:r>
            <a:r>
              <a:rPr lang="en-AU" sz="3300" dirty="0" err="1" smtClean="0"/>
              <a:t>atau</a:t>
            </a:r>
            <a:r>
              <a:rPr lang="en-AU" sz="3300" dirty="0" smtClean="0"/>
              <a:t> </a:t>
            </a:r>
            <a:r>
              <a:rPr lang="en-AU" sz="3300" dirty="0" err="1" smtClean="0"/>
              <a:t>memberikan</a:t>
            </a:r>
            <a:r>
              <a:rPr lang="en-AU" sz="3300" dirty="0" smtClean="0"/>
              <a:t> </a:t>
            </a:r>
            <a:r>
              <a:rPr lang="en-AU" sz="3300" dirty="0" err="1" smtClean="0"/>
              <a:t>unggas</a:t>
            </a:r>
            <a:r>
              <a:rPr lang="en-AU" sz="3300" dirty="0" smtClean="0"/>
              <a:t> yang </a:t>
            </a:r>
            <a:r>
              <a:rPr lang="en-AU" sz="3300" dirty="0" err="1" smtClean="0"/>
              <a:t>sakit</a:t>
            </a:r>
            <a:r>
              <a:rPr lang="en-AU" sz="3300" dirty="0" smtClean="0"/>
              <a:t> </a:t>
            </a:r>
            <a:r>
              <a:rPr lang="en-AU" sz="3300" dirty="0" err="1" smtClean="0"/>
              <a:t>atau</a:t>
            </a:r>
            <a:r>
              <a:rPr lang="en-AU" sz="3300" dirty="0" smtClean="0"/>
              <a:t> </a:t>
            </a:r>
            <a:r>
              <a:rPr lang="en-AU" sz="3300" dirty="0" err="1" smtClean="0"/>
              <a:t>mati</a:t>
            </a:r>
            <a:r>
              <a:rPr lang="en-AU" sz="3300" dirty="0" smtClean="0"/>
              <a:t> </a:t>
            </a:r>
            <a:r>
              <a:rPr lang="en-AU" sz="3300" dirty="0" err="1" smtClean="0"/>
              <a:t>tiba</a:t>
            </a:r>
            <a:r>
              <a:rPr lang="en-AU" sz="3300" dirty="0" smtClean="0"/>
              <a:t> </a:t>
            </a:r>
            <a:r>
              <a:rPr lang="en-AU" sz="3300" dirty="0" err="1" smtClean="0"/>
              <a:t>tiba</a:t>
            </a:r>
            <a:endParaRPr lang="en-AU" sz="3300" dirty="0" smtClean="0"/>
          </a:p>
          <a:p>
            <a:pPr marL="571500" lvl="1" indent="-457200">
              <a:buFont typeface="Arial" panose="020B0604020202020204" pitchFamily="34" charset="0"/>
              <a:buChar char="•"/>
            </a:pPr>
            <a:r>
              <a:rPr lang="en-AU" sz="3300" dirty="0" err="1" smtClean="0"/>
              <a:t>Jangan</a:t>
            </a:r>
            <a:r>
              <a:rPr lang="en-AU" sz="3300" dirty="0" smtClean="0"/>
              <a:t> </a:t>
            </a:r>
            <a:r>
              <a:rPr lang="en-AU" sz="3300" dirty="0" err="1" smtClean="0"/>
              <a:t>masukkan</a:t>
            </a:r>
            <a:r>
              <a:rPr lang="en-AU" sz="3300" dirty="0" smtClean="0"/>
              <a:t> </a:t>
            </a:r>
            <a:r>
              <a:rPr lang="en-AU" sz="3300" dirty="0" err="1" smtClean="0"/>
              <a:t>apapun</a:t>
            </a:r>
            <a:r>
              <a:rPr lang="en-AU" sz="3300" dirty="0" smtClean="0"/>
              <a:t> yang </a:t>
            </a:r>
            <a:r>
              <a:rPr lang="en-AU" sz="3300" dirty="0" err="1" smtClean="0"/>
              <a:t>berasal</a:t>
            </a:r>
            <a:r>
              <a:rPr lang="en-AU" sz="3300" dirty="0" smtClean="0"/>
              <a:t> </a:t>
            </a:r>
            <a:r>
              <a:rPr lang="en-AU" sz="3300" dirty="0" err="1" smtClean="0"/>
              <a:t>dari</a:t>
            </a:r>
            <a:r>
              <a:rPr lang="en-AU" sz="3300" dirty="0" smtClean="0"/>
              <a:t> </a:t>
            </a:r>
            <a:r>
              <a:rPr lang="en-AU" sz="3300" dirty="0" err="1" smtClean="0"/>
              <a:t>peternakan</a:t>
            </a:r>
            <a:r>
              <a:rPr lang="en-AU" sz="3300" dirty="0" smtClean="0"/>
              <a:t> yang </a:t>
            </a:r>
            <a:r>
              <a:rPr lang="en-AU" sz="3300" dirty="0" err="1" smtClean="0"/>
              <a:t>terinfeksi</a:t>
            </a:r>
            <a:r>
              <a:rPr lang="en-AU" sz="3300" dirty="0" smtClean="0"/>
              <a:t> </a:t>
            </a:r>
            <a:r>
              <a:rPr lang="en-AU" sz="3300" dirty="0" err="1" smtClean="0"/>
              <a:t>kedalam</a:t>
            </a:r>
            <a:r>
              <a:rPr lang="en-AU" sz="3300" dirty="0" smtClean="0"/>
              <a:t> </a:t>
            </a:r>
            <a:r>
              <a:rPr lang="en-AU" sz="3300" dirty="0" err="1" smtClean="0"/>
              <a:t>peternakan</a:t>
            </a:r>
            <a:r>
              <a:rPr lang="en-AU" sz="3300" dirty="0" smtClean="0"/>
              <a:t> yang </a:t>
            </a:r>
            <a:r>
              <a:rPr lang="en-AU" sz="3300" dirty="0" err="1" smtClean="0"/>
              <a:t>sehat</a:t>
            </a:r>
            <a:r>
              <a:rPr lang="en-AU" sz="3300" dirty="0" smtClean="0"/>
              <a:t> (</a:t>
            </a:r>
            <a:r>
              <a:rPr lang="en-AU" sz="3300" dirty="0" err="1" smtClean="0"/>
              <a:t>bulu</a:t>
            </a:r>
            <a:r>
              <a:rPr lang="en-AU" sz="3300" dirty="0" smtClean="0"/>
              <a:t>, </a:t>
            </a:r>
            <a:r>
              <a:rPr lang="en-AU" sz="3300" dirty="0" err="1" smtClean="0"/>
              <a:t>telur</a:t>
            </a:r>
            <a:r>
              <a:rPr lang="en-AU" sz="3300" dirty="0" smtClean="0"/>
              <a:t>, </a:t>
            </a:r>
            <a:r>
              <a:rPr lang="en-AU" sz="3300" dirty="0" err="1" smtClean="0"/>
              <a:t>unggas</a:t>
            </a:r>
            <a:r>
              <a:rPr lang="en-AU" sz="3300" dirty="0" smtClean="0"/>
              <a:t>, </a:t>
            </a:r>
            <a:r>
              <a:rPr lang="en-AU" sz="3300" dirty="0" err="1" smtClean="0"/>
              <a:t>bangkai</a:t>
            </a:r>
            <a:r>
              <a:rPr lang="en-AU" sz="3300" dirty="0" smtClean="0"/>
              <a:t>, </a:t>
            </a:r>
            <a:r>
              <a:rPr lang="en-AU" sz="3300" dirty="0" err="1" smtClean="0"/>
              <a:t>pakan</a:t>
            </a:r>
            <a:r>
              <a:rPr lang="en-AU" sz="3300" dirty="0" smtClean="0"/>
              <a:t> </a:t>
            </a:r>
            <a:r>
              <a:rPr lang="en-AU" sz="3300" dirty="0" err="1" smtClean="0"/>
              <a:t>peralatan</a:t>
            </a:r>
            <a:r>
              <a:rPr lang="en-AU" sz="3300" dirty="0" smtClean="0"/>
              <a:t> </a:t>
            </a:r>
            <a:r>
              <a:rPr lang="en-AU" sz="3300" dirty="0" err="1" smtClean="0"/>
              <a:t>dan</a:t>
            </a:r>
            <a:r>
              <a:rPr lang="en-AU" sz="3300" dirty="0" smtClean="0"/>
              <a:t> lain lain)</a:t>
            </a:r>
          </a:p>
          <a:p>
            <a:pPr marL="571500" lvl="1" indent="-457200">
              <a:buFont typeface="Arial" panose="020B0604020202020204" pitchFamily="34" charset="0"/>
              <a:buChar char="•"/>
            </a:pPr>
            <a:r>
              <a:rPr lang="en-AU" sz="3300" dirty="0" err="1" smtClean="0"/>
              <a:t>Meminimalisir</a:t>
            </a:r>
            <a:r>
              <a:rPr lang="en-AU" sz="3300" dirty="0" smtClean="0"/>
              <a:t> </a:t>
            </a:r>
            <a:r>
              <a:rPr lang="en-AU" sz="3300" dirty="0" err="1" smtClean="0"/>
              <a:t>kontak</a:t>
            </a:r>
            <a:r>
              <a:rPr lang="en-AU" sz="3300" dirty="0" smtClean="0"/>
              <a:t> </a:t>
            </a:r>
            <a:r>
              <a:rPr lang="en-AU" sz="3300" dirty="0" err="1" smtClean="0"/>
              <a:t>antara</a:t>
            </a:r>
            <a:r>
              <a:rPr lang="en-AU" sz="3300" dirty="0" smtClean="0"/>
              <a:t> </a:t>
            </a:r>
            <a:r>
              <a:rPr lang="en-AU" sz="3300" dirty="0" err="1" smtClean="0"/>
              <a:t>ayam</a:t>
            </a:r>
            <a:r>
              <a:rPr lang="en-AU" sz="3300" dirty="0" smtClean="0"/>
              <a:t> </a:t>
            </a:r>
            <a:r>
              <a:rPr lang="en-AU" sz="3300" dirty="0" err="1" smtClean="0"/>
              <a:t>dengan</a:t>
            </a:r>
            <a:r>
              <a:rPr lang="en-AU" sz="3300" dirty="0" smtClean="0"/>
              <a:t> </a:t>
            </a:r>
            <a:r>
              <a:rPr lang="en-AU" sz="3300" dirty="0" err="1" smtClean="0"/>
              <a:t>burung</a:t>
            </a:r>
            <a:r>
              <a:rPr lang="en-AU" sz="3300" dirty="0" smtClean="0"/>
              <a:t>/</a:t>
            </a:r>
            <a:r>
              <a:rPr lang="en-AU" sz="3300" dirty="0" err="1" smtClean="0"/>
              <a:t>unggas</a:t>
            </a:r>
            <a:r>
              <a:rPr lang="en-AU" sz="3300" dirty="0" smtClean="0"/>
              <a:t> lain</a:t>
            </a:r>
          </a:p>
          <a:p>
            <a:pPr marL="571500" lvl="1" indent="-457200">
              <a:buFont typeface="Arial" panose="020B0604020202020204" pitchFamily="34" charset="0"/>
              <a:buChar char="•"/>
            </a:pPr>
            <a:r>
              <a:rPr lang="en-AU" sz="3300" dirty="0" err="1" smtClean="0"/>
              <a:t>Jangan</a:t>
            </a:r>
            <a:r>
              <a:rPr lang="en-AU" sz="3300" dirty="0" smtClean="0"/>
              <a:t> </a:t>
            </a:r>
            <a:r>
              <a:rPr lang="en-AU" sz="3300" dirty="0" err="1" smtClean="0"/>
              <a:t>campur</a:t>
            </a:r>
            <a:r>
              <a:rPr lang="en-AU" sz="3300" dirty="0" smtClean="0"/>
              <a:t> </a:t>
            </a:r>
            <a:r>
              <a:rPr lang="en-AU" sz="3300" dirty="0" err="1" smtClean="0"/>
              <a:t>kembali</a:t>
            </a:r>
            <a:r>
              <a:rPr lang="en-AU" sz="3300" dirty="0" smtClean="0"/>
              <a:t> </a:t>
            </a:r>
            <a:r>
              <a:rPr lang="en-AU" sz="3300" dirty="0" err="1" smtClean="0"/>
              <a:t>ke</a:t>
            </a:r>
            <a:r>
              <a:rPr lang="en-AU" sz="3300" dirty="0" smtClean="0"/>
              <a:t> </a:t>
            </a:r>
            <a:r>
              <a:rPr lang="en-AU" sz="3300" dirty="0" err="1" smtClean="0"/>
              <a:t>kandang</a:t>
            </a:r>
            <a:r>
              <a:rPr lang="en-AU" sz="3300" dirty="0" smtClean="0"/>
              <a:t>, </a:t>
            </a:r>
            <a:r>
              <a:rPr lang="en-AU" sz="3300" dirty="0" err="1" smtClean="0"/>
              <a:t>unggas</a:t>
            </a:r>
            <a:r>
              <a:rPr lang="en-AU" sz="3300" dirty="0" smtClean="0"/>
              <a:t> yang </a:t>
            </a:r>
            <a:r>
              <a:rPr lang="en-AU" sz="3300" dirty="0" err="1" smtClean="0"/>
              <a:t>tidak</a:t>
            </a:r>
            <a:r>
              <a:rPr lang="en-AU" sz="3300" dirty="0" smtClean="0"/>
              <a:t> </a:t>
            </a:r>
            <a:r>
              <a:rPr lang="en-AU" sz="3300" dirty="0" err="1" smtClean="0"/>
              <a:t>terjual</a:t>
            </a:r>
            <a:r>
              <a:rPr lang="en-AU" sz="3300" dirty="0" smtClean="0"/>
              <a:t> di </a:t>
            </a:r>
            <a:r>
              <a:rPr lang="en-AU" sz="3300" dirty="0" err="1" smtClean="0"/>
              <a:t>pasar</a:t>
            </a:r>
            <a:r>
              <a:rPr lang="en-AU" sz="3300" dirty="0" smtClean="0"/>
              <a:t> (</a:t>
            </a:r>
            <a:r>
              <a:rPr lang="en-AU" sz="3300" dirty="0" err="1" smtClean="0"/>
              <a:t>lebih</a:t>
            </a:r>
            <a:r>
              <a:rPr lang="en-AU" sz="3300" dirty="0" smtClean="0"/>
              <a:t> </a:t>
            </a:r>
            <a:r>
              <a:rPr lang="en-AU" sz="3300" dirty="0" err="1" smtClean="0"/>
              <a:t>baik</a:t>
            </a:r>
            <a:r>
              <a:rPr lang="en-AU" sz="3300" dirty="0" smtClean="0"/>
              <a:t> </a:t>
            </a:r>
            <a:r>
              <a:rPr lang="en-AU" sz="3300" dirty="0" err="1" smtClean="0"/>
              <a:t>dipisahkan</a:t>
            </a:r>
            <a:r>
              <a:rPr lang="en-AU" sz="3300" dirty="0" smtClean="0"/>
              <a:t>)</a:t>
            </a:r>
          </a:p>
          <a:p>
            <a:pPr marL="571500" lvl="1" indent="-457200">
              <a:buFont typeface="Arial" panose="020B0604020202020204" pitchFamily="34" charset="0"/>
              <a:buChar char="•"/>
            </a:pPr>
            <a:r>
              <a:rPr lang="en-AU" sz="3300" dirty="0" err="1" smtClean="0"/>
              <a:t>Menjaga</a:t>
            </a:r>
            <a:r>
              <a:rPr lang="en-AU" sz="3300" dirty="0" smtClean="0"/>
              <a:t> </a:t>
            </a:r>
            <a:r>
              <a:rPr lang="en-AU" sz="3300" dirty="0" err="1" smtClean="0"/>
              <a:t>kebersihan</a:t>
            </a:r>
            <a:r>
              <a:rPr lang="en-AU" sz="3300" dirty="0" smtClean="0"/>
              <a:t> </a:t>
            </a:r>
            <a:r>
              <a:rPr lang="en-AU" sz="3300" dirty="0" err="1" smtClean="0"/>
              <a:t>dan</a:t>
            </a:r>
            <a:r>
              <a:rPr lang="en-AU" sz="3300" dirty="0" smtClean="0"/>
              <a:t> </a:t>
            </a:r>
            <a:r>
              <a:rPr lang="en-AU" sz="3300" dirty="0" err="1" smtClean="0"/>
              <a:t>sanitasi</a:t>
            </a:r>
            <a:r>
              <a:rPr lang="en-AU" sz="3300" dirty="0" smtClean="0"/>
              <a:t> </a:t>
            </a:r>
            <a:r>
              <a:rPr lang="en-AU" sz="3300" dirty="0" err="1" smtClean="0"/>
              <a:t>kandang</a:t>
            </a:r>
            <a:endParaRPr lang="en-AU" sz="3300" dirty="0" smtClean="0"/>
          </a:p>
          <a:p>
            <a:pPr marL="571500" lvl="1" indent="-457200">
              <a:buFont typeface="Arial" panose="020B0604020202020204" pitchFamily="34" charset="0"/>
              <a:buChar char="•"/>
            </a:pPr>
            <a:r>
              <a:rPr lang="en-AU" sz="3300" dirty="0" err="1" smtClean="0"/>
              <a:t>Pisahkan</a:t>
            </a:r>
            <a:r>
              <a:rPr lang="en-AU" sz="3300" dirty="0" smtClean="0"/>
              <a:t> </a:t>
            </a:r>
            <a:r>
              <a:rPr lang="en-AU" sz="3300" dirty="0" err="1" smtClean="0"/>
              <a:t>antara</a:t>
            </a:r>
            <a:r>
              <a:rPr lang="en-AU" sz="3300" dirty="0" smtClean="0"/>
              <a:t> </a:t>
            </a:r>
            <a:r>
              <a:rPr lang="en-AU" sz="3300" dirty="0" err="1" smtClean="0"/>
              <a:t>unggas</a:t>
            </a:r>
            <a:r>
              <a:rPr lang="en-AU" sz="3300" dirty="0" smtClean="0"/>
              <a:t> yang </a:t>
            </a:r>
            <a:r>
              <a:rPr lang="en-AU" sz="3300" dirty="0" err="1" smtClean="0"/>
              <a:t>sakit</a:t>
            </a:r>
            <a:r>
              <a:rPr lang="en-AU" sz="3300" dirty="0" smtClean="0"/>
              <a:t> </a:t>
            </a:r>
            <a:r>
              <a:rPr lang="en-AU" sz="3300" dirty="0" err="1" smtClean="0"/>
              <a:t>dengan</a:t>
            </a:r>
            <a:r>
              <a:rPr lang="en-AU" sz="3300" dirty="0" smtClean="0"/>
              <a:t> yang </a:t>
            </a:r>
            <a:r>
              <a:rPr lang="en-AU" sz="3300" dirty="0" err="1" smtClean="0"/>
              <a:t>sehat</a:t>
            </a:r>
            <a:r>
              <a:rPr lang="en-AU" sz="3300" dirty="0" smtClean="0"/>
              <a:t> </a:t>
            </a:r>
            <a:r>
              <a:rPr lang="en-AU" sz="3300" dirty="0" err="1" smtClean="0"/>
              <a:t>dan</a:t>
            </a:r>
            <a:r>
              <a:rPr lang="en-AU" sz="3300" dirty="0" smtClean="0"/>
              <a:t> </a:t>
            </a:r>
            <a:r>
              <a:rPr lang="en-AU" sz="3300" dirty="0" err="1" smtClean="0"/>
              <a:t>berhati</a:t>
            </a:r>
            <a:r>
              <a:rPr lang="en-AU" sz="3300" dirty="0" smtClean="0"/>
              <a:t> </a:t>
            </a:r>
            <a:r>
              <a:rPr lang="en-AU" sz="3300" dirty="0" err="1" smtClean="0"/>
              <a:t>hati</a:t>
            </a:r>
            <a:r>
              <a:rPr lang="en-AU" sz="3300" dirty="0" smtClean="0"/>
              <a:t> </a:t>
            </a:r>
            <a:r>
              <a:rPr lang="en-AU" sz="3300" dirty="0" err="1" smtClean="0"/>
              <a:t>untuk</a:t>
            </a:r>
            <a:r>
              <a:rPr lang="en-AU" sz="3300" dirty="0" smtClean="0"/>
              <a:t> </a:t>
            </a:r>
            <a:r>
              <a:rPr lang="en-AU" sz="3300" dirty="0" err="1" smtClean="0"/>
              <a:t>tidak</a:t>
            </a:r>
            <a:r>
              <a:rPr lang="en-AU" sz="3300" dirty="0" smtClean="0"/>
              <a:t> </a:t>
            </a:r>
            <a:r>
              <a:rPr lang="en-AU" sz="3300" dirty="0" err="1" smtClean="0"/>
              <a:t>memindahkan</a:t>
            </a:r>
            <a:r>
              <a:rPr lang="en-AU" sz="3300" dirty="0" smtClean="0"/>
              <a:t> </a:t>
            </a:r>
            <a:r>
              <a:rPr lang="en-AU" sz="3300" dirty="0" err="1" smtClean="0"/>
              <a:t>infeksi</a:t>
            </a:r>
            <a:r>
              <a:rPr lang="en-AU" sz="3300" dirty="0" smtClean="0"/>
              <a:t> </a:t>
            </a:r>
            <a:r>
              <a:rPr lang="en-AU" sz="3300" dirty="0" err="1" smtClean="0"/>
              <a:t>dari</a:t>
            </a:r>
            <a:r>
              <a:rPr lang="en-AU" sz="3300" dirty="0" smtClean="0"/>
              <a:t> </a:t>
            </a:r>
            <a:r>
              <a:rPr lang="en-AU" sz="3300" dirty="0" err="1" smtClean="0"/>
              <a:t>satu</a:t>
            </a:r>
            <a:r>
              <a:rPr lang="en-AU" sz="3300" dirty="0" smtClean="0"/>
              <a:t> </a:t>
            </a:r>
            <a:r>
              <a:rPr lang="en-AU" sz="3300" dirty="0" err="1" smtClean="0"/>
              <a:t>kelompok</a:t>
            </a:r>
            <a:r>
              <a:rPr lang="en-AU" sz="3300" dirty="0" smtClean="0"/>
              <a:t> </a:t>
            </a:r>
            <a:r>
              <a:rPr lang="en-AU" sz="3300" dirty="0" err="1" smtClean="0"/>
              <a:t>ke</a:t>
            </a:r>
            <a:r>
              <a:rPr lang="en-AU" sz="3300" dirty="0" smtClean="0"/>
              <a:t> </a:t>
            </a:r>
            <a:r>
              <a:rPr lang="en-AU" sz="3300" dirty="0" err="1" smtClean="0"/>
              <a:t>kelompok</a:t>
            </a:r>
            <a:r>
              <a:rPr lang="en-AU" sz="3300" dirty="0" smtClean="0"/>
              <a:t> lain</a:t>
            </a:r>
          </a:p>
          <a:p>
            <a:pPr marL="571500" lvl="1" indent="-457200">
              <a:buFont typeface="Arial" panose="020B0604020202020204" pitchFamily="34" charset="0"/>
              <a:buChar char="•"/>
            </a:pPr>
            <a:r>
              <a:rPr lang="en-AU" sz="3300" dirty="0" err="1" smtClean="0"/>
              <a:t>Unggas</a:t>
            </a:r>
            <a:r>
              <a:rPr lang="en-AU" sz="3300" dirty="0" smtClean="0"/>
              <a:t> yang </a:t>
            </a:r>
            <a:r>
              <a:rPr lang="en-AU" sz="3300" dirty="0" err="1" smtClean="0"/>
              <a:t>sakit</a:t>
            </a:r>
            <a:r>
              <a:rPr lang="en-AU" sz="3300" dirty="0" smtClean="0"/>
              <a:t> </a:t>
            </a:r>
            <a:r>
              <a:rPr lang="en-AU" sz="3300" dirty="0" err="1" smtClean="0"/>
              <a:t>atau</a:t>
            </a:r>
            <a:r>
              <a:rPr lang="en-AU" sz="3300" dirty="0" smtClean="0"/>
              <a:t> </a:t>
            </a:r>
            <a:r>
              <a:rPr lang="en-AU" sz="3300" dirty="0" err="1" smtClean="0"/>
              <a:t>mati</a:t>
            </a:r>
            <a:r>
              <a:rPr lang="en-AU" sz="3300" dirty="0" smtClean="0"/>
              <a:t> </a:t>
            </a:r>
            <a:r>
              <a:rPr lang="en-AU" sz="3300" dirty="0" err="1" smtClean="0"/>
              <a:t>harus</a:t>
            </a:r>
            <a:r>
              <a:rPr lang="en-AU" sz="3300" dirty="0" smtClean="0"/>
              <a:t> </a:t>
            </a:r>
            <a:r>
              <a:rPr lang="en-AU" sz="3300" dirty="0" err="1" smtClean="0"/>
              <a:t>dibuang</a:t>
            </a:r>
            <a:r>
              <a:rPr lang="en-AU" sz="3300" dirty="0" smtClean="0"/>
              <a:t> (</a:t>
            </a:r>
            <a:r>
              <a:rPr lang="en-AU" sz="3300" dirty="0" err="1" smtClean="0"/>
              <a:t>pendam</a:t>
            </a:r>
            <a:r>
              <a:rPr lang="en-AU" sz="3300" dirty="0" smtClean="0"/>
              <a:t> </a:t>
            </a:r>
            <a:r>
              <a:rPr lang="en-AU" sz="3300" dirty="0" err="1" smtClean="0"/>
              <a:t>atau</a:t>
            </a:r>
            <a:r>
              <a:rPr lang="en-AU" sz="3300" dirty="0" smtClean="0"/>
              <a:t> </a:t>
            </a:r>
            <a:r>
              <a:rPr lang="en-AU" sz="3300" dirty="0" err="1" smtClean="0"/>
              <a:t>bakar</a:t>
            </a:r>
            <a:r>
              <a:rPr lang="en-AU" sz="3300" dirty="0" smtClean="0"/>
              <a:t>)</a:t>
            </a:r>
          </a:p>
          <a:p>
            <a:pPr marL="800100" lvl="2" indent="0"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562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Epidemiologi</a:t>
            </a:r>
            <a:r>
              <a:rPr lang="en-AU" dirty="0" smtClean="0"/>
              <a:t> </a:t>
            </a:r>
            <a:r>
              <a:rPr lang="en-AU" dirty="0" err="1" smtClean="0"/>
              <a:t>Lapangan</a:t>
            </a:r>
            <a:r>
              <a:rPr lang="en-AU" dirty="0" smtClean="0"/>
              <a:t> Tingkat </a:t>
            </a:r>
            <a:r>
              <a:rPr lang="en-AU" dirty="0" err="1" smtClean="0"/>
              <a:t>Dasar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/>
          <a:p>
            <a:r>
              <a:rPr lang="en-AU" dirty="0" err="1" smtClean="0"/>
              <a:t>Sesi</a:t>
            </a:r>
            <a:r>
              <a:rPr lang="en-AU" dirty="0" smtClean="0"/>
              <a:t> 6 </a:t>
            </a:r>
            <a:r>
              <a:rPr lang="en-AU" dirty="0"/>
              <a:t>– </a:t>
            </a:r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berkembang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8601"/>
            <a:ext cx="1584325" cy="711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833" y="146457"/>
            <a:ext cx="990996" cy="98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ual_ayam.JPG (19842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6018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&quot;No&quot; Symbol 3"/>
          <p:cNvSpPr/>
          <p:nvPr/>
        </p:nvSpPr>
        <p:spPr>
          <a:xfrm>
            <a:off x="6372200" y="127757"/>
            <a:ext cx="2232248" cy="2016224"/>
          </a:xfrm>
          <a:prstGeom prst="noSmoking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30191" y="2420888"/>
            <a:ext cx="2808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AU" dirty="0" err="1"/>
              <a:t>Jangan</a:t>
            </a:r>
            <a:r>
              <a:rPr lang="en-AU" dirty="0"/>
              <a:t> </a:t>
            </a:r>
            <a:r>
              <a:rPr lang="en-AU" dirty="0" err="1"/>
              <a:t>menjual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memberikan</a:t>
            </a:r>
            <a:r>
              <a:rPr lang="en-AU" dirty="0"/>
              <a:t> </a:t>
            </a:r>
            <a:r>
              <a:rPr lang="en-AU" dirty="0" err="1"/>
              <a:t>unggas</a:t>
            </a:r>
            <a:r>
              <a:rPr lang="en-AU" dirty="0"/>
              <a:t> yang </a:t>
            </a:r>
            <a:r>
              <a:rPr lang="en-AU" dirty="0" err="1"/>
              <a:t>sakit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mati</a:t>
            </a:r>
            <a:r>
              <a:rPr lang="en-AU" dirty="0"/>
              <a:t> </a:t>
            </a:r>
            <a:r>
              <a:rPr lang="en-AU" dirty="0" err="1"/>
              <a:t>tiba</a:t>
            </a:r>
            <a:r>
              <a:rPr lang="en-AU" dirty="0"/>
              <a:t> </a:t>
            </a:r>
            <a:r>
              <a:rPr lang="en-AU" dirty="0" err="1" smtClean="0"/>
              <a:t>tiba</a:t>
            </a:r>
            <a:endParaRPr lang="en-AU" dirty="0" smtClean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AU" dirty="0" err="1"/>
              <a:t>Jangan</a:t>
            </a:r>
            <a:r>
              <a:rPr lang="en-AU" dirty="0"/>
              <a:t> </a:t>
            </a:r>
            <a:r>
              <a:rPr lang="en-AU" dirty="0" err="1"/>
              <a:t>campur</a:t>
            </a:r>
            <a:r>
              <a:rPr lang="en-AU" dirty="0"/>
              <a:t> </a:t>
            </a:r>
            <a:r>
              <a:rPr lang="en-AU" dirty="0" err="1"/>
              <a:t>kembali</a:t>
            </a:r>
            <a:r>
              <a:rPr lang="en-AU" dirty="0"/>
              <a:t> </a:t>
            </a:r>
            <a:r>
              <a:rPr lang="en-AU" dirty="0" err="1"/>
              <a:t>ke</a:t>
            </a:r>
            <a:r>
              <a:rPr lang="en-AU" dirty="0"/>
              <a:t> </a:t>
            </a:r>
            <a:r>
              <a:rPr lang="en-AU" dirty="0" err="1"/>
              <a:t>kandang</a:t>
            </a:r>
            <a:r>
              <a:rPr lang="en-AU" dirty="0"/>
              <a:t>, </a:t>
            </a:r>
            <a:r>
              <a:rPr lang="en-AU" dirty="0" err="1"/>
              <a:t>unggas</a:t>
            </a:r>
            <a:r>
              <a:rPr lang="en-AU" dirty="0"/>
              <a:t> yang </a:t>
            </a:r>
            <a:r>
              <a:rPr lang="en-AU" dirty="0" err="1"/>
              <a:t>tidak</a:t>
            </a:r>
            <a:r>
              <a:rPr lang="en-AU" dirty="0"/>
              <a:t> </a:t>
            </a:r>
            <a:r>
              <a:rPr lang="en-AU" dirty="0" err="1"/>
              <a:t>terjual</a:t>
            </a:r>
            <a:r>
              <a:rPr lang="en-AU" dirty="0"/>
              <a:t> di </a:t>
            </a:r>
            <a:r>
              <a:rPr lang="en-AU" dirty="0" err="1"/>
              <a:t>pasar</a:t>
            </a:r>
            <a:r>
              <a:rPr lang="en-AU" dirty="0"/>
              <a:t> (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baik</a:t>
            </a:r>
            <a:r>
              <a:rPr lang="en-AU" dirty="0"/>
              <a:t> </a:t>
            </a:r>
            <a:r>
              <a:rPr lang="en-AU" dirty="0" err="1"/>
              <a:t>dipisahkan</a:t>
            </a:r>
            <a:r>
              <a:rPr lang="en-AU" dirty="0"/>
              <a:t>)</a:t>
            </a:r>
          </a:p>
          <a:p>
            <a:pPr marL="0" lvl="1" algn="ctr"/>
            <a:endParaRPr lang="en-AU" dirty="0"/>
          </a:p>
        </p:txBody>
      </p:sp>
      <p:pic>
        <p:nvPicPr>
          <p:cNvPr id="1028" name="Picture 4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401" y="116632"/>
            <a:ext cx="2520280" cy="18902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53036" y="2348880"/>
            <a:ext cx="28083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dirty="0" err="1"/>
              <a:t>Jangan</a:t>
            </a:r>
            <a:r>
              <a:rPr lang="en-AU" dirty="0"/>
              <a:t> </a:t>
            </a:r>
            <a:r>
              <a:rPr lang="en-AU" dirty="0" err="1"/>
              <a:t>masukkan</a:t>
            </a:r>
            <a:r>
              <a:rPr lang="en-AU" dirty="0"/>
              <a:t> </a:t>
            </a:r>
            <a:r>
              <a:rPr lang="en-AU" dirty="0" err="1"/>
              <a:t>apapun</a:t>
            </a:r>
            <a:r>
              <a:rPr lang="en-AU" dirty="0"/>
              <a:t> yang </a:t>
            </a:r>
            <a:r>
              <a:rPr lang="en-AU" dirty="0" err="1"/>
              <a:t>berasal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</a:t>
            </a:r>
            <a:r>
              <a:rPr lang="en-AU" dirty="0" err="1"/>
              <a:t>peternakan</a:t>
            </a:r>
            <a:r>
              <a:rPr lang="en-AU" dirty="0"/>
              <a:t> yang </a:t>
            </a:r>
            <a:r>
              <a:rPr lang="en-AU" dirty="0" err="1"/>
              <a:t>terinfeksi</a:t>
            </a:r>
            <a:r>
              <a:rPr lang="en-AU" dirty="0"/>
              <a:t> </a:t>
            </a:r>
            <a:r>
              <a:rPr lang="en-AU" dirty="0" err="1"/>
              <a:t>kedalam</a:t>
            </a:r>
            <a:r>
              <a:rPr lang="en-AU" dirty="0"/>
              <a:t> </a:t>
            </a:r>
            <a:r>
              <a:rPr lang="en-AU" dirty="0" err="1"/>
              <a:t>peternakan</a:t>
            </a:r>
            <a:r>
              <a:rPr lang="en-AU" dirty="0"/>
              <a:t> yang </a:t>
            </a:r>
            <a:r>
              <a:rPr lang="en-AU" dirty="0" err="1"/>
              <a:t>sehat</a:t>
            </a:r>
            <a:r>
              <a:rPr lang="en-AU" dirty="0"/>
              <a:t> (</a:t>
            </a:r>
            <a:r>
              <a:rPr lang="en-AU" dirty="0" err="1"/>
              <a:t>bulu</a:t>
            </a:r>
            <a:r>
              <a:rPr lang="en-AU" dirty="0"/>
              <a:t>, </a:t>
            </a:r>
            <a:r>
              <a:rPr lang="en-AU" dirty="0" err="1"/>
              <a:t>telur</a:t>
            </a:r>
            <a:r>
              <a:rPr lang="en-AU" dirty="0"/>
              <a:t>, </a:t>
            </a:r>
            <a:r>
              <a:rPr lang="en-AU" dirty="0" err="1"/>
              <a:t>unggas</a:t>
            </a:r>
            <a:r>
              <a:rPr lang="en-AU" dirty="0"/>
              <a:t>, </a:t>
            </a:r>
            <a:r>
              <a:rPr lang="en-AU" dirty="0" err="1"/>
              <a:t>bangkai</a:t>
            </a:r>
            <a:r>
              <a:rPr lang="en-AU" dirty="0"/>
              <a:t>, </a:t>
            </a:r>
            <a:r>
              <a:rPr lang="en-AU" dirty="0" err="1"/>
              <a:t>pakan</a:t>
            </a:r>
            <a:r>
              <a:rPr lang="en-AU" dirty="0"/>
              <a:t> </a:t>
            </a:r>
            <a:r>
              <a:rPr lang="en-AU" dirty="0" err="1"/>
              <a:t>peralatan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lain lain)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dirty="0" err="1"/>
              <a:t>Meminimalisir</a:t>
            </a:r>
            <a:r>
              <a:rPr lang="en-AU" dirty="0"/>
              <a:t> </a:t>
            </a:r>
            <a:r>
              <a:rPr lang="en-AU" dirty="0" err="1"/>
              <a:t>kontak</a:t>
            </a:r>
            <a:r>
              <a:rPr lang="en-AU" dirty="0"/>
              <a:t> </a:t>
            </a:r>
            <a:r>
              <a:rPr lang="en-AU" dirty="0" err="1"/>
              <a:t>antara</a:t>
            </a:r>
            <a:r>
              <a:rPr lang="en-AU" dirty="0"/>
              <a:t> </a:t>
            </a:r>
            <a:r>
              <a:rPr lang="en-AU" dirty="0" err="1"/>
              <a:t>ayam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burung</a:t>
            </a:r>
            <a:r>
              <a:rPr lang="en-AU" dirty="0"/>
              <a:t>/</a:t>
            </a:r>
            <a:r>
              <a:rPr lang="en-AU" dirty="0" err="1"/>
              <a:t>unggas</a:t>
            </a:r>
            <a:r>
              <a:rPr lang="en-AU" dirty="0"/>
              <a:t> </a:t>
            </a:r>
            <a:r>
              <a:rPr lang="en-AU" dirty="0"/>
              <a:t>lain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AU" dirty="0" err="1"/>
              <a:t>Menjaga</a:t>
            </a:r>
            <a:r>
              <a:rPr lang="en-AU" dirty="0"/>
              <a:t> </a:t>
            </a:r>
            <a:r>
              <a:rPr lang="en-AU" dirty="0" err="1"/>
              <a:t>kebersihan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sanitasi</a:t>
            </a:r>
            <a:r>
              <a:rPr lang="en-AU" dirty="0"/>
              <a:t> </a:t>
            </a:r>
            <a:r>
              <a:rPr lang="en-AU" dirty="0" err="1"/>
              <a:t>kandang</a:t>
            </a:r>
            <a:endParaRPr lang="en-A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dirty="0"/>
          </a:p>
          <a:p>
            <a:pPr marL="0" lvl="1" algn="ctr"/>
            <a:endParaRPr lang="en-AU" dirty="0"/>
          </a:p>
        </p:txBody>
      </p:sp>
      <p:pic>
        <p:nvPicPr>
          <p:cNvPr id="1030" name="Picture 6" descr="http://2.bp.blogspot.com/-6kB388-XeLw/UFoB4XuGD5I/AAAAAAAABtQ/oM5DNwiO7AY/s1600/isolasi_ayam_saki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67" y="319299"/>
            <a:ext cx="2021210" cy="16331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4.bp.blogspot.com/-tSiRmbN30UU/UFoGXdV7G6I/AAAAAAAABtw/JG8hxPV2abM/s1600/kubur_ayam_mati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47" y="4508661"/>
            <a:ext cx="2381250" cy="18669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5516" y="2223738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342900" algn="just">
              <a:buFont typeface="Arial" panose="020B0604020202020204" pitchFamily="34" charset="0"/>
              <a:buChar char="•"/>
            </a:pPr>
            <a:r>
              <a:rPr lang="en-AU" sz="1600" dirty="0" err="1"/>
              <a:t>Pisahkan</a:t>
            </a:r>
            <a:r>
              <a:rPr lang="en-AU" sz="1600" dirty="0"/>
              <a:t> </a:t>
            </a:r>
            <a:r>
              <a:rPr lang="en-AU" sz="1600" dirty="0" err="1"/>
              <a:t>antara</a:t>
            </a:r>
            <a:r>
              <a:rPr lang="en-AU" sz="1600" dirty="0"/>
              <a:t> </a:t>
            </a:r>
            <a:r>
              <a:rPr lang="en-AU" sz="1600" dirty="0" err="1"/>
              <a:t>unggas</a:t>
            </a:r>
            <a:r>
              <a:rPr lang="en-AU" sz="1600" dirty="0"/>
              <a:t> yang </a:t>
            </a:r>
            <a:r>
              <a:rPr lang="en-AU" sz="1600" dirty="0" err="1"/>
              <a:t>sakit</a:t>
            </a:r>
            <a:r>
              <a:rPr lang="en-AU" sz="1600" dirty="0"/>
              <a:t> </a:t>
            </a:r>
            <a:r>
              <a:rPr lang="en-AU" sz="1600" dirty="0" err="1"/>
              <a:t>dengan</a:t>
            </a:r>
            <a:r>
              <a:rPr lang="en-AU" sz="1600" dirty="0"/>
              <a:t> yang </a:t>
            </a:r>
            <a:r>
              <a:rPr lang="en-AU" sz="1600" dirty="0" err="1"/>
              <a:t>sehat</a:t>
            </a:r>
            <a:r>
              <a:rPr lang="en-AU" sz="1600" dirty="0"/>
              <a:t> </a:t>
            </a:r>
            <a:r>
              <a:rPr lang="en-AU" sz="1600" dirty="0" err="1"/>
              <a:t>dan</a:t>
            </a:r>
            <a:r>
              <a:rPr lang="en-AU" sz="1600" dirty="0"/>
              <a:t> </a:t>
            </a:r>
            <a:r>
              <a:rPr lang="en-AU" sz="1600" dirty="0" err="1"/>
              <a:t>berhati</a:t>
            </a:r>
            <a:r>
              <a:rPr lang="en-AU" sz="1600" dirty="0"/>
              <a:t> </a:t>
            </a:r>
            <a:r>
              <a:rPr lang="en-AU" sz="1600" dirty="0" err="1"/>
              <a:t>hati</a:t>
            </a:r>
            <a:r>
              <a:rPr lang="en-AU" sz="1600" dirty="0"/>
              <a:t> </a:t>
            </a:r>
            <a:r>
              <a:rPr lang="en-AU" sz="1600" dirty="0" err="1"/>
              <a:t>untuk</a:t>
            </a:r>
            <a:r>
              <a:rPr lang="en-AU" sz="1600" dirty="0"/>
              <a:t> </a:t>
            </a:r>
            <a:r>
              <a:rPr lang="en-AU" sz="1600" dirty="0" err="1"/>
              <a:t>tidak</a:t>
            </a:r>
            <a:r>
              <a:rPr lang="en-AU" sz="1600" dirty="0"/>
              <a:t> </a:t>
            </a:r>
            <a:r>
              <a:rPr lang="en-AU" sz="1600" dirty="0" err="1"/>
              <a:t>memindahkan</a:t>
            </a:r>
            <a:r>
              <a:rPr lang="en-AU" sz="1600" dirty="0"/>
              <a:t> </a:t>
            </a:r>
            <a:r>
              <a:rPr lang="en-AU" sz="1600" dirty="0" err="1"/>
              <a:t>infeksi</a:t>
            </a:r>
            <a:r>
              <a:rPr lang="en-AU" sz="1600" dirty="0"/>
              <a:t> </a:t>
            </a:r>
            <a:r>
              <a:rPr lang="en-AU" sz="1600" dirty="0" err="1"/>
              <a:t>dari</a:t>
            </a:r>
            <a:r>
              <a:rPr lang="en-AU" sz="1600" dirty="0"/>
              <a:t> </a:t>
            </a:r>
            <a:r>
              <a:rPr lang="en-AU" sz="1600" dirty="0" err="1"/>
              <a:t>satu</a:t>
            </a:r>
            <a:r>
              <a:rPr lang="en-AU" sz="1600" dirty="0"/>
              <a:t> </a:t>
            </a:r>
            <a:r>
              <a:rPr lang="en-AU" sz="1600" dirty="0" err="1"/>
              <a:t>kelompok</a:t>
            </a:r>
            <a:r>
              <a:rPr lang="en-AU" sz="1600" dirty="0"/>
              <a:t> </a:t>
            </a:r>
            <a:r>
              <a:rPr lang="en-AU" sz="1600" dirty="0" err="1"/>
              <a:t>ke</a:t>
            </a:r>
            <a:r>
              <a:rPr lang="en-AU" sz="1600" dirty="0"/>
              <a:t> </a:t>
            </a:r>
            <a:r>
              <a:rPr lang="en-AU" sz="1600" dirty="0" err="1"/>
              <a:t>kelompok</a:t>
            </a:r>
            <a:r>
              <a:rPr lang="en-AU" sz="1600" dirty="0"/>
              <a:t> lain</a:t>
            </a:r>
          </a:p>
          <a:p>
            <a:pPr lvl="1" indent="-342900" algn="just">
              <a:buFont typeface="Arial" panose="020B0604020202020204" pitchFamily="34" charset="0"/>
              <a:buChar char="•"/>
            </a:pPr>
            <a:r>
              <a:rPr lang="en-AU" sz="1600" dirty="0" err="1"/>
              <a:t>Unggas</a:t>
            </a:r>
            <a:r>
              <a:rPr lang="en-AU" sz="1600" dirty="0"/>
              <a:t> yang </a:t>
            </a:r>
            <a:r>
              <a:rPr lang="en-AU" sz="1600" dirty="0" err="1"/>
              <a:t>sakit</a:t>
            </a:r>
            <a:r>
              <a:rPr lang="en-AU" sz="1600" dirty="0"/>
              <a:t> </a:t>
            </a:r>
            <a:r>
              <a:rPr lang="en-AU" sz="1600" dirty="0" err="1"/>
              <a:t>atau</a:t>
            </a:r>
            <a:r>
              <a:rPr lang="en-AU" sz="1600" dirty="0"/>
              <a:t> </a:t>
            </a:r>
            <a:r>
              <a:rPr lang="en-AU" sz="1600" dirty="0" err="1"/>
              <a:t>mati</a:t>
            </a:r>
            <a:r>
              <a:rPr lang="en-AU" sz="1600" dirty="0"/>
              <a:t> </a:t>
            </a:r>
            <a:r>
              <a:rPr lang="en-AU" sz="1600" dirty="0" err="1"/>
              <a:t>harus</a:t>
            </a:r>
            <a:r>
              <a:rPr lang="en-AU" sz="1600" dirty="0"/>
              <a:t> </a:t>
            </a:r>
            <a:r>
              <a:rPr lang="en-AU" sz="1600" dirty="0" err="1"/>
              <a:t>dibuang</a:t>
            </a:r>
            <a:r>
              <a:rPr lang="en-AU" sz="1600" dirty="0"/>
              <a:t> (</a:t>
            </a:r>
            <a:r>
              <a:rPr lang="en-AU" sz="1600" dirty="0" err="1"/>
              <a:t>pendam</a:t>
            </a:r>
            <a:r>
              <a:rPr lang="en-AU" sz="1600" dirty="0"/>
              <a:t> </a:t>
            </a:r>
            <a:r>
              <a:rPr lang="en-AU" sz="1600" dirty="0" err="1"/>
              <a:t>atau</a:t>
            </a:r>
            <a:r>
              <a:rPr lang="en-AU" sz="1600" dirty="0"/>
              <a:t> </a:t>
            </a:r>
            <a:r>
              <a:rPr lang="en-AU" sz="1600" dirty="0" err="1"/>
              <a:t>bakar</a:t>
            </a:r>
            <a:r>
              <a:rPr lang="en-AU" sz="1600" dirty="0" smtClean="0"/>
              <a:t>)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847680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 smtClean="0"/>
              <a:t>Kegiatan</a:t>
            </a:r>
            <a:r>
              <a:rPr lang="en-AU" b="1" dirty="0" smtClean="0"/>
              <a:t> </a:t>
            </a:r>
            <a:r>
              <a:rPr lang="en-AU" b="1" dirty="0" err="1" smtClean="0"/>
              <a:t>kelompok</a:t>
            </a:r>
            <a:r>
              <a:rPr lang="en-AU" b="1" dirty="0" smtClean="0"/>
              <a:t> – </a:t>
            </a:r>
            <a:r>
              <a:rPr lang="en-AU" b="1" dirty="0" err="1" smtClean="0"/>
              <a:t>Kematian</a:t>
            </a:r>
            <a:r>
              <a:rPr lang="en-AU" b="1" dirty="0" smtClean="0"/>
              <a:t> </a:t>
            </a:r>
            <a:r>
              <a:rPr lang="en-AU" b="1" dirty="0" err="1" smtClean="0"/>
              <a:t>pada</a:t>
            </a:r>
            <a:r>
              <a:rPr lang="en-AU" b="1" dirty="0" smtClean="0"/>
              <a:t> </a:t>
            </a:r>
            <a:r>
              <a:rPr lang="en-AU" b="1" dirty="0" err="1" smtClean="0"/>
              <a:t>ayam</a:t>
            </a:r>
            <a:r>
              <a:rPr lang="en-AU" b="1" dirty="0" smtClean="0"/>
              <a:t>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000" dirty="0" err="1"/>
              <a:t>Bagaimana</a:t>
            </a:r>
            <a:r>
              <a:rPr lang="en-AU" sz="2000" dirty="0"/>
              <a:t> </a:t>
            </a:r>
            <a:r>
              <a:rPr lang="en-AU" sz="2000" dirty="0" err="1"/>
              <a:t>vaksinasi</a:t>
            </a:r>
            <a:r>
              <a:rPr lang="en-AU" sz="2000" dirty="0"/>
              <a:t> </a:t>
            </a:r>
            <a:r>
              <a:rPr lang="en-AU" sz="2000" dirty="0" err="1"/>
              <a:t>dapat</a:t>
            </a:r>
            <a:r>
              <a:rPr lang="en-AU" sz="2000" dirty="0"/>
              <a:t> </a:t>
            </a:r>
            <a:r>
              <a:rPr lang="en-AU" sz="2000" dirty="0" err="1"/>
              <a:t>mencegah</a:t>
            </a:r>
            <a:r>
              <a:rPr lang="en-AU" sz="2000" dirty="0"/>
              <a:t> </a:t>
            </a:r>
            <a:r>
              <a:rPr lang="en-AU" sz="2000" dirty="0" err="1"/>
              <a:t>penyakit</a:t>
            </a:r>
            <a:r>
              <a:rPr lang="en-AU" sz="2000" dirty="0" smtClean="0"/>
              <a:t>?</a:t>
            </a:r>
          </a:p>
          <a:p>
            <a:pPr marL="0" indent="0">
              <a:buNone/>
            </a:pPr>
            <a:endParaRPr lang="en-AU" sz="400" dirty="0"/>
          </a:p>
          <a:p>
            <a:pPr marL="0" indent="0">
              <a:buNone/>
            </a:pPr>
            <a:r>
              <a:rPr lang="en-AU" sz="2000" dirty="0" err="1" smtClean="0"/>
              <a:t>Ayam</a:t>
            </a:r>
            <a:r>
              <a:rPr lang="en-AU" sz="2000" dirty="0" smtClean="0"/>
              <a:t> yang </a:t>
            </a:r>
            <a:r>
              <a:rPr lang="en-AU" sz="2000" dirty="0" err="1" smtClean="0"/>
              <a:t>telah</a:t>
            </a:r>
            <a:r>
              <a:rPr lang="en-AU" sz="2000" dirty="0" smtClean="0"/>
              <a:t> </a:t>
            </a:r>
            <a:r>
              <a:rPr lang="en-AU" sz="2000" dirty="0" err="1" smtClean="0"/>
              <a:t>divaksin</a:t>
            </a:r>
            <a:r>
              <a:rPr lang="en-AU" sz="2000" dirty="0" smtClean="0"/>
              <a:t> </a:t>
            </a:r>
            <a:r>
              <a:rPr lang="en-AU" sz="2000" dirty="0" err="1" smtClean="0"/>
              <a:t>menjadi</a:t>
            </a:r>
            <a:r>
              <a:rPr lang="en-AU" sz="2000" dirty="0" smtClean="0"/>
              <a:t> </a:t>
            </a:r>
            <a:r>
              <a:rPr lang="en-AU" sz="2000" dirty="0" err="1" smtClean="0"/>
              <a:t>imun</a:t>
            </a:r>
            <a:r>
              <a:rPr lang="en-AU" sz="2000" dirty="0" smtClean="0"/>
              <a:t>/</a:t>
            </a:r>
            <a:r>
              <a:rPr lang="en-AU" sz="2000" dirty="0" err="1" smtClean="0"/>
              <a:t>kebal</a:t>
            </a:r>
            <a:r>
              <a:rPr lang="en-AU" sz="2000" dirty="0" smtClean="0"/>
              <a:t>, </a:t>
            </a:r>
            <a:endParaRPr lang="en-AU" sz="2000" dirty="0" smtClean="0"/>
          </a:p>
          <a:p>
            <a:pPr marL="0" indent="0">
              <a:buNone/>
            </a:pPr>
            <a:endParaRPr lang="en-AU" sz="300" dirty="0" smtClean="0"/>
          </a:p>
          <a:p>
            <a:pPr marL="0" indent="0">
              <a:buNone/>
            </a:pPr>
            <a:r>
              <a:rPr lang="en-AU" sz="2000" dirty="0" err="1" smtClean="0"/>
              <a:t>Bisa</a:t>
            </a:r>
            <a:r>
              <a:rPr lang="en-AU" sz="2000" dirty="0" smtClean="0"/>
              <a:t> </a:t>
            </a:r>
            <a:r>
              <a:rPr lang="en-AU" sz="2000" dirty="0" err="1" smtClean="0"/>
              <a:t>saja</a:t>
            </a:r>
            <a:r>
              <a:rPr lang="en-AU" sz="2000" dirty="0" smtClean="0"/>
              <a:t> </a:t>
            </a:r>
            <a:r>
              <a:rPr lang="en-AU" sz="2000" dirty="0" err="1" smtClean="0"/>
              <a:t>terpapar</a:t>
            </a:r>
            <a:r>
              <a:rPr lang="en-AU" sz="2000" dirty="0" smtClean="0"/>
              <a:t> virus </a:t>
            </a:r>
            <a:r>
              <a:rPr lang="en-AU" sz="2000" dirty="0" err="1" smtClean="0"/>
              <a:t>tetapi</a:t>
            </a:r>
            <a:r>
              <a:rPr lang="en-AU" sz="2000" dirty="0" smtClean="0"/>
              <a:t> </a:t>
            </a:r>
            <a:r>
              <a:rPr lang="en-AU" sz="2000" dirty="0" err="1" smtClean="0"/>
              <a:t>tidak</a:t>
            </a:r>
            <a:r>
              <a:rPr lang="en-AU" sz="2000" dirty="0" smtClean="0"/>
              <a:t> </a:t>
            </a:r>
            <a:r>
              <a:rPr lang="en-AU" sz="2000" dirty="0" err="1" smtClean="0"/>
              <a:t>berkembang</a:t>
            </a:r>
            <a:r>
              <a:rPr lang="en-AU" sz="2000" dirty="0" smtClean="0"/>
              <a:t> </a:t>
            </a:r>
            <a:r>
              <a:rPr lang="en-AU" sz="2000" dirty="0" err="1" smtClean="0"/>
              <a:t>menjadi</a:t>
            </a:r>
            <a:r>
              <a:rPr lang="en-AU" sz="2000" dirty="0" smtClean="0"/>
              <a:t> </a:t>
            </a:r>
            <a:r>
              <a:rPr lang="en-AU" sz="2000" dirty="0" err="1" smtClean="0"/>
              <a:t>sakit</a:t>
            </a:r>
            <a:r>
              <a:rPr lang="en-AU" sz="2000" dirty="0" smtClean="0"/>
              <a:t>.</a:t>
            </a:r>
          </a:p>
          <a:p>
            <a:pPr marL="0" indent="0">
              <a:buNone/>
            </a:pPr>
            <a:endParaRPr lang="en-AU" sz="700" dirty="0" smtClean="0"/>
          </a:p>
          <a:p>
            <a:pPr marL="0" indent="0">
              <a:buNone/>
            </a:pPr>
            <a:r>
              <a:rPr lang="en-AU" sz="2000" dirty="0" err="1"/>
              <a:t>Vaksinasi</a:t>
            </a:r>
            <a:r>
              <a:rPr lang="en-AU" sz="2000" dirty="0"/>
              <a:t> </a:t>
            </a:r>
            <a:r>
              <a:rPr lang="en-AU" sz="2000" dirty="0" err="1"/>
              <a:t>tidak</a:t>
            </a:r>
            <a:r>
              <a:rPr lang="en-AU" sz="2000" dirty="0"/>
              <a:t> </a:t>
            </a:r>
            <a:r>
              <a:rPr lang="en-AU" sz="2000" dirty="0" err="1"/>
              <a:t>mencegah</a:t>
            </a:r>
            <a:r>
              <a:rPr lang="en-AU" sz="2000" dirty="0"/>
              <a:t> </a:t>
            </a:r>
            <a:r>
              <a:rPr lang="en-AU" sz="2000" dirty="0" err="1"/>
              <a:t>pengenalan</a:t>
            </a:r>
            <a:r>
              <a:rPr lang="en-AU" sz="2000" dirty="0"/>
              <a:t> </a:t>
            </a:r>
            <a:r>
              <a:rPr lang="en-AU" sz="2000" dirty="0" err="1"/>
              <a:t>agen</a:t>
            </a:r>
            <a:r>
              <a:rPr lang="en-AU" sz="2000" dirty="0"/>
              <a:t> </a:t>
            </a:r>
            <a:r>
              <a:rPr lang="en-AU" sz="2000" dirty="0" err="1"/>
              <a:t>penyakit</a:t>
            </a:r>
            <a:r>
              <a:rPr lang="en-AU" sz="2000" dirty="0"/>
              <a:t> </a:t>
            </a:r>
            <a:r>
              <a:rPr lang="en-AU" sz="2000" dirty="0" err="1"/>
              <a:t>dan</a:t>
            </a:r>
            <a:r>
              <a:rPr lang="en-AU" sz="2000" dirty="0"/>
              <a:t> </a:t>
            </a:r>
            <a:r>
              <a:rPr lang="en-AU" sz="2000" dirty="0" err="1"/>
              <a:t>paparan</a:t>
            </a:r>
            <a:endParaRPr lang="en-AU" sz="2000" dirty="0"/>
          </a:p>
          <a:p>
            <a:pPr marL="0" indent="0">
              <a:buNone/>
            </a:pPr>
            <a:endParaRPr lang="en-AU" sz="500" dirty="0"/>
          </a:p>
          <a:p>
            <a:pPr marL="0" indent="0">
              <a:buNone/>
            </a:pPr>
            <a:r>
              <a:rPr lang="en-AU" sz="2000" dirty="0" err="1"/>
              <a:t>Efek</a:t>
            </a:r>
            <a:r>
              <a:rPr lang="en-AU" sz="2000" dirty="0"/>
              <a:t> </a:t>
            </a:r>
            <a:r>
              <a:rPr lang="en-AU" sz="2000" dirty="0" err="1"/>
              <a:t>kekebalan</a:t>
            </a:r>
            <a:r>
              <a:rPr lang="en-AU" sz="2000" dirty="0"/>
              <a:t> </a:t>
            </a:r>
            <a:r>
              <a:rPr lang="en-AU" sz="2000" dirty="0" err="1"/>
              <a:t>kawanan</a:t>
            </a:r>
            <a:r>
              <a:rPr lang="en-AU" sz="2000" dirty="0"/>
              <a:t> </a:t>
            </a:r>
            <a:r>
              <a:rPr lang="en-AU" sz="2000" dirty="0" err="1"/>
              <a:t>berarti</a:t>
            </a:r>
            <a:r>
              <a:rPr lang="en-AU" sz="2000" dirty="0"/>
              <a:t> </a:t>
            </a:r>
            <a:r>
              <a:rPr lang="en-AU" sz="2000" dirty="0" err="1" smtClean="0"/>
              <a:t>bahwa</a:t>
            </a:r>
            <a:r>
              <a:rPr lang="en-AU" sz="2000" dirty="0" smtClean="0"/>
              <a:t> </a:t>
            </a:r>
            <a:r>
              <a:rPr lang="en-AU" sz="2000" dirty="0" err="1"/>
              <a:t>mungkin</a:t>
            </a:r>
            <a:r>
              <a:rPr lang="en-AU" sz="2000" dirty="0"/>
              <a:t> </a:t>
            </a:r>
            <a:r>
              <a:rPr lang="en-AU" sz="2000" dirty="0" err="1"/>
              <a:t>tidak</a:t>
            </a:r>
            <a:r>
              <a:rPr lang="en-AU" sz="2000" dirty="0"/>
              <a:t> </a:t>
            </a:r>
            <a:r>
              <a:rPr lang="en-AU" sz="2000" dirty="0" err="1"/>
              <a:t>diperlukan</a:t>
            </a:r>
            <a:r>
              <a:rPr lang="en-AU" sz="2000" dirty="0"/>
              <a:t> </a:t>
            </a:r>
            <a:r>
              <a:rPr lang="en-AU" sz="2000" dirty="0" err="1"/>
              <a:t>untuk</a:t>
            </a:r>
            <a:r>
              <a:rPr lang="en-AU" sz="2000" dirty="0"/>
              <a:t> </a:t>
            </a:r>
            <a:r>
              <a:rPr lang="en-AU" sz="2000" dirty="0" err="1"/>
              <a:t>memvaksinasi</a:t>
            </a:r>
            <a:r>
              <a:rPr lang="en-AU" sz="2000" dirty="0"/>
              <a:t> 100% </a:t>
            </a:r>
            <a:r>
              <a:rPr lang="en-AU" sz="2000" dirty="0" err="1"/>
              <a:t>hewan</a:t>
            </a:r>
            <a:r>
              <a:rPr lang="en-AU" sz="2000" dirty="0"/>
              <a:t> </a:t>
            </a:r>
            <a:r>
              <a:rPr lang="en-AU" sz="2000" dirty="0" err="1"/>
              <a:t>untuk</a:t>
            </a:r>
            <a:r>
              <a:rPr lang="en-AU" sz="2000" dirty="0"/>
              <a:t> </a:t>
            </a:r>
            <a:r>
              <a:rPr lang="en-AU" sz="2000" dirty="0" err="1"/>
              <a:t>mencapai</a:t>
            </a:r>
            <a:r>
              <a:rPr lang="en-AU" sz="2000" dirty="0"/>
              <a:t> </a:t>
            </a:r>
            <a:r>
              <a:rPr lang="en-AU" sz="2000" dirty="0" err="1"/>
              <a:t>kontrol</a:t>
            </a:r>
            <a:r>
              <a:rPr lang="en-AU" sz="2000" dirty="0"/>
              <a:t> yang </a:t>
            </a:r>
            <a:r>
              <a:rPr lang="en-AU" sz="2000" dirty="0" err="1"/>
              <a:t>efektif</a:t>
            </a:r>
            <a:endParaRPr lang="en-AU" sz="2000" dirty="0" smtClean="0"/>
          </a:p>
        </p:txBody>
      </p:sp>
      <p:pic>
        <p:nvPicPr>
          <p:cNvPr id="2050" name="Picture 2" descr="http://static.tuoitre.vn/2014/01/0uiNalW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356" y="1844824"/>
            <a:ext cx="3996444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0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944" y="564925"/>
            <a:ext cx="4771761" cy="4525963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en-AU" dirty="0" err="1"/>
              <a:t>Vaksinasi</a:t>
            </a:r>
            <a:r>
              <a:rPr lang="en-AU" dirty="0"/>
              <a:t> </a:t>
            </a:r>
            <a:r>
              <a:rPr lang="en-AU" dirty="0" err="1"/>
              <a:t>tidak</a:t>
            </a:r>
            <a:r>
              <a:rPr lang="en-AU" dirty="0"/>
              <a:t> </a:t>
            </a:r>
            <a:r>
              <a:rPr lang="en-AU" dirty="0" err="1"/>
              <a:t>mencegah</a:t>
            </a:r>
            <a:r>
              <a:rPr lang="en-AU" dirty="0"/>
              <a:t> </a:t>
            </a:r>
            <a:r>
              <a:rPr lang="en-AU" dirty="0" err="1" smtClean="0"/>
              <a:t>pengenalan</a:t>
            </a:r>
            <a:r>
              <a:rPr lang="en-AU" dirty="0" smtClean="0"/>
              <a:t> </a:t>
            </a:r>
            <a:r>
              <a:rPr lang="en-AU" dirty="0" err="1"/>
              <a:t>agen</a:t>
            </a:r>
            <a:r>
              <a:rPr lang="en-AU" dirty="0"/>
              <a:t> </a:t>
            </a:r>
            <a:r>
              <a:rPr lang="en-AU" dirty="0" err="1"/>
              <a:t>penyakit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paparan</a:t>
            </a:r>
            <a:endParaRPr lang="en-AU" dirty="0"/>
          </a:p>
          <a:p>
            <a:pPr marL="0" indent="0" algn="r">
              <a:buNone/>
            </a:pPr>
            <a:endParaRPr lang="en-AU" dirty="0"/>
          </a:p>
          <a:p>
            <a:pPr marL="0" indent="0" algn="r">
              <a:buNone/>
            </a:pPr>
            <a:r>
              <a:rPr lang="en-AU" dirty="0" err="1"/>
              <a:t>Efek</a:t>
            </a:r>
            <a:r>
              <a:rPr lang="en-AU" dirty="0"/>
              <a:t> </a:t>
            </a:r>
            <a:r>
              <a:rPr lang="en-AU" dirty="0" err="1"/>
              <a:t>kekebalan</a:t>
            </a:r>
            <a:r>
              <a:rPr lang="en-AU" dirty="0"/>
              <a:t> </a:t>
            </a:r>
            <a:r>
              <a:rPr lang="en-AU" dirty="0" err="1"/>
              <a:t>kawanan</a:t>
            </a:r>
            <a:r>
              <a:rPr lang="en-AU" dirty="0"/>
              <a:t> </a:t>
            </a:r>
            <a:r>
              <a:rPr lang="en-AU" dirty="0" err="1"/>
              <a:t>berarti</a:t>
            </a:r>
            <a:r>
              <a:rPr lang="en-AU" dirty="0"/>
              <a:t> </a:t>
            </a:r>
            <a:r>
              <a:rPr lang="en-AU" dirty="0" err="1"/>
              <a:t>bahwa</a:t>
            </a:r>
            <a:r>
              <a:rPr lang="en-AU" dirty="0"/>
              <a:t> </a:t>
            </a:r>
            <a:r>
              <a:rPr lang="en-AU" dirty="0" err="1"/>
              <a:t>mungkin</a:t>
            </a:r>
            <a:r>
              <a:rPr lang="en-AU" dirty="0"/>
              <a:t> </a:t>
            </a:r>
            <a:r>
              <a:rPr lang="en-AU" dirty="0" err="1"/>
              <a:t>tidak</a:t>
            </a:r>
            <a:r>
              <a:rPr lang="en-AU" dirty="0"/>
              <a:t> </a:t>
            </a:r>
            <a:r>
              <a:rPr lang="en-AU" dirty="0" err="1"/>
              <a:t>diperlukan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memvaksinasi</a:t>
            </a:r>
            <a:r>
              <a:rPr lang="en-AU" dirty="0"/>
              <a:t> 100% </a:t>
            </a:r>
            <a:r>
              <a:rPr lang="en-AU" dirty="0" err="1"/>
              <a:t>hewan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mencapai</a:t>
            </a:r>
            <a:r>
              <a:rPr lang="en-AU" dirty="0"/>
              <a:t> </a:t>
            </a:r>
            <a:r>
              <a:rPr lang="en-AU" dirty="0" err="1"/>
              <a:t>kontrol</a:t>
            </a:r>
            <a:r>
              <a:rPr lang="en-AU" dirty="0"/>
              <a:t> yang </a:t>
            </a:r>
            <a:r>
              <a:rPr lang="en-AU" dirty="0" err="1"/>
              <a:t>efektif</a:t>
            </a:r>
            <a:endParaRPr lang="en-AU" dirty="0"/>
          </a:p>
          <a:p>
            <a:pPr algn="r"/>
            <a:endParaRPr lang="en-US" dirty="0"/>
          </a:p>
        </p:txBody>
      </p:sp>
      <p:pic>
        <p:nvPicPr>
          <p:cNvPr id="3074" name="Picture 2" descr="http://topnews.in/health/files/Chicken-Vaccines-Mut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02" y="3212976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62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 smtClean="0"/>
              <a:t>Dalam</a:t>
            </a:r>
            <a:r>
              <a:rPr lang="en-AU" b="1" dirty="0" smtClean="0"/>
              <a:t> </a:t>
            </a:r>
            <a:r>
              <a:rPr lang="en-AU" b="1" dirty="0" err="1" smtClean="0"/>
              <a:t>sesi</a:t>
            </a:r>
            <a:r>
              <a:rPr lang="en-AU" b="1" dirty="0" smtClean="0"/>
              <a:t> </a:t>
            </a:r>
            <a:r>
              <a:rPr lang="en-AU" b="1" dirty="0" err="1" smtClean="0"/>
              <a:t>ini</a:t>
            </a:r>
            <a:r>
              <a:rPr lang="en-AU" b="1" dirty="0" smtClean="0"/>
              <a:t> </a:t>
            </a:r>
            <a:r>
              <a:rPr lang="en-AU" b="1" dirty="0" err="1" smtClean="0"/>
              <a:t>kita</a:t>
            </a:r>
            <a:r>
              <a:rPr lang="en-AU" b="1" dirty="0" smtClean="0"/>
              <a:t> </a:t>
            </a:r>
            <a:r>
              <a:rPr lang="en-AU" b="1" dirty="0" err="1" smtClean="0"/>
              <a:t>membicarakan</a:t>
            </a:r>
            <a:r>
              <a:rPr lang="en-AU" b="1" dirty="0" smtClean="0"/>
              <a:t> </a:t>
            </a:r>
            <a:r>
              <a:rPr lang="en-AU" b="1" dirty="0" err="1" smtClean="0"/>
              <a:t>tentang</a:t>
            </a:r>
            <a:r>
              <a:rPr lang="en-AU" b="1" dirty="0" smtClean="0"/>
              <a:t>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terjadi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perkembangan</a:t>
            </a:r>
            <a:r>
              <a:rPr lang="en-AU" dirty="0" smtClean="0"/>
              <a:t> status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satu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endParaRPr lang="en-AU" dirty="0"/>
          </a:p>
          <a:p>
            <a:r>
              <a:rPr lang="en-AU" dirty="0" err="1" smtClean="0"/>
              <a:t>Perkembangan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satu</a:t>
            </a:r>
            <a:r>
              <a:rPr lang="en-AU" dirty="0" smtClean="0"/>
              <a:t> </a:t>
            </a:r>
            <a:r>
              <a:rPr lang="en-AU" dirty="0" err="1" smtClean="0"/>
              <a:t>populasi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905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01444" y="92076"/>
            <a:ext cx="25425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</a:rPr>
              <a:t>Learn new skills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99279"/>
            <a:ext cx="47588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Selamat</a:t>
            </a:r>
            <a:r>
              <a:rPr lang="en-US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bersenang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-senang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00558" y="5710664"/>
            <a:ext cx="47223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Tingkatkan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kepuasaan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pada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pekerjaan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anda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7272" y="92076"/>
            <a:ext cx="30243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Kesehatan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hewan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lebih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baik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untuk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Indonesia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321296" y="997015"/>
            <a:ext cx="5698976" cy="490066"/>
          </a:xfrm>
        </p:spPr>
        <p:txBody>
          <a:bodyPr>
            <a:normAutofit fontScale="90000"/>
          </a:bodyPr>
          <a:lstStyle/>
          <a:p>
            <a:r>
              <a:rPr lang="en-AU" b="1" dirty="0" err="1" smtClean="0"/>
              <a:t>Konsep</a:t>
            </a:r>
            <a:r>
              <a:rPr lang="en-AU" b="1" dirty="0" smtClean="0"/>
              <a:t> </a:t>
            </a:r>
            <a:r>
              <a:rPr lang="en-AU" b="1" dirty="0" err="1" smtClean="0"/>
              <a:t>kunci</a:t>
            </a:r>
            <a:r>
              <a:rPr lang="en-AU" b="1" dirty="0" smtClean="0"/>
              <a:t> </a:t>
            </a:r>
            <a:r>
              <a:rPr lang="en-AU" b="1" dirty="0" err="1" smtClean="0"/>
              <a:t>untuk</a:t>
            </a:r>
            <a:r>
              <a:rPr lang="en-AU" b="1" dirty="0" smtClean="0"/>
              <a:t> </a:t>
            </a:r>
            <a:r>
              <a:rPr lang="en-AU" b="1" dirty="0" err="1" smtClean="0"/>
              <a:t>sesi</a:t>
            </a:r>
            <a:r>
              <a:rPr lang="en-AU" b="1" dirty="0" smtClean="0"/>
              <a:t> 6</a:t>
            </a:r>
            <a:endParaRPr lang="en-AU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3357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AU" dirty="0" smtClean="0"/>
              <a:t>Di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satu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ada</a:t>
            </a:r>
            <a:r>
              <a:rPr lang="en-AU" dirty="0" smtClean="0"/>
              <a:t> </a:t>
            </a:r>
            <a:r>
              <a:rPr lang="en-AU" dirty="0" err="1" smtClean="0"/>
              <a:t>sejumlah</a:t>
            </a:r>
            <a:r>
              <a:rPr lang="en-AU" dirty="0" smtClean="0"/>
              <a:t> </a:t>
            </a:r>
            <a:r>
              <a:rPr lang="en-AU" dirty="0" err="1" smtClean="0"/>
              <a:t>langkah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menentukan</a:t>
            </a:r>
            <a:r>
              <a:rPr lang="en-AU" dirty="0" smtClean="0"/>
              <a:t> </a:t>
            </a:r>
            <a:r>
              <a:rPr lang="en-AU" dirty="0" err="1" smtClean="0"/>
              <a:t>apakah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terjangkit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setelah</a:t>
            </a:r>
            <a:r>
              <a:rPr lang="en-AU" dirty="0" smtClean="0"/>
              <a:t> </a:t>
            </a:r>
            <a:r>
              <a:rPr lang="en-AU" dirty="0" err="1" smtClean="0"/>
              <a:t>terpapar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agen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menular</a:t>
            </a:r>
            <a:endParaRPr lang="en-AU" dirty="0"/>
          </a:p>
          <a:p>
            <a:pPr lvl="0"/>
            <a:endParaRPr lang="en-AU" dirty="0"/>
          </a:p>
          <a:p>
            <a:pPr lvl="0"/>
            <a:r>
              <a:rPr lang="en-AU" dirty="0" err="1" smtClean="0"/>
              <a:t>Hewan</a:t>
            </a:r>
            <a:r>
              <a:rPr lang="en-AU" dirty="0" smtClean="0"/>
              <a:t> yang </a:t>
            </a:r>
            <a:r>
              <a:rPr lang="en-AU" dirty="0" err="1" smtClean="0"/>
              <a:t>terinfeksi</a:t>
            </a:r>
            <a:r>
              <a:rPr lang="en-AU" dirty="0" smtClean="0"/>
              <a:t> </a:t>
            </a:r>
            <a:r>
              <a:rPr lang="en-AU" dirty="0" err="1" smtClean="0"/>
              <a:t>mungkin</a:t>
            </a:r>
            <a:r>
              <a:rPr lang="en-AU" dirty="0" smtClean="0"/>
              <a:t> </a:t>
            </a:r>
            <a:r>
              <a:rPr lang="en-AU" dirty="0" err="1" smtClean="0"/>
              <a:t>memiliki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kronis</a:t>
            </a:r>
            <a:r>
              <a:rPr lang="en-AU" dirty="0" smtClean="0"/>
              <a:t>, </a:t>
            </a:r>
            <a:r>
              <a:rPr lang="en-AU" dirty="0" err="1" smtClean="0"/>
              <a:t>mati</a:t>
            </a:r>
            <a:r>
              <a:rPr lang="en-AU" dirty="0" smtClean="0"/>
              <a:t> </a:t>
            </a:r>
            <a:r>
              <a:rPr lang="en-AU" dirty="0" err="1" smtClean="0"/>
              <a:t>karena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tersebut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/>
              <a:t> </a:t>
            </a:r>
            <a:r>
              <a:rPr lang="en-AU" dirty="0" err="1" smtClean="0"/>
              <a:t>bisa</a:t>
            </a:r>
            <a:r>
              <a:rPr lang="en-AU" dirty="0" smtClean="0"/>
              <a:t> </a:t>
            </a:r>
            <a:r>
              <a:rPr lang="en-AU" dirty="0" err="1" smtClean="0"/>
              <a:t>sembuh</a:t>
            </a:r>
            <a:endParaRPr lang="en-AU" dirty="0"/>
          </a:p>
          <a:p>
            <a:pPr lvl="0"/>
            <a:endParaRPr lang="en-AU" dirty="0"/>
          </a:p>
          <a:p>
            <a:pPr lvl="0"/>
            <a:r>
              <a:rPr lang="en-AU" dirty="0" err="1" smtClean="0"/>
              <a:t>Hewan</a:t>
            </a:r>
            <a:r>
              <a:rPr lang="en-AU" dirty="0" smtClean="0"/>
              <a:t> yang </a:t>
            </a:r>
            <a:r>
              <a:rPr lang="en-AU" dirty="0" err="1" smtClean="0"/>
              <a:t>sembuh</a:t>
            </a:r>
            <a:r>
              <a:rPr lang="en-AU" dirty="0" smtClean="0"/>
              <a:t> </a:t>
            </a:r>
            <a:r>
              <a:rPr lang="en-AU" dirty="0" err="1" smtClean="0"/>
              <a:t>sering</a:t>
            </a:r>
            <a:r>
              <a:rPr lang="en-AU" dirty="0" smtClean="0"/>
              <a:t> </a:t>
            </a:r>
            <a:r>
              <a:rPr lang="en-AU" dirty="0" err="1" smtClean="0"/>
              <a:t>memiliki</a:t>
            </a:r>
            <a:r>
              <a:rPr lang="en-AU" dirty="0" smtClean="0"/>
              <a:t> </a:t>
            </a:r>
            <a:r>
              <a:rPr lang="en-AU" dirty="0" err="1" smtClean="0"/>
              <a:t>kekebalan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agen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menular</a:t>
            </a:r>
            <a:r>
              <a:rPr lang="en-AU" dirty="0" smtClean="0"/>
              <a:t>. </a:t>
            </a:r>
            <a:r>
              <a:rPr lang="en-AU" dirty="0" err="1" smtClean="0"/>
              <a:t>Kekebalan</a:t>
            </a:r>
            <a:r>
              <a:rPr lang="en-AU" dirty="0" smtClean="0"/>
              <a:t> </a:t>
            </a:r>
            <a:r>
              <a:rPr lang="en-AU" dirty="0" err="1" smtClean="0"/>
              <a:t>mungkin</a:t>
            </a:r>
            <a:r>
              <a:rPr lang="en-AU" dirty="0" smtClean="0"/>
              <a:t> </a:t>
            </a:r>
            <a:r>
              <a:rPr lang="en-AU" dirty="0" err="1" smtClean="0"/>
              <a:t>bertahan</a:t>
            </a:r>
            <a:r>
              <a:rPr lang="en-AU" dirty="0" smtClean="0"/>
              <a:t> </a:t>
            </a:r>
            <a:r>
              <a:rPr lang="en-AU" dirty="0" err="1" smtClean="0"/>
              <a:t>seumur</a:t>
            </a:r>
            <a:r>
              <a:rPr lang="en-AU" dirty="0" smtClean="0"/>
              <a:t> </a:t>
            </a:r>
            <a:r>
              <a:rPr lang="en-AU" dirty="0" err="1" smtClean="0"/>
              <a:t>hidup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bisa</a:t>
            </a:r>
            <a:r>
              <a:rPr lang="en-AU" dirty="0" smtClean="0"/>
              <a:t> </a:t>
            </a:r>
            <a:r>
              <a:rPr lang="en-AU" dirty="0" err="1" smtClean="0"/>
              <a:t>bertahan</a:t>
            </a:r>
            <a:r>
              <a:rPr lang="en-AU" dirty="0" smtClean="0"/>
              <a:t> </a:t>
            </a:r>
            <a:r>
              <a:rPr lang="en-AU" dirty="0" err="1" smtClean="0"/>
              <a:t>sementara</a:t>
            </a:r>
            <a:r>
              <a:rPr lang="en-AU" dirty="0" smtClean="0"/>
              <a:t>. </a:t>
            </a:r>
            <a:r>
              <a:rPr lang="en-AU" dirty="0" err="1" smtClean="0"/>
              <a:t>Kalau</a:t>
            </a:r>
            <a:r>
              <a:rPr lang="en-AU" dirty="0" smtClean="0"/>
              <a:t> </a:t>
            </a:r>
            <a:r>
              <a:rPr lang="en-AU" dirty="0" err="1" smtClean="0"/>
              <a:t>kekebalan</a:t>
            </a:r>
            <a:r>
              <a:rPr lang="en-AU" dirty="0" smtClean="0"/>
              <a:t> </a:t>
            </a:r>
            <a:r>
              <a:rPr lang="en-AU" dirty="0" err="1" smtClean="0"/>
              <a:t>menurun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menjadi</a:t>
            </a:r>
            <a:r>
              <a:rPr lang="en-AU" dirty="0" smtClean="0"/>
              <a:t> </a:t>
            </a:r>
            <a:r>
              <a:rPr lang="en-AU" dirty="0" err="1" smtClean="0"/>
              <a:t>rentan</a:t>
            </a:r>
            <a:r>
              <a:rPr lang="en-AU" dirty="0" smtClean="0"/>
              <a:t> </a:t>
            </a:r>
            <a:r>
              <a:rPr lang="en-AU" dirty="0" err="1" smtClean="0"/>
              <a:t>terhadap</a:t>
            </a:r>
            <a:r>
              <a:rPr lang="en-AU" dirty="0" smtClean="0"/>
              <a:t> </a:t>
            </a:r>
            <a:r>
              <a:rPr lang="en-AU" dirty="0" err="1" smtClean="0"/>
              <a:t>infeksi</a:t>
            </a:r>
            <a:r>
              <a:rPr lang="en-AU" dirty="0" smtClean="0"/>
              <a:t> </a:t>
            </a:r>
            <a:r>
              <a:rPr lang="en-AU" dirty="0" err="1" smtClean="0"/>
              <a:t>lagi</a:t>
            </a:r>
            <a:endParaRPr lang="en-AU" dirty="0"/>
          </a:p>
          <a:p>
            <a:pPr lvl="0"/>
            <a:endParaRPr lang="en-AU" dirty="0"/>
          </a:p>
          <a:p>
            <a:pPr lvl="0"/>
            <a:r>
              <a:rPr lang="en-AU" b="1" dirty="0" err="1" smtClean="0"/>
              <a:t>Kekebalan</a:t>
            </a:r>
            <a:r>
              <a:rPr lang="en-AU" b="1" dirty="0" smtClean="0"/>
              <a:t> </a:t>
            </a:r>
            <a:r>
              <a:rPr lang="en-AU" b="1" dirty="0" err="1" smtClean="0"/>
              <a:t>kawanan</a:t>
            </a:r>
            <a:r>
              <a:rPr lang="en-AU" b="1" dirty="0" smtClean="0"/>
              <a:t> </a:t>
            </a:r>
            <a:r>
              <a:rPr lang="en-AU" dirty="0" err="1" smtClean="0"/>
              <a:t>menggambarkan</a:t>
            </a:r>
            <a:r>
              <a:rPr lang="en-AU" dirty="0" smtClean="0"/>
              <a:t> </a:t>
            </a:r>
            <a:r>
              <a:rPr lang="en-AU" dirty="0" err="1" smtClean="0"/>
              <a:t>suatu</a:t>
            </a:r>
            <a:r>
              <a:rPr lang="en-AU" dirty="0" smtClean="0"/>
              <a:t> </a:t>
            </a:r>
            <a:r>
              <a:rPr lang="en-AU" dirty="0" err="1" smtClean="0"/>
              <a:t>bentuk</a:t>
            </a:r>
            <a:r>
              <a:rPr lang="en-AU" dirty="0" smtClean="0"/>
              <a:t> </a:t>
            </a:r>
            <a:r>
              <a:rPr lang="en-AU" dirty="0" err="1" smtClean="0"/>
              <a:t>kekebalan</a:t>
            </a:r>
            <a:r>
              <a:rPr lang="en-AU" dirty="0" smtClean="0"/>
              <a:t> yang </a:t>
            </a:r>
            <a:r>
              <a:rPr lang="en-AU" dirty="0" err="1" smtClean="0"/>
              <a:t>terjadi</a:t>
            </a:r>
            <a:r>
              <a:rPr lang="en-AU" dirty="0" smtClean="0"/>
              <a:t> </a:t>
            </a:r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jumlah</a:t>
            </a:r>
            <a:r>
              <a:rPr lang="en-AU" dirty="0" smtClean="0"/>
              <a:t> yang </a:t>
            </a:r>
            <a:r>
              <a:rPr lang="en-AU" dirty="0" err="1" smtClean="0"/>
              <a:t>cukup</a:t>
            </a:r>
            <a:r>
              <a:rPr lang="en-AU" dirty="0" smtClean="0"/>
              <a:t> </a:t>
            </a:r>
            <a:r>
              <a:rPr lang="en-AU" dirty="0" err="1"/>
              <a:t>b</a:t>
            </a:r>
            <a:r>
              <a:rPr lang="en-AU" dirty="0" err="1" smtClean="0"/>
              <a:t>esar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populasi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memiliki</a:t>
            </a:r>
            <a:r>
              <a:rPr lang="en-AU" dirty="0" smtClean="0"/>
              <a:t> </a:t>
            </a:r>
            <a:r>
              <a:rPr lang="en-AU" dirty="0" err="1" smtClean="0"/>
              <a:t>kekebalan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memberi</a:t>
            </a:r>
            <a:r>
              <a:rPr lang="en-AU" dirty="0" smtClean="0"/>
              <a:t> </a:t>
            </a:r>
            <a:r>
              <a:rPr lang="en-AU" dirty="0" err="1" smtClean="0"/>
              <a:t>perlindungan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yang </a:t>
            </a:r>
            <a:r>
              <a:rPr lang="en-AU" dirty="0" err="1" smtClean="0"/>
              <a:t>rentan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59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578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 smtClean="0"/>
              <a:t>Dalam</a:t>
            </a:r>
            <a:r>
              <a:rPr lang="en-AU" b="1" dirty="0" smtClean="0"/>
              <a:t> </a:t>
            </a:r>
            <a:r>
              <a:rPr lang="en-AU" b="1" dirty="0" err="1" smtClean="0"/>
              <a:t>sesi</a:t>
            </a:r>
            <a:r>
              <a:rPr lang="en-AU" b="1" dirty="0" smtClean="0"/>
              <a:t> </a:t>
            </a:r>
            <a:r>
              <a:rPr lang="en-AU" b="1" dirty="0" err="1" smtClean="0"/>
              <a:t>ini</a:t>
            </a:r>
            <a:r>
              <a:rPr lang="en-AU" b="1" dirty="0" smtClean="0"/>
              <a:t> </a:t>
            </a:r>
            <a:r>
              <a:rPr lang="en-AU" b="1" dirty="0" err="1" smtClean="0"/>
              <a:t>kita</a:t>
            </a:r>
            <a:r>
              <a:rPr lang="en-AU" b="1" dirty="0" smtClean="0"/>
              <a:t> </a:t>
            </a:r>
            <a:r>
              <a:rPr lang="en-AU" b="1" dirty="0" err="1" smtClean="0"/>
              <a:t>akan</a:t>
            </a:r>
            <a:r>
              <a:rPr lang="en-AU" b="1" dirty="0" smtClean="0"/>
              <a:t> </a:t>
            </a:r>
            <a:r>
              <a:rPr lang="en-AU" b="1" dirty="0" err="1" smtClean="0"/>
              <a:t>bicarakan</a:t>
            </a:r>
            <a:r>
              <a:rPr lang="en-AU" b="1" dirty="0" smtClean="0"/>
              <a:t> </a:t>
            </a:r>
            <a:r>
              <a:rPr lang="en-AU" b="1" dirty="0" err="1" smtClean="0"/>
              <a:t>tentang</a:t>
            </a:r>
            <a:r>
              <a:rPr lang="en-AU" b="1" dirty="0" smtClean="0"/>
              <a:t>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suatu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terjadi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perkembangan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per </a:t>
            </a:r>
            <a:r>
              <a:rPr lang="en-AU" dirty="0" err="1" smtClean="0"/>
              <a:t>individu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endParaRPr lang="en-AU" dirty="0"/>
          </a:p>
          <a:p>
            <a:r>
              <a:rPr lang="en-AU" dirty="0" err="1" smtClean="0"/>
              <a:t>Perkembangan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suatu</a:t>
            </a:r>
            <a:r>
              <a:rPr lang="en-AU" dirty="0" smtClean="0"/>
              <a:t> </a:t>
            </a:r>
            <a:r>
              <a:rPr lang="en-AU" dirty="0" err="1" smtClean="0"/>
              <a:t>populasi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7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Kegiatan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err="1" smtClean="0"/>
              <a:t>Tugas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semua</a:t>
            </a:r>
            <a:r>
              <a:rPr lang="en-AU" dirty="0" smtClean="0"/>
              <a:t> </a:t>
            </a:r>
            <a:r>
              <a:rPr lang="en-AU" dirty="0" err="1" smtClean="0"/>
              <a:t>peserta</a:t>
            </a:r>
            <a:r>
              <a:rPr lang="en-AU" dirty="0" smtClean="0"/>
              <a:t>:</a:t>
            </a:r>
          </a:p>
          <a:p>
            <a:r>
              <a:rPr lang="en-AU" dirty="0" err="1" smtClean="0"/>
              <a:t>Pikirkan</a:t>
            </a:r>
            <a:r>
              <a:rPr lang="en-AU" dirty="0" smtClean="0"/>
              <a:t> </a:t>
            </a:r>
            <a:r>
              <a:rPr lang="en-AU" dirty="0" err="1" smtClean="0"/>
              <a:t>ketika</a:t>
            </a:r>
            <a:r>
              <a:rPr lang="en-AU" dirty="0" smtClean="0"/>
              <a:t> </a:t>
            </a:r>
            <a:r>
              <a:rPr lang="en-AU" dirty="0" err="1" smtClean="0"/>
              <a:t>terakhir</a:t>
            </a:r>
            <a:r>
              <a:rPr lang="en-AU" dirty="0" smtClean="0"/>
              <a:t> kali </a:t>
            </a:r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sakit</a:t>
            </a:r>
            <a:r>
              <a:rPr lang="en-AU" dirty="0" smtClean="0"/>
              <a:t> flu.</a:t>
            </a:r>
          </a:p>
          <a:p>
            <a:endParaRPr lang="en-AU" dirty="0" smtClean="0"/>
          </a:p>
          <a:p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bisa</a:t>
            </a:r>
            <a:r>
              <a:rPr lang="en-AU" dirty="0" smtClean="0"/>
              <a:t> </a:t>
            </a:r>
            <a:r>
              <a:rPr lang="en-AU" dirty="0" err="1" smtClean="0"/>
              <a:t>banyak</a:t>
            </a:r>
            <a:r>
              <a:rPr lang="en-AU" dirty="0" smtClean="0"/>
              <a:t> orang yang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sakit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saat</a:t>
            </a:r>
            <a:r>
              <a:rPr lang="en-AU" dirty="0" smtClean="0"/>
              <a:t> </a:t>
            </a:r>
            <a:r>
              <a:rPr lang="en-AU" dirty="0" err="1" smtClean="0"/>
              <a:t>itu</a:t>
            </a:r>
            <a:r>
              <a:rPr lang="en-AU" dirty="0" smtClean="0"/>
              <a:t>? </a:t>
            </a:r>
          </a:p>
          <a:p>
            <a:endParaRPr lang="en-AU" dirty="0"/>
          </a:p>
          <a:p>
            <a:r>
              <a:rPr lang="en-AU" dirty="0" err="1" smtClean="0"/>
              <a:t>Apa</a:t>
            </a:r>
            <a:r>
              <a:rPr lang="en-AU" dirty="0" smtClean="0"/>
              <a:t> </a:t>
            </a:r>
            <a:r>
              <a:rPr lang="en-AU" dirty="0" err="1" smtClean="0"/>
              <a:t>sifat-sifat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masing-masing</a:t>
            </a:r>
            <a:r>
              <a:rPr lang="en-AU" dirty="0" smtClean="0"/>
              <a:t> orang yang </a:t>
            </a:r>
            <a:r>
              <a:rPr lang="en-AU" dirty="0" err="1" smtClean="0"/>
              <a:t>mungkin</a:t>
            </a:r>
            <a:r>
              <a:rPr lang="en-AU" dirty="0" smtClean="0"/>
              <a:t> </a:t>
            </a:r>
            <a:r>
              <a:rPr lang="en-AU" dirty="0" err="1" smtClean="0"/>
              <a:t>mencegah</a:t>
            </a:r>
            <a:r>
              <a:rPr lang="en-AU" dirty="0" smtClean="0"/>
              <a:t> </a:t>
            </a:r>
            <a:r>
              <a:rPr lang="en-AU" dirty="0" err="1" smtClean="0"/>
              <a:t>terjadinya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26489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Video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Putarkan</a:t>
            </a:r>
            <a:r>
              <a:rPr lang="en-AU" dirty="0" smtClean="0"/>
              <a:t> </a:t>
            </a:r>
            <a:r>
              <a:rPr lang="en-AU" dirty="0" err="1" smtClean="0"/>
              <a:t>rekaman</a:t>
            </a:r>
            <a:r>
              <a:rPr lang="en-AU" dirty="0" smtClean="0"/>
              <a:t> file PowerPoint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Sesi</a:t>
            </a:r>
            <a:r>
              <a:rPr lang="en-AU" dirty="0" smtClean="0"/>
              <a:t> 6</a:t>
            </a:r>
            <a:endParaRPr lang="fr-FR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31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 smtClean="0"/>
              <a:t>Setelah</a:t>
            </a:r>
            <a:r>
              <a:rPr lang="en-AU" b="1" dirty="0" smtClean="0"/>
              <a:t> </a:t>
            </a:r>
            <a:r>
              <a:rPr lang="en-AU" b="1" dirty="0" err="1" smtClean="0"/>
              <a:t>menyaksikan</a:t>
            </a:r>
            <a:r>
              <a:rPr lang="en-AU" b="1" dirty="0" smtClean="0"/>
              <a:t> </a:t>
            </a:r>
            <a:r>
              <a:rPr lang="en-AU" b="1" dirty="0" err="1" smtClean="0"/>
              <a:t>rekaman</a:t>
            </a:r>
            <a:r>
              <a:rPr lang="en-AU" b="1" dirty="0" smtClean="0"/>
              <a:t> PowerPoint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err="1" smtClean="0"/>
              <a:t>Dalam</a:t>
            </a:r>
            <a:r>
              <a:rPr lang="en-AU" dirty="0" smtClean="0"/>
              <a:t> video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kita</a:t>
            </a:r>
            <a:r>
              <a:rPr lang="en-AU" dirty="0" smtClean="0"/>
              <a:t> </a:t>
            </a:r>
            <a:r>
              <a:rPr lang="en-AU" dirty="0" err="1" smtClean="0"/>
              <a:t>belajar</a:t>
            </a:r>
            <a:r>
              <a:rPr lang="en-AU" dirty="0" smtClean="0"/>
              <a:t> </a:t>
            </a:r>
            <a:r>
              <a:rPr lang="en-AU" dirty="0" err="1" smtClean="0"/>
              <a:t>mengenai</a:t>
            </a:r>
            <a:endParaRPr lang="en-AU" dirty="0" smtClean="0"/>
          </a:p>
          <a:p>
            <a:pPr lvl="1"/>
            <a:r>
              <a:rPr lang="en-AU" dirty="0" err="1" smtClean="0"/>
              <a:t>Sifat</a:t>
            </a:r>
            <a:r>
              <a:rPr lang="en-AU" dirty="0" smtClean="0"/>
              <a:t> </a:t>
            </a:r>
            <a:r>
              <a:rPr lang="en-AU" dirty="0" err="1" smtClean="0"/>
              <a:t>inang</a:t>
            </a:r>
            <a:r>
              <a:rPr lang="en-AU" dirty="0" smtClean="0"/>
              <a:t> (</a:t>
            </a:r>
            <a:r>
              <a:rPr lang="en-AU" dirty="0" err="1" smtClean="0"/>
              <a:t>hewan</a:t>
            </a:r>
            <a:r>
              <a:rPr lang="en-AU" dirty="0" smtClean="0"/>
              <a:t>) yang </a:t>
            </a:r>
            <a:r>
              <a:rPr lang="en-AU" dirty="0" err="1" smtClean="0"/>
              <a:t>mempengaruhi</a:t>
            </a:r>
            <a:r>
              <a:rPr lang="en-AU" dirty="0" smtClean="0"/>
              <a:t> </a:t>
            </a:r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ada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terjadi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endParaRPr lang="en-AU" dirty="0"/>
          </a:p>
          <a:p>
            <a:pPr lvl="1"/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sifat</a:t>
            </a:r>
            <a:r>
              <a:rPr lang="en-AU" dirty="0" smtClean="0"/>
              <a:t> </a:t>
            </a:r>
            <a:r>
              <a:rPr lang="en-AU" dirty="0" err="1" smtClean="0"/>
              <a:t>inang</a:t>
            </a:r>
            <a:r>
              <a:rPr lang="en-AU" dirty="0" smtClean="0"/>
              <a:t> </a:t>
            </a:r>
            <a:r>
              <a:rPr lang="en-AU" dirty="0" err="1" smtClean="0"/>
              <a:t>mempengaruhi</a:t>
            </a:r>
            <a:r>
              <a:rPr lang="en-AU" dirty="0" smtClean="0"/>
              <a:t> </a:t>
            </a:r>
            <a:r>
              <a:rPr lang="en-AU" dirty="0" err="1" smtClean="0"/>
              <a:t>penyebaran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di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populasi</a:t>
            </a:r>
            <a:r>
              <a:rPr lang="en-AU" dirty="0" smtClean="0"/>
              <a:t> </a:t>
            </a:r>
            <a:r>
              <a:rPr lang="en-AU" dirty="0" err="1" smtClean="0"/>
              <a:t>ternak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err="1" smtClean="0"/>
              <a:t>Tugas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peserta</a:t>
            </a:r>
            <a:r>
              <a:rPr lang="en-AU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err="1" smtClean="0"/>
              <a:t>Lihat</a:t>
            </a:r>
            <a:r>
              <a:rPr lang="en-AU" dirty="0" smtClean="0"/>
              <a:t> </a:t>
            </a:r>
            <a:r>
              <a:rPr lang="en-AU" dirty="0" err="1" smtClean="0"/>
              <a:t>lagi</a:t>
            </a:r>
            <a:r>
              <a:rPr lang="en-AU" dirty="0" smtClean="0"/>
              <a:t> ide </a:t>
            </a:r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pertanyaan</a:t>
            </a:r>
            <a:r>
              <a:rPr lang="en-AU" dirty="0" smtClean="0"/>
              <a:t> </a:t>
            </a:r>
            <a:r>
              <a:rPr lang="en-AU" dirty="0" err="1" smtClean="0"/>
              <a:t>sebelum</a:t>
            </a:r>
            <a:r>
              <a:rPr lang="en-AU" dirty="0" smtClean="0"/>
              <a:t> </a:t>
            </a:r>
            <a:r>
              <a:rPr lang="en-AU" dirty="0" err="1" smtClean="0"/>
              <a:t>pemutaran</a:t>
            </a:r>
            <a:r>
              <a:rPr lang="en-AU" dirty="0" smtClean="0"/>
              <a:t> video.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 err="1" smtClean="0"/>
              <a:t>Apakah</a:t>
            </a:r>
            <a:r>
              <a:rPr lang="en-AU" dirty="0" smtClean="0"/>
              <a:t> </a:t>
            </a:r>
            <a:r>
              <a:rPr lang="en-AU" dirty="0" err="1" smtClean="0"/>
              <a:t>pandangan</a:t>
            </a:r>
            <a:r>
              <a:rPr lang="en-AU" dirty="0" smtClean="0"/>
              <a:t> </a:t>
            </a:r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berubah</a:t>
            </a:r>
            <a:r>
              <a:rPr lang="en-AU" dirty="0" smtClean="0"/>
              <a:t>?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49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410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sz="3600" b="1" dirty="0" err="1" smtClean="0"/>
              <a:t>Kegiatan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kelompok</a:t>
            </a:r>
            <a:r>
              <a:rPr lang="en-AU" sz="3600" b="1" dirty="0" smtClean="0"/>
              <a:t>– </a:t>
            </a:r>
            <a:r>
              <a:rPr lang="en-AU" sz="3600" b="1" dirty="0" err="1" smtClean="0"/>
              <a:t>Informasi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latar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belakang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kejadian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sakit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pada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ayam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dan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anak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kandang</a:t>
            </a:r>
            <a:r>
              <a:rPr lang="en-AU" b="1" dirty="0" smtClean="0"/>
              <a:t/>
            </a:r>
            <a:br>
              <a:rPr lang="en-AU" b="1" dirty="0" smtClean="0"/>
            </a:b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i="1" dirty="0" err="1" smtClean="0"/>
              <a:t>Penyakit</a:t>
            </a:r>
            <a:r>
              <a:rPr lang="en-AU" i="1" dirty="0" smtClean="0"/>
              <a:t> ND </a:t>
            </a:r>
            <a:r>
              <a:rPr lang="en-AU" i="1" dirty="0" err="1" smtClean="0"/>
              <a:t>telah</a:t>
            </a:r>
            <a:r>
              <a:rPr lang="en-AU" i="1" dirty="0" smtClean="0"/>
              <a:t> </a:t>
            </a:r>
            <a:r>
              <a:rPr lang="en-AU" i="1" dirty="0" err="1" smtClean="0"/>
              <a:t>didiagnosa</a:t>
            </a:r>
            <a:r>
              <a:rPr lang="en-AU" i="1" dirty="0" smtClean="0"/>
              <a:t> </a:t>
            </a:r>
            <a:r>
              <a:rPr lang="en-AU" i="1" dirty="0" err="1" smtClean="0"/>
              <a:t>sebagai</a:t>
            </a:r>
            <a:r>
              <a:rPr lang="en-AU" i="1" dirty="0" smtClean="0"/>
              <a:t> </a:t>
            </a:r>
            <a:r>
              <a:rPr lang="en-AU" i="1" dirty="0" err="1" smtClean="0"/>
              <a:t>penyebab</a:t>
            </a:r>
            <a:r>
              <a:rPr lang="en-AU" i="1" dirty="0" smtClean="0"/>
              <a:t> </a:t>
            </a:r>
            <a:r>
              <a:rPr lang="en-AU" i="1" dirty="0" err="1" smtClean="0"/>
              <a:t>dari</a:t>
            </a:r>
            <a:r>
              <a:rPr lang="en-AU" i="1" dirty="0" smtClean="0"/>
              <a:t> </a:t>
            </a:r>
            <a:r>
              <a:rPr lang="en-AU" i="1" dirty="0" err="1" smtClean="0"/>
              <a:t>wabah</a:t>
            </a:r>
            <a:r>
              <a:rPr lang="en-AU" i="1" dirty="0" smtClean="0"/>
              <a:t> </a:t>
            </a:r>
            <a:r>
              <a:rPr lang="en-AU" i="1" dirty="0" err="1" smtClean="0"/>
              <a:t>penyakit</a:t>
            </a:r>
            <a:r>
              <a:rPr lang="en-AU" i="1" dirty="0" smtClean="0"/>
              <a:t> di </a:t>
            </a:r>
            <a:r>
              <a:rPr lang="en-AU" i="1" dirty="0" err="1" smtClean="0"/>
              <a:t>desa</a:t>
            </a:r>
            <a:r>
              <a:rPr lang="en-AU" i="1" dirty="0" smtClean="0"/>
              <a:t> </a:t>
            </a:r>
            <a:r>
              <a:rPr lang="en-AU" i="1" dirty="0" err="1" smtClean="0"/>
              <a:t>ini</a:t>
            </a:r>
            <a:r>
              <a:rPr lang="en-AU" i="1" dirty="0" smtClean="0"/>
              <a:t>. </a:t>
            </a:r>
            <a:r>
              <a:rPr lang="en-AU" i="1" dirty="0" err="1" smtClean="0"/>
              <a:t>Peternak</a:t>
            </a:r>
            <a:r>
              <a:rPr lang="en-AU" i="1" dirty="0" smtClean="0"/>
              <a:t> </a:t>
            </a:r>
            <a:r>
              <a:rPr lang="en-AU" i="1" dirty="0" err="1" smtClean="0"/>
              <a:t>ayam</a:t>
            </a:r>
            <a:r>
              <a:rPr lang="en-AU" i="1" dirty="0" smtClean="0"/>
              <a:t> </a:t>
            </a:r>
            <a:r>
              <a:rPr lang="en-AU" i="1" dirty="0" err="1" smtClean="0"/>
              <a:t>tertarik</a:t>
            </a:r>
            <a:r>
              <a:rPr lang="en-AU" i="1" dirty="0" smtClean="0"/>
              <a:t> </a:t>
            </a:r>
            <a:r>
              <a:rPr lang="en-AU" i="1" dirty="0" err="1" smtClean="0"/>
              <a:t>untuk</a:t>
            </a:r>
            <a:r>
              <a:rPr lang="en-AU" i="1" dirty="0" smtClean="0"/>
              <a:t> </a:t>
            </a:r>
            <a:r>
              <a:rPr lang="en-AU" i="1" dirty="0" err="1" smtClean="0"/>
              <a:t>belajar</a:t>
            </a:r>
            <a:r>
              <a:rPr lang="en-AU" i="1" dirty="0" smtClean="0"/>
              <a:t> </a:t>
            </a:r>
            <a:r>
              <a:rPr lang="en-AU" i="1" dirty="0" err="1" smtClean="0"/>
              <a:t>lebih</a:t>
            </a:r>
            <a:r>
              <a:rPr lang="en-AU" i="1" dirty="0" smtClean="0"/>
              <a:t> </a:t>
            </a:r>
            <a:r>
              <a:rPr lang="en-AU" i="1" dirty="0" err="1" smtClean="0"/>
              <a:t>banyak</a:t>
            </a:r>
            <a:r>
              <a:rPr lang="en-AU" i="1" dirty="0" smtClean="0"/>
              <a:t> </a:t>
            </a:r>
            <a:r>
              <a:rPr lang="en-AU" i="1" dirty="0" err="1" smtClean="0"/>
              <a:t>tentang</a:t>
            </a:r>
            <a:r>
              <a:rPr lang="en-AU" i="1" dirty="0" smtClean="0"/>
              <a:t> </a:t>
            </a:r>
            <a:r>
              <a:rPr lang="en-AU" i="1" dirty="0" err="1" smtClean="0"/>
              <a:t>penyakit</a:t>
            </a:r>
            <a:r>
              <a:rPr lang="en-AU" i="1" dirty="0" smtClean="0"/>
              <a:t> </a:t>
            </a:r>
            <a:r>
              <a:rPr lang="en-AU" i="1" dirty="0" err="1" smtClean="0"/>
              <a:t>ini</a:t>
            </a:r>
            <a:r>
              <a:rPr lang="en-AU" i="1" dirty="0" smtClean="0"/>
              <a:t>.</a:t>
            </a:r>
            <a:endParaRPr lang="en-AU" dirty="0"/>
          </a:p>
          <a:p>
            <a:pPr marL="0" indent="0">
              <a:buNone/>
            </a:pPr>
            <a:endParaRPr lang="en-AU" i="1" dirty="0"/>
          </a:p>
          <a:p>
            <a:pPr marL="0" indent="0">
              <a:buNone/>
            </a:pPr>
            <a:r>
              <a:rPr lang="en-AU" i="1" dirty="0" err="1" smtClean="0"/>
              <a:t>Lihat</a:t>
            </a:r>
            <a:r>
              <a:rPr lang="en-AU" i="1" dirty="0" smtClean="0"/>
              <a:t> </a:t>
            </a:r>
            <a:r>
              <a:rPr lang="en-AU" i="1" dirty="0" err="1" smtClean="0"/>
              <a:t>kembali</a:t>
            </a:r>
            <a:r>
              <a:rPr lang="en-AU" i="1" dirty="0" smtClean="0"/>
              <a:t> </a:t>
            </a:r>
            <a:r>
              <a:rPr lang="en-AU" i="1" dirty="0" err="1" smtClean="0"/>
              <a:t>jawaban</a:t>
            </a:r>
            <a:r>
              <a:rPr lang="en-AU" i="1" dirty="0" smtClean="0"/>
              <a:t> </a:t>
            </a:r>
            <a:r>
              <a:rPr lang="en-AU" i="1" dirty="0" err="1" smtClean="0"/>
              <a:t>anda</a:t>
            </a:r>
            <a:r>
              <a:rPr lang="en-AU" i="1" dirty="0" smtClean="0"/>
              <a:t> </a:t>
            </a:r>
            <a:r>
              <a:rPr lang="en-AU" i="1" dirty="0" err="1" smtClean="0"/>
              <a:t>pada</a:t>
            </a:r>
            <a:r>
              <a:rPr lang="en-AU" i="1" dirty="0" smtClean="0"/>
              <a:t> </a:t>
            </a:r>
            <a:r>
              <a:rPr lang="en-AU" i="1" dirty="0" err="1" smtClean="0"/>
              <a:t>sesi</a:t>
            </a:r>
            <a:r>
              <a:rPr lang="en-AU" i="1" dirty="0" smtClean="0"/>
              <a:t> 5 </a:t>
            </a:r>
            <a:r>
              <a:rPr lang="en-AU" i="1" dirty="0" err="1" smtClean="0"/>
              <a:t>sebelumnya</a:t>
            </a:r>
            <a:r>
              <a:rPr lang="en-AU" i="1" dirty="0" smtClean="0"/>
              <a:t>. Baca </a:t>
            </a:r>
            <a:r>
              <a:rPr lang="en-AU" i="1" dirty="0" err="1" smtClean="0"/>
              <a:t>dengan</a:t>
            </a:r>
            <a:r>
              <a:rPr lang="en-AU" i="1" dirty="0" smtClean="0"/>
              <a:t> </a:t>
            </a:r>
            <a:r>
              <a:rPr lang="en-AU" i="1" dirty="0" err="1" smtClean="0"/>
              <a:t>cermat</a:t>
            </a:r>
            <a:r>
              <a:rPr lang="en-AU" i="1" dirty="0" smtClean="0"/>
              <a:t> </a:t>
            </a:r>
            <a:r>
              <a:rPr lang="en-AU" i="1" dirty="0" err="1" smtClean="0"/>
              <a:t>lembar</a:t>
            </a:r>
            <a:r>
              <a:rPr lang="en-AU" i="1" dirty="0" smtClean="0"/>
              <a:t> </a:t>
            </a:r>
            <a:r>
              <a:rPr lang="en-AU" i="1" dirty="0" err="1" smtClean="0"/>
              <a:t>informasi</a:t>
            </a:r>
            <a:r>
              <a:rPr lang="en-AU" i="1" dirty="0" smtClean="0"/>
              <a:t> </a:t>
            </a:r>
            <a:r>
              <a:rPr lang="en-AU" i="1" dirty="0" err="1" smtClean="0"/>
              <a:t>mengenai</a:t>
            </a:r>
            <a:r>
              <a:rPr lang="en-AU" i="1" dirty="0" smtClean="0"/>
              <a:t> </a:t>
            </a:r>
            <a:r>
              <a:rPr lang="en-AU" i="1" dirty="0" err="1" smtClean="0"/>
              <a:t>penyakit</a:t>
            </a:r>
            <a:r>
              <a:rPr lang="en-AU" i="1" dirty="0" smtClean="0"/>
              <a:t> ND yang </a:t>
            </a:r>
            <a:r>
              <a:rPr lang="en-AU" i="1" dirty="0" err="1" smtClean="0"/>
              <a:t>tersedia</a:t>
            </a:r>
            <a:r>
              <a:rPr lang="en-AU" i="1" dirty="0" smtClean="0"/>
              <a:t> di </a:t>
            </a:r>
            <a:r>
              <a:rPr lang="en-AU" i="1" dirty="0" err="1" smtClean="0"/>
              <a:t>Buku</a:t>
            </a:r>
            <a:r>
              <a:rPr lang="en-AU" i="1" dirty="0" smtClean="0"/>
              <a:t> </a:t>
            </a:r>
            <a:r>
              <a:rPr lang="en-AU" i="1" dirty="0" err="1" smtClean="0"/>
              <a:t>Panduan</a:t>
            </a:r>
            <a:r>
              <a:rPr lang="en-AU" i="1" dirty="0" smtClean="0"/>
              <a:t> </a:t>
            </a:r>
            <a:r>
              <a:rPr lang="en-AU" i="1" dirty="0" err="1" smtClean="0"/>
              <a:t>Peserta</a:t>
            </a:r>
            <a:r>
              <a:rPr lang="en-AU" i="1" dirty="0" smtClean="0"/>
              <a:t> di </a:t>
            </a:r>
            <a:r>
              <a:rPr lang="en-AU" i="1" dirty="0" err="1" smtClean="0"/>
              <a:t>Sesi</a:t>
            </a:r>
            <a:r>
              <a:rPr lang="en-AU" i="1" dirty="0" smtClean="0"/>
              <a:t> 5 </a:t>
            </a:r>
            <a:r>
              <a:rPr lang="en-AU" i="1" dirty="0" err="1" smtClean="0"/>
              <a:t>dan</a:t>
            </a:r>
            <a:r>
              <a:rPr lang="en-AU" i="1" dirty="0" smtClean="0"/>
              <a:t> </a:t>
            </a:r>
            <a:r>
              <a:rPr lang="en-AU" i="1" dirty="0" err="1" smtClean="0"/>
              <a:t>kemudian</a:t>
            </a:r>
            <a:r>
              <a:rPr lang="en-AU" i="1" dirty="0" smtClean="0"/>
              <a:t> </a:t>
            </a:r>
            <a:r>
              <a:rPr lang="en-AU" i="1" dirty="0" err="1" smtClean="0"/>
              <a:t>jawab</a:t>
            </a:r>
            <a:r>
              <a:rPr lang="en-AU" i="1" dirty="0" smtClean="0"/>
              <a:t> </a:t>
            </a:r>
            <a:r>
              <a:rPr lang="en-AU" i="1" dirty="0" err="1" smtClean="0"/>
              <a:t>pertanyan</a:t>
            </a:r>
            <a:r>
              <a:rPr lang="en-AU" i="1" dirty="0" smtClean="0"/>
              <a:t> </a:t>
            </a:r>
            <a:r>
              <a:rPr lang="en-AU" i="1" dirty="0" err="1" smtClean="0"/>
              <a:t>berikut</a:t>
            </a:r>
            <a:r>
              <a:rPr lang="en-AU" i="1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11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 smtClean="0"/>
              <a:t>Kegiatan</a:t>
            </a:r>
            <a:r>
              <a:rPr lang="en-AU" b="1" dirty="0" smtClean="0"/>
              <a:t> </a:t>
            </a:r>
            <a:r>
              <a:rPr lang="en-AU" b="1" dirty="0" err="1" smtClean="0"/>
              <a:t>kelompok</a:t>
            </a:r>
            <a:r>
              <a:rPr lang="en-AU" b="1" dirty="0" smtClean="0"/>
              <a:t> – </a:t>
            </a:r>
            <a:r>
              <a:rPr lang="en-AU" b="1" dirty="0" err="1" smtClean="0"/>
              <a:t>Kematian</a:t>
            </a:r>
            <a:r>
              <a:rPr lang="en-AU" b="1" dirty="0" smtClean="0"/>
              <a:t> </a:t>
            </a:r>
            <a:r>
              <a:rPr lang="en-AU" b="1" dirty="0" err="1" smtClean="0"/>
              <a:t>pada</a:t>
            </a:r>
            <a:r>
              <a:rPr lang="en-AU" b="1" dirty="0" smtClean="0"/>
              <a:t> </a:t>
            </a:r>
            <a:r>
              <a:rPr lang="en-AU" b="1" dirty="0" err="1" smtClean="0"/>
              <a:t>ayam</a:t>
            </a:r>
            <a:r>
              <a:rPr lang="en-AU" b="1" dirty="0" smtClean="0"/>
              <a:t>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smtClean="0"/>
              <a:t>Newcastle Disease </a:t>
            </a:r>
            <a:r>
              <a:rPr lang="en-AU" dirty="0" err="1" smtClean="0"/>
              <a:t>adalah</a:t>
            </a:r>
            <a:r>
              <a:rPr lang="en-AU" dirty="0" smtClean="0"/>
              <a:t> </a:t>
            </a:r>
            <a:r>
              <a:rPr lang="en-AU" dirty="0" err="1" smtClean="0"/>
              <a:t>contoh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yang </a:t>
            </a:r>
            <a:r>
              <a:rPr lang="en-AU" dirty="0" err="1" smtClean="0"/>
              <a:t>sangat</a:t>
            </a:r>
            <a:r>
              <a:rPr lang="en-AU" dirty="0" smtClean="0"/>
              <a:t> </a:t>
            </a:r>
            <a:r>
              <a:rPr lang="en-AU" dirty="0" err="1" smtClean="0"/>
              <a:t>menular</a:t>
            </a:r>
            <a:r>
              <a:rPr lang="en-AU" dirty="0" smtClean="0"/>
              <a:t> yang </a:t>
            </a:r>
            <a:r>
              <a:rPr lang="en-AU" dirty="0" err="1" smtClean="0"/>
              <a:t>disebabkan</a:t>
            </a:r>
            <a:r>
              <a:rPr lang="en-AU" dirty="0" smtClean="0"/>
              <a:t> </a:t>
            </a:r>
            <a:r>
              <a:rPr lang="en-AU" dirty="0" err="1" smtClean="0"/>
              <a:t>oleh</a:t>
            </a:r>
            <a:r>
              <a:rPr lang="en-AU" dirty="0" smtClean="0"/>
              <a:t> </a:t>
            </a:r>
            <a:r>
              <a:rPr lang="en-AU" dirty="0" err="1" smtClean="0"/>
              <a:t>agen</a:t>
            </a:r>
            <a:r>
              <a:rPr lang="en-AU" dirty="0" smtClean="0"/>
              <a:t> </a:t>
            </a:r>
            <a:r>
              <a:rPr lang="en-AU" dirty="0" err="1" smtClean="0"/>
              <a:t>hidup</a:t>
            </a:r>
            <a:r>
              <a:rPr lang="en-AU" dirty="0" smtClean="0"/>
              <a:t> (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adalah</a:t>
            </a:r>
            <a:r>
              <a:rPr lang="en-AU" dirty="0" smtClean="0"/>
              <a:t> virus) yang </a:t>
            </a:r>
            <a:r>
              <a:rPr lang="en-AU" dirty="0" err="1" smtClean="0"/>
              <a:t>sangat</a:t>
            </a:r>
            <a:r>
              <a:rPr lang="en-AU" dirty="0" smtClean="0"/>
              <a:t> </a:t>
            </a:r>
            <a:r>
              <a:rPr lang="en-AU" dirty="0" err="1" smtClean="0"/>
              <a:t>mudah</a:t>
            </a:r>
            <a:r>
              <a:rPr lang="en-AU" dirty="0" smtClean="0"/>
              <a:t> </a:t>
            </a:r>
            <a:r>
              <a:rPr lang="en-AU" dirty="0" err="1" smtClean="0"/>
              <a:t>menjangkit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. </a:t>
            </a:r>
          </a:p>
          <a:p>
            <a:pPr marL="0" indent="0">
              <a:buNone/>
            </a:pPr>
            <a:endParaRPr lang="en-AU" dirty="0"/>
          </a:p>
          <a:p>
            <a:pPr marL="514350" indent="-514350">
              <a:buFont typeface="+mj-lt"/>
              <a:buAutoNum type="arabicPeriod"/>
            </a:pPr>
            <a:r>
              <a:rPr lang="en-AU" dirty="0" err="1" smtClean="0"/>
              <a:t>Tuliskan</a:t>
            </a:r>
            <a:r>
              <a:rPr lang="en-AU" dirty="0"/>
              <a:t> </a:t>
            </a:r>
            <a:r>
              <a:rPr lang="en-AU" dirty="0" err="1" smtClean="0"/>
              <a:t>beberapa</a:t>
            </a:r>
            <a:r>
              <a:rPr lang="en-AU" dirty="0" smtClean="0"/>
              <a:t> </a:t>
            </a:r>
            <a:r>
              <a:rPr lang="en-AU" dirty="0" err="1" smtClean="0"/>
              <a:t>pendekatan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mengkontrol</a:t>
            </a:r>
            <a:r>
              <a:rPr lang="en-AU" dirty="0" smtClean="0"/>
              <a:t> ND (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termasuk</a:t>
            </a:r>
            <a:r>
              <a:rPr lang="en-AU" dirty="0" smtClean="0"/>
              <a:t> </a:t>
            </a:r>
            <a:r>
              <a:rPr lang="en-AU" dirty="0" err="1" smtClean="0"/>
              <a:t>vaksinasi</a:t>
            </a:r>
            <a:r>
              <a:rPr lang="en-AU" dirty="0" smtClean="0"/>
              <a:t>)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jelaskan</a:t>
            </a:r>
            <a:r>
              <a:rPr lang="en-AU" dirty="0" smtClean="0"/>
              <a:t> </a:t>
            </a:r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setiap</a:t>
            </a:r>
            <a:r>
              <a:rPr lang="en-AU" dirty="0" smtClean="0"/>
              <a:t> </a:t>
            </a:r>
            <a:r>
              <a:rPr lang="en-AU" dirty="0" err="1" smtClean="0"/>
              <a:t>metode</a:t>
            </a:r>
            <a:r>
              <a:rPr lang="en-AU" dirty="0" smtClean="0"/>
              <a:t> </a:t>
            </a:r>
            <a:r>
              <a:rPr lang="en-AU" dirty="0" err="1" smtClean="0"/>
              <a:t>kontrol</a:t>
            </a:r>
            <a:r>
              <a:rPr lang="en-AU" dirty="0" smtClean="0"/>
              <a:t> </a:t>
            </a:r>
            <a:r>
              <a:rPr lang="en-AU" dirty="0" err="1" smtClean="0"/>
              <a:t>tersebut</a:t>
            </a:r>
            <a:r>
              <a:rPr lang="en-AU" dirty="0" smtClean="0"/>
              <a:t> </a:t>
            </a:r>
            <a:r>
              <a:rPr lang="en-AU" dirty="0" err="1" smtClean="0"/>
              <a:t>efektif</a:t>
            </a:r>
            <a:r>
              <a:rPr lang="en-AU" dirty="0" smtClean="0"/>
              <a:t> (</a:t>
            </a:r>
            <a:r>
              <a:rPr lang="en-AU" dirty="0" err="1" smtClean="0"/>
              <a:t>penyebab</a:t>
            </a:r>
            <a:r>
              <a:rPr lang="en-AU" dirty="0" smtClean="0"/>
              <a:t> </a:t>
            </a:r>
            <a:r>
              <a:rPr lang="en-AU" dirty="0" err="1" smtClean="0"/>
              <a:t>apa</a:t>
            </a:r>
            <a:r>
              <a:rPr lang="en-AU" dirty="0" smtClean="0"/>
              <a:t> yang </a:t>
            </a:r>
            <a:r>
              <a:rPr lang="en-AU" dirty="0" err="1" smtClean="0"/>
              <a:t>dicegah</a:t>
            </a:r>
            <a:r>
              <a:rPr lang="en-AU" dirty="0" smtClean="0"/>
              <a:t> </a:t>
            </a:r>
            <a:r>
              <a:rPr lang="en-AU" dirty="0" err="1" smtClean="0"/>
              <a:t>oleh</a:t>
            </a:r>
            <a:r>
              <a:rPr lang="en-AU" dirty="0" smtClean="0"/>
              <a:t> </a:t>
            </a:r>
            <a:r>
              <a:rPr lang="en-AU" dirty="0" err="1" smtClean="0"/>
              <a:t>metode</a:t>
            </a:r>
            <a:r>
              <a:rPr lang="en-AU" dirty="0" smtClean="0"/>
              <a:t> </a:t>
            </a:r>
            <a:r>
              <a:rPr lang="en-AU" dirty="0" err="1" smtClean="0"/>
              <a:t>kontrol</a:t>
            </a:r>
            <a:r>
              <a:rPr lang="en-AU" dirty="0" smtClean="0"/>
              <a:t> </a:t>
            </a:r>
            <a:r>
              <a:rPr lang="en-AU" dirty="0" err="1" smtClean="0"/>
              <a:t>tersebut</a:t>
            </a:r>
            <a:r>
              <a:rPr lang="en-A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vaksinasi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mencegah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070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 smtClean="0"/>
              <a:t>Kegiatan</a:t>
            </a:r>
            <a:r>
              <a:rPr lang="en-AU" b="1" dirty="0" smtClean="0"/>
              <a:t> </a:t>
            </a:r>
            <a:r>
              <a:rPr lang="en-AU" b="1" dirty="0" err="1" smtClean="0"/>
              <a:t>kelompok</a:t>
            </a:r>
            <a:r>
              <a:rPr lang="en-AU" b="1" dirty="0" smtClean="0"/>
              <a:t> – </a:t>
            </a:r>
            <a:r>
              <a:rPr lang="en-AU" b="1" dirty="0" err="1" smtClean="0"/>
              <a:t>Kematian</a:t>
            </a:r>
            <a:r>
              <a:rPr lang="en-AU" b="1" dirty="0" smtClean="0"/>
              <a:t> </a:t>
            </a:r>
            <a:r>
              <a:rPr lang="en-AU" b="1" dirty="0" err="1" smtClean="0"/>
              <a:t>pada</a:t>
            </a:r>
            <a:r>
              <a:rPr lang="en-AU" b="1" dirty="0" smtClean="0"/>
              <a:t> </a:t>
            </a:r>
            <a:r>
              <a:rPr lang="en-AU" b="1" dirty="0" err="1" smtClean="0"/>
              <a:t>ayam</a:t>
            </a:r>
            <a:r>
              <a:rPr lang="en-AU" b="1" dirty="0" smtClean="0"/>
              <a:t>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7091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smtClean="0"/>
              <a:t>Newcastle Disease </a:t>
            </a:r>
            <a:r>
              <a:rPr lang="en-AU" dirty="0" err="1" smtClean="0"/>
              <a:t>adalah</a:t>
            </a:r>
            <a:r>
              <a:rPr lang="en-AU" dirty="0" smtClean="0"/>
              <a:t> </a:t>
            </a:r>
            <a:r>
              <a:rPr lang="en-AU" dirty="0" err="1" smtClean="0"/>
              <a:t>contoh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yang </a:t>
            </a:r>
            <a:r>
              <a:rPr lang="en-AU" dirty="0" err="1" smtClean="0"/>
              <a:t>sangat</a:t>
            </a:r>
            <a:r>
              <a:rPr lang="en-AU" dirty="0" smtClean="0"/>
              <a:t> </a:t>
            </a:r>
            <a:r>
              <a:rPr lang="en-AU" dirty="0" err="1" smtClean="0"/>
              <a:t>menular</a:t>
            </a:r>
            <a:r>
              <a:rPr lang="en-AU" dirty="0" smtClean="0"/>
              <a:t> yang </a:t>
            </a:r>
            <a:r>
              <a:rPr lang="en-AU" dirty="0" err="1" smtClean="0"/>
              <a:t>disebabkan</a:t>
            </a:r>
            <a:r>
              <a:rPr lang="en-AU" dirty="0" smtClean="0"/>
              <a:t> </a:t>
            </a:r>
            <a:r>
              <a:rPr lang="en-AU" dirty="0" err="1" smtClean="0"/>
              <a:t>oleh</a:t>
            </a:r>
            <a:r>
              <a:rPr lang="en-AU" dirty="0" smtClean="0"/>
              <a:t> </a:t>
            </a:r>
            <a:r>
              <a:rPr lang="en-AU" dirty="0" err="1" smtClean="0"/>
              <a:t>agen</a:t>
            </a:r>
            <a:r>
              <a:rPr lang="en-AU" dirty="0" smtClean="0"/>
              <a:t> </a:t>
            </a:r>
            <a:r>
              <a:rPr lang="en-AU" dirty="0" err="1" smtClean="0"/>
              <a:t>hidup</a:t>
            </a:r>
            <a:r>
              <a:rPr lang="en-AU" dirty="0" smtClean="0"/>
              <a:t> (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adalah</a:t>
            </a:r>
            <a:r>
              <a:rPr lang="en-AU" dirty="0" smtClean="0"/>
              <a:t> virus) yang </a:t>
            </a:r>
            <a:r>
              <a:rPr lang="en-AU" dirty="0" err="1" smtClean="0"/>
              <a:t>sangat</a:t>
            </a:r>
            <a:r>
              <a:rPr lang="en-AU" dirty="0" smtClean="0"/>
              <a:t> </a:t>
            </a:r>
            <a:r>
              <a:rPr lang="en-AU" dirty="0" err="1" smtClean="0"/>
              <a:t>mudah</a:t>
            </a:r>
            <a:r>
              <a:rPr lang="en-AU" dirty="0" smtClean="0"/>
              <a:t> </a:t>
            </a:r>
            <a:r>
              <a:rPr lang="en-AU" dirty="0" err="1" smtClean="0"/>
              <a:t>menjangkit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. </a:t>
            </a:r>
          </a:p>
          <a:p>
            <a:pPr marL="0" indent="0">
              <a:buNone/>
            </a:pPr>
            <a:endParaRPr lang="en-AU" dirty="0"/>
          </a:p>
          <a:p>
            <a:pPr marL="514350" indent="-514350">
              <a:buFont typeface="+mj-lt"/>
              <a:buAutoNum type="arabicPeriod"/>
            </a:pPr>
            <a:r>
              <a:rPr lang="en-AU" dirty="0" err="1" smtClean="0"/>
              <a:t>Tuliskan</a:t>
            </a:r>
            <a:r>
              <a:rPr lang="en-AU" dirty="0"/>
              <a:t> </a:t>
            </a:r>
            <a:r>
              <a:rPr lang="en-AU" dirty="0" err="1" smtClean="0"/>
              <a:t>beberapa</a:t>
            </a:r>
            <a:r>
              <a:rPr lang="en-AU" dirty="0" smtClean="0"/>
              <a:t> </a:t>
            </a:r>
            <a:r>
              <a:rPr lang="en-AU" dirty="0" err="1" smtClean="0"/>
              <a:t>pendekatan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mengkontrol</a:t>
            </a:r>
            <a:r>
              <a:rPr lang="en-AU" dirty="0" smtClean="0"/>
              <a:t> ND (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termasuk</a:t>
            </a:r>
            <a:r>
              <a:rPr lang="en-AU" dirty="0" smtClean="0"/>
              <a:t> </a:t>
            </a:r>
            <a:r>
              <a:rPr lang="en-AU" dirty="0" err="1" smtClean="0"/>
              <a:t>vaksinasi</a:t>
            </a:r>
            <a:r>
              <a:rPr lang="en-AU" dirty="0" smtClean="0"/>
              <a:t>)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jelaskan</a:t>
            </a:r>
            <a:r>
              <a:rPr lang="en-AU" dirty="0" smtClean="0"/>
              <a:t> </a:t>
            </a:r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setiap</a:t>
            </a:r>
            <a:r>
              <a:rPr lang="en-AU" dirty="0" smtClean="0"/>
              <a:t> </a:t>
            </a:r>
            <a:r>
              <a:rPr lang="en-AU" dirty="0" err="1" smtClean="0"/>
              <a:t>metode</a:t>
            </a:r>
            <a:r>
              <a:rPr lang="en-AU" dirty="0" smtClean="0"/>
              <a:t> </a:t>
            </a:r>
            <a:r>
              <a:rPr lang="en-AU" dirty="0" err="1" smtClean="0"/>
              <a:t>kontrol</a:t>
            </a:r>
            <a:r>
              <a:rPr lang="en-AU" dirty="0" smtClean="0"/>
              <a:t> </a:t>
            </a:r>
            <a:r>
              <a:rPr lang="en-AU" dirty="0" err="1" smtClean="0"/>
              <a:t>tersebut</a:t>
            </a:r>
            <a:r>
              <a:rPr lang="en-AU" dirty="0" smtClean="0"/>
              <a:t> </a:t>
            </a:r>
            <a:r>
              <a:rPr lang="en-AU" dirty="0" err="1" smtClean="0"/>
              <a:t>efektif</a:t>
            </a:r>
            <a:r>
              <a:rPr lang="en-AU" dirty="0" smtClean="0"/>
              <a:t> (</a:t>
            </a:r>
            <a:r>
              <a:rPr lang="en-AU" dirty="0" err="1" smtClean="0"/>
              <a:t>penyebab</a:t>
            </a:r>
            <a:r>
              <a:rPr lang="en-AU" dirty="0" smtClean="0"/>
              <a:t> </a:t>
            </a:r>
            <a:r>
              <a:rPr lang="en-AU" dirty="0" err="1" smtClean="0"/>
              <a:t>apa</a:t>
            </a:r>
            <a:r>
              <a:rPr lang="en-AU" dirty="0" smtClean="0"/>
              <a:t> yang </a:t>
            </a:r>
            <a:r>
              <a:rPr lang="en-AU" dirty="0" err="1" smtClean="0"/>
              <a:t>dicegah</a:t>
            </a:r>
            <a:r>
              <a:rPr lang="en-AU" dirty="0" smtClean="0"/>
              <a:t> </a:t>
            </a:r>
            <a:r>
              <a:rPr lang="en-AU" dirty="0" err="1" smtClean="0"/>
              <a:t>oleh</a:t>
            </a:r>
            <a:r>
              <a:rPr lang="en-AU" dirty="0" smtClean="0"/>
              <a:t> </a:t>
            </a:r>
            <a:r>
              <a:rPr lang="en-AU" dirty="0" err="1" smtClean="0"/>
              <a:t>metode</a:t>
            </a:r>
            <a:r>
              <a:rPr lang="en-AU" dirty="0" smtClean="0"/>
              <a:t> </a:t>
            </a:r>
            <a:r>
              <a:rPr lang="en-AU" dirty="0" err="1" smtClean="0"/>
              <a:t>kontrol</a:t>
            </a:r>
            <a:r>
              <a:rPr lang="en-AU" dirty="0" smtClean="0"/>
              <a:t> </a:t>
            </a:r>
            <a:r>
              <a:rPr lang="en-AU" dirty="0" err="1" smtClean="0"/>
              <a:t>tersebut</a:t>
            </a:r>
            <a:r>
              <a:rPr lang="en-AU" dirty="0" smtClean="0"/>
              <a:t>)</a:t>
            </a:r>
          </a:p>
          <a:p>
            <a:pPr marL="0" indent="0">
              <a:buNone/>
            </a:pPr>
            <a:endParaRPr lang="en-AU" sz="3300" dirty="0" smtClean="0"/>
          </a:p>
          <a:p>
            <a:pPr marL="800100" lvl="2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925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3844</TotalTime>
  <Words>1221</Words>
  <Application>Microsoft Office PowerPoint</Application>
  <PresentationFormat>On-screen Show (4:3)</PresentationFormat>
  <Paragraphs>167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Epidemiologi Lapangan Tingkat Dasar </vt:lpstr>
      <vt:lpstr>PowerPoint Presentation</vt:lpstr>
      <vt:lpstr>Dalam sesi ini kita akan bicarakan tentang:</vt:lpstr>
      <vt:lpstr>Kegiatan</vt:lpstr>
      <vt:lpstr>Video</vt:lpstr>
      <vt:lpstr>Setelah menyaksikan rekaman PowerPoint</vt:lpstr>
      <vt:lpstr>Kegiatan kelompok– Informasi latar belakang kejadian sakit pada ayam dan anak kandang </vt:lpstr>
      <vt:lpstr>Kegiatan kelompok – Kematian pada ayam </vt:lpstr>
      <vt:lpstr>Kegiatan kelompok – Kematian pada ayam </vt:lpstr>
      <vt:lpstr>PowerPoint Presentation</vt:lpstr>
      <vt:lpstr>Kegiatan kelompok – Kematian pada ayam </vt:lpstr>
      <vt:lpstr>PowerPoint Presentation</vt:lpstr>
      <vt:lpstr>Dalam sesi ini kita membicarakan tentang:</vt:lpstr>
      <vt:lpstr>Konsep kunci untuk sesi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EID Program</cp:lastModifiedBy>
  <cp:revision>116</cp:revision>
  <dcterms:created xsi:type="dcterms:W3CDTF">2013-03-15T18:03:41Z</dcterms:created>
  <dcterms:modified xsi:type="dcterms:W3CDTF">2014-11-06T05:29:37Z</dcterms:modified>
</cp:coreProperties>
</file>