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94" r:id="rId2"/>
    <p:sldId id="307" r:id="rId3"/>
    <p:sldId id="309" r:id="rId4"/>
    <p:sldId id="308" r:id="rId5"/>
    <p:sldId id="310" r:id="rId6"/>
    <p:sldId id="311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869160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221504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564904"/>
            <a:ext cx="57606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</a:t>
            </a:r>
          </a:p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Pengantar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Pelatihan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di 48 </a:t>
            </a:r>
            <a:r>
              <a:rPr lang="en-US" dirty="0" err="1" smtClean="0"/>
              <a:t>kabupaten</a:t>
            </a:r>
            <a:endParaRPr lang="en-US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web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data-data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Mengenalkan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(</a:t>
            </a:r>
            <a:r>
              <a:rPr lang="en-US" i="1" dirty="0" smtClean="0"/>
              <a:t>learning by doing)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i="1" dirty="0" smtClean="0"/>
              <a:t>self learning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ipandu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di support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384466"/>
              </p:ext>
            </p:extLst>
          </p:nvPr>
        </p:nvGraphicFramePr>
        <p:xfrm>
          <a:off x="323528" y="1408853"/>
          <a:ext cx="8638234" cy="4761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712"/>
                <a:gridCol w="1150714"/>
                <a:gridCol w="1150714"/>
                <a:gridCol w="5785094"/>
              </a:tblGrid>
              <a:tr h="31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Hari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Waktu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Sesi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Senin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08.00-08.30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Pembukaan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08.45-10.00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Pengantar Umum dan Evaluasi Pelaksanaan Pelatihan iSIKHNAS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10.00-1015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istirahat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10.15-12.00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Tugas dan Tanggung Jawab Koordinator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12.00-13.00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makan siang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13.00-14.30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Tugas-Tugas Pengelolaan ISIKHNAS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14.30-15.30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Pengenalan Peta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15.30-16.00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Review dan Evaluasi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Selasa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09.00-10.30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Monitoring Pengguna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10.30-10.45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istirahat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10.45-12.00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Mendiagnosa kesalahan SMS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12.00-13.00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makan siang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13.00-15.00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Merespon masalah pengguna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4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15.00-16.00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Review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Evaluasi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7" name="Tampungan Konten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946287"/>
              </p:ext>
            </p:extLst>
          </p:nvPr>
        </p:nvGraphicFramePr>
        <p:xfrm>
          <a:off x="681082" y="1196752"/>
          <a:ext cx="8005718" cy="5564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605"/>
                <a:gridCol w="1296144"/>
                <a:gridCol w="701477"/>
                <a:gridCol w="5361492"/>
              </a:tblGrid>
              <a:tr h="229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Hari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Waktu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Sesi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Rabu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09.00-10.30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Modul SKKH,SUR,VAK,POP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10.30-10.45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istirahat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10.45-12.00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Modul Investigasi dan Respon Penyakit Prioritas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12.00-13.00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makan siang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13.00-14.30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Modul Identifikasi Hewan dan Manajemen Produksi Ternak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14.30-15.30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Aktivitas permainan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15.30-16.00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Review dan Evaluasi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Kamis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09.00-10.30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Membuat laporan bulanan untuk kepala dinas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10.30-10.45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istirahat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10.45-12.00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Membuat laporan bulanan untuk kepala dinas-lanjutan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12.00-13.00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makan siang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13.00-14.30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Trouble shooting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14.30-15.00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Fitur-fitur baru iSIKHNAS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15.00-16.00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Review dan Evaluasi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Jumat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09.00-10.30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Review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pemahaman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peserta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10.30-10.45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istirahat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10.45-11.30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>
                          <a:effectLst/>
                        </a:rPr>
                        <a:t>Evaluasi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akhir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11.30-14.00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makan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siang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14.00-15.00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Sesi</a:t>
                      </a:r>
                      <a:r>
                        <a:rPr lang="en-US" sz="1600" u="none" strike="noStrike" dirty="0">
                          <a:effectLst/>
                        </a:rPr>
                        <a:t> 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err="1" smtClean="0">
                          <a:effectLst/>
                        </a:rPr>
                        <a:t>Perencanaan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Replikasi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Nasional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Modul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Lanjutan</a:t>
                      </a:r>
                      <a:r>
                        <a:rPr lang="en-US" sz="1600" u="none" strike="noStrike" dirty="0" smtClean="0">
                          <a:effectLst/>
                        </a:rPr>
                        <a:t> di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Kabupaten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95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15.00-15.30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Sesi 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penutupan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3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12173</TotalTime>
  <Words>305</Words>
  <Application>Microsoft Office PowerPoint</Application>
  <PresentationFormat>Tampilan Layar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Tujuan</vt:lpstr>
      <vt:lpstr>Tujuan</vt:lpstr>
      <vt:lpstr>Proses Pembelajaran</vt:lpstr>
      <vt:lpstr>Agenda</vt:lpstr>
      <vt:lpstr>Agenda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135</cp:revision>
  <dcterms:created xsi:type="dcterms:W3CDTF">2013-03-15T18:03:41Z</dcterms:created>
  <dcterms:modified xsi:type="dcterms:W3CDTF">2015-02-15T11:46:45Z</dcterms:modified>
</cp:coreProperties>
</file>