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80" r:id="rId7"/>
    <p:sldId id="281" r:id="rId8"/>
    <p:sldId id="264" r:id="rId9"/>
    <p:sldId id="265" r:id="rId10"/>
    <p:sldId id="270" r:id="rId11"/>
    <p:sldId id="266" r:id="rId12"/>
    <p:sldId id="279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>
        <p:scale>
          <a:sx n="70" d="100"/>
          <a:sy n="70" d="100"/>
        </p:scale>
        <p:origin x="-7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8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  <p:sp>
        <p:nvSpPr>
          <p:cNvPr id="9" name="Line 6"/>
          <p:cNvSpPr>
            <a:spLocks noChangeShapeType="1"/>
          </p:cNvSpPr>
          <p:nvPr userDrawn="1"/>
        </p:nvSpPr>
        <p:spPr bwMode="auto">
          <a:xfrm>
            <a:off x="1116013" y="3789040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3" y="5803150"/>
            <a:ext cx="2331085" cy="8940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Example System Outputs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6480720" cy="365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495300"/>
            <a:ext cx="83439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64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Laporan</a:t>
            </a:r>
            <a:r>
              <a:rPr lang="en-AU" dirty="0"/>
              <a:t> </a:t>
            </a:r>
            <a:r>
              <a:rPr lang="en-AU" dirty="0" err="1"/>
              <a:t>umum</a:t>
            </a:r>
            <a:r>
              <a:rPr lang="en-AU" dirty="0"/>
              <a:t> per </a:t>
            </a:r>
            <a:r>
              <a:rPr lang="en-AU" dirty="0" err="1"/>
              <a:t>tanda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1266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402" y="141277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Diagnosa</a:t>
            </a:r>
            <a:r>
              <a:rPr lang="en-AU" dirty="0"/>
              <a:t> </a:t>
            </a:r>
            <a:r>
              <a:rPr lang="en-AU" dirty="0" err="1"/>
              <a:t>sementara</a:t>
            </a:r>
            <a:r>
              <a:rPr lang="en-AU" dirty="0"/>
              <a:t>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3554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83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Laporan</a:t>
            </a:r>
            <a:r>
              <a:rPr lang="en-AU" dirty="0"/>
              <a:t> </a:t>
            </a:r>
            <a:r>
              <a:rPr lang="en-AU" dirty="0" err="1"/>
              <a:t>prioritas</a:t>
            </a:r>
            <a:r>
              <a:rPr lang="en-AU" dirty="0"/>
              <a:t> per </a:t>
            </a:r>
            <a:r>
              <a:rPr lang="en-AU" dirty="0" err="1"/>
              <a:t>penyakit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2290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46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Tingkat </a:t>
            </a:r>
            <a:r>
              <a:rPr lang="en-AU" dirty="0" err="1"/>
              <a:t>respon</a:t>
            </a:r>
            <a:r>
              <a:rPr lang="en-AU" dirty="0"/>
              <a:t> (</a:t>
            </a:r>
            <a:r>
              <a:rPr lang="en-AU" dirty="0" err="1"/>
              <a:t>Sinjai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3314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09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Tingkat </a:t>
            </a:r>
            <a:r>
              <a:rPr lang="en-AU" dirty="0" err="1"/>
              <a:t>respon</a:t>
            </a:r>
            <a:r>
              <a:rPr lang="en-AU" dirty="0"/>
              <a:t> (</a:t>
            </a:r>
            <a:r>
              <a:rPr lang="en-AU" dirty="0" err="1"/>
              <a:t>Barru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4338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17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Tingkat </a:t>
            </a:r>
            <a:r>
              <a:rPr lang="en-AU" dirty="0" err="1"/>
              <a:t>respon</a:t>
            </a:r>
            <a:r>
              <a:rPr lang="en-AU" dirty="0"/>
              <a:t> (</a:t>
            </a:r>
            <a:r>
              <a:rPr lang="en-AU" dirty="0" err="1"/>
              <a:t>Polman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5362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76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Pengiriman</a:t>
            </a:r>
            <a:r>
              <a:rPr lang="en-AU" dirty="0"/>
              <a:t> </a:t>
            </a:r>
            <a:r>
              <a:rPr lang="en-AU" dirty="0" err="1"/>
              <a:t>sms</a:t>
            </a:r>
            <a:r>
              <a:rPr lang="en-AU" dirty="0"/>
              <a:t> per </a:t>
            </a:r>
            <a:r>
              <a:rPr lang="en-AU" dirty="0" smtClean="0"/>
              <a:t>jam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6386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44" y="1490971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02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Pengiriman</a:t>
            </a:r>
            <a:r>
              <a:rPr lang="en-AU" dirty="0"/>
              <a:t> </a:t>
            </a:r>
            <a:r>
              <a:rPr lang="en-AU" dirty="0" err="1"/>
              <a:t>sms</a:t>
            </a:r>
            <a:r>
              <a:rPr lang="en-AU" dirty="0"/>
              <a:t> per </a:t>
            </a:r>
            <a:r>
              <a:rPr lang="en-AU" dirty="0" err="1"/>
              <a:t>bulan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7410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41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Pemotongan</a:t>
            </a:r>
            <a:r>
              <a:rPr lang="en-AU" dirty="0"/>
              <a:t> per </a:t>
            </a:r>
            <a:r>
              <a:rPr lang="en-AU" dirty="0" err="1"/>
              <a:t>hari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8434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22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Hasil</a:t>
            </a:r>
            <a:r>
              <a:rPr lang="en-AU" dirty="0" smtClean="0"/>
              <a:t> </a:t>
            </a:r>
            <a:r>
              <a:rPr lang="en-AU" dirty="0" err="1" smtClean="0"/>
              <a:t>surveilans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695450"/>
            <a:ext cx="837247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0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Jumlah</a:t>
            </a:r>
            <a:r>
              <a:rPr lang="en-AU" dirty="0"/>
              <a:t> </a:t>
            </a:r>
            <a:r>
              <a:rPr lang="en-AU" dirty="0" err="1"/>
              <a:t>pemotongan</a:t>
            </a:r>
            <a:r>
              <a:rPr lang="en-AU" dirty="0"/>
              <a:t> per </a:t>
            </a:r>
            <a:r>
              <a:rPr lang="en-AU" dirty="0" err="1"/>
              <a:t>jenis</a:t>
            </a:r>
            <a:r>
              <a:rPr lang="en-AU" dirty="0"/>
              <a:t> </a:t>
            </a:r>
            <a:r>
              <a:rPr lang="en-AU" dirty="0" err="1"/>
              <a:t>hewan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9458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070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Persen</a:t>
            </a:r>
            <a:r>
              <a:rPr lang="en-AU" dirty="0"/>
              <a:t> </a:t>
            </a:r>
            <a:r>
              <a:rPr lang="en-AU" dirty="0" err="1"/>
              <a:t>pemotongan</a:t>
            </a:r>
            <a:r>
              <a:rPr lang="en-AU" dirty="0"/>
              <a:t> </a:t>
            </a:r>
            <a:r>
              <a:rPr lang="en-AU" dirty="0" err="1"/>
              <a:t>sapi</a:t>
            </a:r>
            <a:r>
              <a:rPr lang="en-AU" dirty="0"/>
              <a:t> </a:t>
            </a:r>
            <a:r>
              <a:rPr lang="en-AU" dirty="0" err="1" smtClean="0"/>
              <a:t>impor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482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82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Persen</a:t>
            </a:r>
            <a:r>
              <a:rPr lang="en-AU" dirty="0"/>
              <a:t> </a:t>
            </a:r>
            <a:r>
              <a:rPr lang="en-AU" dirty="0" err="1"/>
              <a:t>pemotongan</a:t>
            </a:r>
            <a:r>
              <a:rPr lang="en-AU" dirty="0"/>
              <a:t> </a:t>
            </a:r>
            <a:r>
              <a:rPr lang="en-AU" dirty="0" err="1"/>
              <a:t>betina</a:t>
            </a:r>
            <a:r>
              <a:rPr lang="en-AU" dirty="0"/>
              <a:t> </a:t>
            </a:r>
            <a:r>
              <a:rPr lang="en-AU" dirty="0" err="1"/>
              <a:t>produktif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1506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554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Rata-rata </a:t>
            </a:r>
            <a:r>
              <a:rPr lang="en-AU" dirty="0" err="1"/>
              <a:t>Pemotongan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2530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9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Respon</a:t>
            </a:r>
            <a:r>
              <a:rPr lang="en-AU" dirty="0" smtClean="0"/>
              <a:t>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pelsa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638300"/>
            <a:ext cx="83629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77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ringkas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6863"/>
            <a:ext cx="83820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38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Pelaksanaan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57313"/>
            <a:ext cx="84201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52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Pesan</a:t>
            </a:r>
            <a:r>
              <a:rPr lang="en-AU" dirty="0" smtClean="0"/>
              <a:t> SMS</a:t>
            </a:r>
            <a:endParaRPr lang="en-AU" dirty="0"/>
          </a:p>
        </p:txBody>
      </p:sp>
      <p:pic>
        <p:nvPicPr>
          <p:cNvPr id="1026" name="Picture 2" descr="https://sms.isikhnas.asia/tmp/sms_13c1bdf3c06647f9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respon</a:t>
            </a:r>
            <a:r>
              <a:rPr lang="en-AU" dirty="0" smtClean="0"/>
              <a:t> per </a:t>
            </a:r>
            <a:r>
              <a:rPr lang="en-AU" dirty="0" err="1" smtClean="0"/>
              <a:t>mingu</a:t>
            </a:r>
            <a:endParaRPr lang="en-AU" dirty="0"/>
          </a:p>
        </p:txBody>
      </p:sp>
      <p:pic>
        <p:nvPicPr>
          <p:cNvPr id="2050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22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509588"/>
            <a:ext cx="8324850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31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500063"/>
            <a:ext cx="836295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147796"/>
      </p:ext>
    </p:extLst>
  </p:cSld>
  <p:clrMapOvr>
    <a:masterClrMapping/>
  </p:clrMapOvr>
</p:sld>
</file>

<file path=ppt/theme/theme1.xml><?xml version="1.0" encoding="utf-8"?>
<a:theme xmlns:a="http://schemas.openxmlformats.org/drawingml/2006/main" name="AIP-EID powerpoint template fo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AIP-EID powerpoint template fomat</Template>
  <TotalTime>8620</TotalTime>
  <Words>70</Words>
  <Application>Microsoft Office PowerPoint</Application>
  <PresentationFormat>On-screen Show (4:3)</PresentationFormat>
  <Paragraphs>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AIP-EID powerpoint template fomat</vt:lpstr>
      <vt:lpstr>PowerPoint Presentation</vt:lpstr>
      <vt:lpstr>Hasil surveilans umum</vt:lpstr>
      <vt:lpstr>Respon laporan pelsa</vt:lpstr>
      <vt:lpstr>Laporan ringkas</vt:lpstr>
      <vt:lpstr>Pelaksanaan</vt:lpstr>
      <vt:lpstr>Pesan SMS</vt:lpstr>
      <vt:lpstr>Laporan respon per mingu</vt:lpstr>
      <vt:lpstr>PowerPoint Presentation</vt:lpstr>
      <vt:lpstr>PowerPoint Presentation</vt:lpstr>
      <vt:lpstr>PowerPoint Presentation</vt:lpstr>
      <vt:lpstr>Laporan umum per tanda</vt:lpstr>
      <vt:lpstr>Diagnosa sementara lain</vt:lpstr>
      <vt:lpstr>Laporan prioritas per penyakit</vt:lpstr>
      <vt:lpstr>Tingkat respon (Sinjai)</vt:lpstr>
      <vt:lpstr>Tingkat respon (Barru)</vt:lpstr>
      <vt:lpstr>Tingkat respon (Polman)</vt:lpstr>
      <vt:lpstr>Pengiriman sms per jam</vt:lpstr>
      <vt:lpstr>Pengiriman sms per bulan</vt:lpstr>
      <vt:lpstr>Pemotongan per hari</vt:lpstr>
      <vt:lpstr>Jumlah pemotongan per jenis hewan</vt:lpstr>
      <vt:lpstr>Persen pemotongan sapi impor</vt:lpstr>
      <vt:lpstr>Persen pemotongan betina produktif</vt:lpstr>
      <vt:lpstr>Rata-rata Pemotongan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Angus Cameron</dc:creator>
  <cp:lastModifiedBy>Catriona Mackenzie</cp:lastModifiedBy>
  <cp:revision>171</cp:revision>
  <dcterms:created xsi:type="dcterms:W3CDTF">2013-01-06T05:50:48Z</dcterms:created>
  <dcterms:modified xsi:type="dcterms:W3CDTF">2014-02-26T04:10:56Z</dcterms:modified>
</cp:coreProperties>
</file>