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02" r:id="rId2"/>
    <p:sldId id="328" r:id="rId3"/>
    <p:sldId id="312" r:id="rId4"/>
    <p:sldId id="329" r:id="rId5"/>
    <p:sldId id="315" r:id="rId6"/>
    <p:sldId id="313" r:id="rId7"/>
    <p:sldId id="330" r:id="rId8"/>
    <p:sldId id="331" r:id="rId9"/>
    <p:sldId id="320" r:id="rId10"/>
    <p:sldId id="332" r:id="rId11"/>
    <p:sldId id="322" r:id="rId12"/>
    <p:sldId id="333" r:id="rId13"/>
    <p:sldId id="324" r:id="rId14"/>
    <p:sldId id="33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60"/>
  </p:normalViewPr>
  <p:slideViewPr>
    <p:cSldViewPr snapToObjects="1">
      <p:cViewPr varScale="1">
        <p:scale>
          <a:sx n="67" d="100"/>
          <a:sy n="67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D1F35-E9C3-4CCA-AE9D-851294C707B7}" type="datetimeFigureOut">
              <a:rPr lang="id-ID" smtClean="0"/>
              <a:pPr/>
              <a:t>11/02/2015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F7F1-E2D2-466A-830D-8C201AE1166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270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2234241"/>
          </a:xfrm>
        </p:spPr>
        <p:txBody>
          <a:bodyPr>
            <a:normAutofit/>
          </a:bodyPr>
          <a:lstStyle/>
          <a:p>
            <a:r>
              <a:rPr lang="en-US" dirty="0" err="1" smtClean="0"/>
              <a:t>Sesi</a:t>
            </a:r>
            <a:r>
              <a:rPr lang="en-US" dirty="0" smtClean="0"/>
              <a:t> 11.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26786"/>
            <a:ext cx="7772400" cy="68580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/>
              <a:t>Direktorat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en-US" sz="2800" dirty="0" smtClean="0"/>
          </a:p>
          <a:p>
            <a:r>
              <a:rPr lang="en-US" sz="2800" dirty="0" err="1" smtClean="0"/>
              <a:t>Direktorat</a:t>
            </a:r>
            <a:r>
              <a:rPr lang="en-US" sz="2800" dirty="0" smtClean="0"/>
              <a:t> </a:t>
            </a:r>
            <a:r>
              <a:rPr lang="en-US" sz="2800" dirty="0" err="1" smtClean="0"/>
              <a:t>Jenderal</a:t>
            </a:r>
            <a:r>
              <a:rPr lang="en-US" sz="2800" dirty="0" smtClean="0"/>
              <a:t> </a:t>
            </a:r>
            <a:r>
              <a:rPr lang="en-US" sz="2800" dirty="0" err="1" smtClean="0"/>
              <a:t>Peternakan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fr-FR" sz="2800" dirty="0"/>
          </a:p>
        </p:txBody>
      </p:sp>
      <p:pic>
        <p:nvPicPr>
          <p:cNvPr id="10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Petugas</a:t>
            </a:r>
            <a:r>
              <a:rPr lang="en-US" dirty="0"/>
              <a:t> Inseminator</a:t>
            </a:r>
          </a:p>
          <a:p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Ternak</a:t>
            </a:r>
            <a:endParaRPr lang="en-US" dirty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/>
              <a:t>Dinas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6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63711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mengetahui</a:t>
            </a:r>
            <a:r>
              <a:rPr lang="en-US" sz="9600" dirty="0" smtClean="0"/>
              <a:t> </a:t>
            </a:r>
            <a:r>
              <a:rPr lang="en-US" sz="9600" dirty="0" err="1" smtClean="0"/>
              <a:t>garis</a:t>
            </a:r>
            <a:r>
              <a:rPr lang="en-US" sz="9600" dirty="0" smtClean="0"/>
              <a:t> </a:t>
            </a:r>
            <a:r>
              <a:rPr lang="en-US" sz="9600" dirty="0" err="1" smtClean="0"/>
              <a:t>keturunan</a:t>
            </a:r>
            <a:r>
              <a:rPr lang="en-US" sz="9600" dirty="0" smtClean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 </a:t>
            </a:r>
            <a:r>
              <a:rPr lang="en-US" sz="9600" dirty="0" err="1" smtClean="0"/>
              <a:t>berdasarkan</a:t>
            </a:r>
            <a:r>
              <a:rPr lang="en-US" sz="9600" dirty="0" smtClean="0"/>
              <a:t> straw yang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;</a:t>
            </a:r>
          </a:p>
          <a:p>
            <a:pPr algn="just"/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mengetahui</a:t>
            </a:r>
            <a:r>
              <a:rPr lang="en-US" sz="9600" dirty="0" smtClean="0"/>
              <a:t> </a:t>
            </a:r>
            <a:r>
              <a:rPr lang="en-US" sz="9600" dirty="0" err="1" smtClean="0"/>
              <a:t>kualitas</a:t>
            </a:r>
            <a:r>
              <a:rPr lang="en-US" sz="9600" dirty="0" smtClean="0"/>
              <a:t> straw, </a:t>
            </a:r>
            <a:r>
              <a:rPr lang="en-US" sz="9600" dirty="0" err="1" smtClean="0"/>
              <a:t>kualitas</a:t>
            </a:r>
            <a:r>
              <a:rPr lang="en-US" sz="9600" dirty="0" smtClean="0"/>
              <a:t> </a:t>
            </a:r>
            <a:r>
              <a:rPr lang="en-US" sz="9600" dirty="0" err="1" smtClean="0"/>
              <a:t>pejantan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lain </a:t>
            </a:r>
            <a:r>
              <a:rPr lang="en-US" sz="9600" dirty="0" err="1" smtClean="0"/>
              <a:t>sebagainya</a:t>
            </a:r>
            <a:r>
              <a:rPr lang="en-US" sz="9600" dirty="0" smtClean="0"/>
              <a:t>;</a:t>
            </a:r>
            <a:endParaRPr lang="en-US" sz="9600" dirty="0"/>
          </a:p>
          <a:p>
            <a:pPr marL="342900" lvl="2" indent="-342900" algn="just"/>
            <a:r>
              <a:rPr lang="id-ID" altLang="en-US" sz="9600" dirty="0"/>
              <a:t>S</a:t>
            </a:r>
            <a:r>
              <a:rPr lang="en-US" altLang="en-US" sz="9600" dirty="0" err="1"/>
              <a:t>etiap</a:t>
            </a:r>
            <a:r>
              <a:rPr lang="en-US" altLang="en-US" sz="9600" dirty="0"/>
              <a:t> </a:t>
            </a:r>
            <a:r>
              <a:rPr lang="en-US" altLang="en-US" sz="9600" dirty="0" err="1"/>
              <a:t>kelahiran</a:t>
            </a:r>
            <a:r>
              <a:rPr lang="en-US" altLang="en-US" sz="9600" dirty="0"/>
              <a:t> </a:t>
            </a:r>
            <a:r>
              <a:rPr lang="en-US" altLang="en-US" sz="9600" dirty="0" err="1"/>
              <a:t>hewan</a:t>
            </a:r>
            <a:r>
              <a:rPr lang="en-US" altLang="en-US" sz="9600" dirty="0"/>
              <a:t>, </a:t>
            </a:r>
            <a:r>
              <a:rPr lang="en-US" altLang="en-US" sz="9600" dirty="0" err="1"/>
              <a:t>diketahui</a:t>
            </a:r>
            <a:r>
              <a:rPr lang="en-US" altLang="en-US" sz="9600" dirty="0"/>
              <a:t> </a:t>
            </a:r>
            <a:r>
              <a:rPr lang="en-US" altLang="en-US" sz="9600" dirty="0" err="1"/>
              <a:t>pejantannya</a:t>
            </a:r>
            <a:r>
              <a:rPr lang="en-US" altLang="en-US" sz="9600" dirty="0"/>
              <a:t> (ID Straw</a:t>
            </a:r>
            <a:r>
              <a:rPr lang="en-US" altLang="en-US" sz="9600" dirty="0" smtClean="0"/>
              <a:t>);</a:t>
            </a:r>
          </a:p>
          <a:p>
            <a:pPr marL="342900" lvl="2" indent="-342900" algn="just"/>
            <a:r>
              <a:rPr lang="en-US" sz="9600" dirty="0" err="1"/>
              <a:t>Kualitas</a:t>
            </a:r>
            <a:r>
              <a:rPr lang="en-US" sz="9600" dirty="0"/>
              <a:t> </a:t>
            </a:r>
            <a:r>
              <a:rPr lang="en-US" sz="9600" dirty="0" smtClean="0"/>
              <a:t>semen;</a:t>
            </a:r>
            <a:endParaRPr lang="en-US" sz="9600" dirty="0"/>
          </a:p>
          <a:p>
            <a:pPr marL="342900" lvl="2" indent="-342900" algn="just"/>
            <a:r>
              <a:rPr lang="id-ID" altLang="en-US" sz="9600" dirty="0" smtClean="0"/>
              <a:t>M</a:t>
            </a:r>
            <a:r>
              <a:rPr lang="en-US" altLang="en-US" sz="9600" dirty="0" err="1"/>
              <a:t>encegah</a:t>
            </a:r>
            <a:r>
              <a:rPr lang="en-US" altLang="en-US" sz="9600" dirty="0"/>
              <a:t> </a:t>
            </a:r>
            <a:r>
              <a:rPr lang="en-US" altLang="en-US" sz="9600" dirty="0" smtClean="0"/>
              <a:t>inbreeding;</a:t>
            </a:r>
            <a:endParaRPr lang="en-US" altLang="en-US" sz="96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637112"/>
          </a:xfrm>
        </p:spPr>
        <p:txBody>
          <a:bodyPr>
            <a:normAutofit fontScale="32500" lnSpcReduction="20000"/>
          </a:bodyPr>
          <a:lstStyle/>
          <a:p>
            <a:pPr marL="342900" lvl="2" indent="-342900" algn="just"/>
            <a:r>
              <a:rPr lang="id-ID" sz="9600" dirty="0" smtClean="0"/>
              <a:t>M</a:t>
            </a:r>
            <a:r>
              <a:rPr lang="en-US" sz="9600" dirty="0" err="1"/>
              <a:t>enyediakan</a:t>
            </a:r>
            <a:r>
              <a:rPr lang="en-US" sz="9600" dirty="0"/>
              <a:t> detail data </a:t>
            </a:r>
            <a:r>
              <a:rPr lang="en-US" sz="9600" dirty="0" err="1" smtClean="0"/>
              <a:t>populasi</a:t>
            </a:r>
            <a:r>
              <a:rPr lang="en-US" sz="9600" dirty="0" smtClean="0"/>
              <a:t>; </a:t>
            </a:r>
          </a:p>
          <a:p>
            <a:pPr marL="342900" lvl="2" indent="-342900" algn="just"/>
            <a:r>
              <a:rPr lang="id-ID" sz="9600" dirty="0"/>
              <a:t>M</a:t>
            </a:r>
            <a:r>
              <a:rPr lang="en-US" sz="9600" dirty="0" err="1"/>
              <a:t>enyediakan</a:t>
            </a:r>
            <a:r>
              <a:rPr lang="en-US" sz="9600" dirty="0"/>
              <a:t> </a:t>
            </a:r>
            <a:r>
              <a:rPr lang="en-US" sz="9600" dirty="0" err="1"/>
              <a:t>profil</a:t>
            </a:r>
            <a:r>
              <a:rPr lang="en-US" sz="9600" dirty="0"/>
              <a:t> </a:t>
            </a:r>
            <a:r>
              <a:rPr lang="en-US" sz="9600" dirty="0" err="1"/>
              <a:t>individu</a:t>
            </a:r>
            <a:r>
              <a:rPr lang="en-US" sz="9600" dirty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;</a:t>
            </a:r>
            <a:endParaRPr lang="en-US" sz="9600" dirty="0"/>
          </a:p>
          <a:p>
            <a:pPr marL="342900" lvl="2" indent="-342900" algn="just"/>
            <a:r>
              <a:rPr lang="id-ID" sz="9600" dirty="0"/>
              <a:t>M</a:t>
            </a:r>
            <a:r>
              <a:rPr lang="en-US" sz="9600" dirty="0" err="1"/>
              <a:t>erekam</a:t>
            </a:r>
            <a:r>
              <a:rPr lang="en-US" sz="9600" dirty="0"/>
              <a:t> </a:t>
            </a:r>
            <a:r>
              <a:rPr lang="en-US" sz="9600" dirty="0" err="1"/>
              <a:t>peristiwa</a:t>
            </a:r>
            <a:r>
              <a:rPr lang="en-US" sz="9600" dirty="0"/>
              <a:t> </a:t>
            </a:r>
            <a:r>
              <a:rPr lang="id-ID" sz="9600" dirty="0"/>
              <a:t>Kelahiran, Berat Badan,</a:t>
            </a:r>
            <a:r>
              <a:rPr lang="en-US" sz="9600" dirty="0"/>
              <a:t> </a:t>
            </a:r>
            <a:r>
              <a:rPr lang="id-ID" sz="9600" dirty="0"/>
              <a:t> Kebuntingan, </a:t>
            </a:r>
            <a:r>
              <a:rPr lang="en-US" sz="9600" dirty="0" err="1"/>
              <a:t>lalu</a:t>
            </a:r>
            <a:r>
              <a:rPr lang="en-US" sz="9600" dirty="0"/>
              <a:t> </a:t>
            </a:r>
            <a:r>
              <a:rPr lang="en-US" sz="9600" dirty="0" err="1"/>
              <a:t>lintas</a:t>
            </a:r>
            <a:r>
              <a:rPr lang="en-US" sz="9600" dirty="0"/>
              <a:t>, </a:t>
            </a:r>
            <a:r>
              <a:rPr lang="id-ID" sz="9600" dirty="0"/>
              <a:t>Keguguran, P</a:t>
            </a:r>
            <a:r>
              <a:rPr lang="en-US" sz="9600" dirty="0" err="1"/>
              <a:t>emotongan</a:t>
            </a:r>
            <a:r>
              <a:rPr lang="id-ID" sz="9600" dirty="0"/>
              <a:t> , K</a:t>
            </a:r>
            <a:r>
              <a:rPr lang="en-US" sz="9600" dirty="0" err="1"/>
              <a:t>ematian</a:t>
            </a:r>
            <a:r>
              <a:rPr lang="id-ID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id-ID" sz="9600" dirty="0"/>
              <a:t>P</a:t>
            </a:r>
            <a:r>
              <a:rPr lang="en-US" sz="9600" dirty="0" err="1"/>
              <a:t>enjualan</a:t>
            </a:r>
            <a:r>
              <a:rPr lang="en-US" sz="9600" dirty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; </a:t>
            </a:r>
            <a:endParaRPr lang="en-US" sz="9600" dirty="0"/>
          </a:p>
          <a:p>
            <a:pPr marL="342900" lvl="2" indent="-342900" algn="just"/>
            <a:r>
              <a:rPr lang="en-US" sz="9600" dirty="0" err="1" smtClean="0"/>
              <a:t>Menyediakan</a:t>
            </a:r>
            <a:r>
              <a:rPr lang="en-US" sz="9600" dirty="0" smtClean="0"/>
              <a:t> </a:t>
            </a:r>
            <a:r>
              <a:rPr lang="en-US" sz="9600" dirty="0" err="1"/>
              <a:t>persentase</a:t>
            </a:r>
            <a:r>
              <a:rPr lang="en-US" sz="9600" dirty="0"/>
              <a:t> </a:t>
            </a:r>
            <a:r>
              <a:rPr lang="en-US" sz="9600" dirty="0" err="1"/>
              <a:t>keberhasilan</a:t>
            </a:r>
            <a:r>
              <a:rPr lang="en-US" sz="9600" dirty="0"/>
              <a:t> </a:t>
            </a:r>
            <a:r>
              <a:rPr lang="en-US" sz="9600" dirty="0" smtClean="0"/>
              <a:t>IB;</a:t>
            </a:r>
          </a:p>
          <a:p>
            <a:pPr marL="342900" lvl="2" indent="-342900" algn="just"/>
            <a:r>
              <a:rPr lang="en-US" sz="9600" dirty="0" err="1" smtClean="0"/>
              <a:t>Keberhasilan</a:t>
            </a:r>
            <a:r>
              <a:rPr lang="en-US" sz="9600" dirty="0" smtClean="0"/>
              <a:t> </a:t>
            </a:r>
            <a:r>
              <a:rPr lang="en-US" sz="9600" dirty="0"/>
              <a:t>inseminator </a:t>
            </a:r>
            <a:r>
              <a:rPr lang="en-US" sz="9600" dirty="0" err="1"/>
              <a:t>dalam</a:t>
            </a:r>
            <a:r>
              <a:rPr lang="en-US" sz="9600" dirty="0"/>
              <a:t> </a:t>
            </a:r>
            <a:r>
              <a:rPr lang="en-US" sz="9600" dirty="0" err="1"/>
              <a:t>melakukan</a:t>
            </a:r>
            <a:r>
              <a:rPr lang="en-US" sz="9600" dirty="0"/>
              <a:t> </a:t>
            </a:r>
            <a:r>
              <a:rPr lang="en-US" sz="9600" dirty="0" err="1"/>
              <a:t>pelayanan</a:t>
            </a:r>
            <a:r>
              <a:rPr lang="en-US" sz="9600" dirty="0"/>
              <a:t> </a:t>
            </a:r>
            <a:r>
              <a:rPr lang="en-US" sz="9600" dirty="0" smtClean="0"/>
              <a:t>IB.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06190" cy="778098"/>
          </a:xfrm>
        </p:spPr>
        <p:txBody>
          <a:bodyPr>
            <a:normAutofit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96855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 </a:t>
            </a:r>
            <a:r>
              <a:rPr lang="en-US" sz="2400" dirty="0" err="1" smtClean="0"/>
              <a:t>birahi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endParaRPr lang="en-US" sz="2400" dirty="0"/>
          </a:p>
          <a:p>
            <a:r>
              <a:rPr lang="en-US" sz="2400" dirty="0" smtClean="0"/>
              <a:t>Nama </a:t>
            </a:r>
            <a:r>
              <a:rPr lang="en-US" sz="2400" dirty="0" err="1" smtClean="0"/>
              <a:t>petugas</a:t>
            </a:r>
            <a:r>
              <a:rPr lang="en-US" sz="2400" dirty="0"/>
              <a:t> </a:t>
            </a:r>
            <a:r>
              <a:rPr lang="en-US" sz="2400" dirty="0" smtClean="0"/>
              <a:t>inseminator</a:t>
            </a:r>
          </a:p>
          <a:p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inseminasi</a:t>
            </a:r>
            <a:endParaRPr lang="en-US" sz="2400" dirty="0" smtClean="0"/>
          </a:p>
          <a:p>
            <a:r>
              <a:rPr lang="en-US" sz="2400" dirty="0" smtClean="0"/>
              <a:t>ID straw</a:t>
            </a:r>
          </a:p>
          <a:p>
            <a:r>
              <a:rPr lang="en-US" sz="2400" dirty="0" smtClean="0"/>
              <a:t>ID </a:t>
            </a:r>
            <a:r>
              <a:rPr lang="en-US" sz="2400" dirty="0" err="1" smtClean="0"/>
              <a:t>Pejantan</a:t>
            </a:r>
            <a:endParaRPr lang="en-US" sz="2400" dirty="0" smtClean="0"/>
          </a:p>
          <a:p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kebuntingan</a:t>
            </a:r>
            <a:endParaRPr lang="en-US" sz="2400" dirty="0" smtClean="0"/>
          </a:p>
          <a:p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kebuntingan</a:t>
            </a:r>
            <a:endParaRPr lang="en-US" sz="2400" dirty="0"/>
          </a:p>
          <a:p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keguguran</a:t>
            </a:r>
            <a:endParaRPr lang="en-US" sz="2400" dirty="0" smtClean="0"/>
          </a:p>
          <a:p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kelahiran</a:t>
            </a:r>
            <a:endParaRPr lang="en-US" sz="2400" dirty="0" smtClean="0"/>
          </a:p>
          <a:p>
            <a:r>
              <a:rPr lang="en-US" sz="2400" dirty="0" err="1" smtClean="0"/>
              <a:t>Jenis</a:t>
            </a:r>
            <a:r>
              <a:rPr lang="en-US" sz="2400" dirty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sapi</a:t>
            </a:r>
            <a:endParaRPr lang="en-US" sz="2400" dirty="0" smtClean="0"/>
          </a:p>
          <a:p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933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, inseminator,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9 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/ 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lain),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endParaRPr lang="en-US" dirty="0"/>
          </a:p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7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2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err="1" smtClean="0"/>
              <a:t>Modul</a:t>
            </a:r>
            <a:r>
              <a:rPr lang="en-US" sz="4800" b="1" dirty="0" smtClean="0"/>
              <a:t> 9</a:t>
            </a:r>
          </a:p>
          <a:p>
            <a:pPr marL="0" indent="0" algn="ctr">
              <a:buNone/>
            </a:pPr>
            <a:r>
              <a:rPr lang="en-US" sz="4800" b="1" dirty="0" err="1" smtClean="0"/>
              <a:t>Identifikasi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Pemilik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Hewan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9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537" y="74638"/>
            <a:ext cx="8363272" cy="1525562"/>
          </a:xfrm>
        </p:spPr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47" y="1988840"/>
            <a:ext cx="8229600" cy="4180572"/>
          </a:xfrm>
        </p:spPr>
        <p:txBody>
          <a:bodyPr/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id-ID" dirty="0" smtClean="0"/>
              <a:t>Melakukan </a:t>
            </a:r>
            <a:r>
              <a:rPr lang="id-ID" dirty="0"/>
              <a:t>identifikasi </a:t>
            </a:r>
            <a:r>
              <a:rPr lang="en-US" dirty="0" err="1" smtClean="0"/>
              <a:t>pemilik</a:t>
            </a:r>
            <a:r>
              <a:rPr lang="en-US" dirty="0"/>
              <a:t> </a:t>
            </a:r>
            <a:r>
              <a:rPr lang="en-US" dirty="0" err="1" smtClean="0"/>
              <a:t>ternak</a:t>
            </a:r>
            <a:endParaRPr lang="en-US" dirty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seekor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dipotong</a:t>
            </a:r>
            <a:r>
              <a:rPr lang="en-US" dirty="0" smtClean="0"/>
              <a:t>, </a:t>
            </a:r>
            <a:r>
              <a:rPr lang="en-US" dirty="0" err="1" smtClean="0"/>
              <a:t>dicuri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661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Petugas</a:t>
            </a:r>
            <a:r>
              <a:rPr lang="en-US" dirty="0"/>
              <a:t> </a:t>
            </a:r>
            <a:r>
              <a:rPr lang="en-US" dirty="0" err="1" smtClean="0"/>
              <a:t>Dinas</a:t>
            </a:r>
            <a:endParaRPr lang="en-US" dirty="0"/>
          </a:p>
          <a:p>
            <a:r>
              <a:rPr lang="en-US" dirty="0" err="1" smtClean="0"/>
              <a:t>Petugas</a:t>
            </a:r>
            <a:r>
              <a:rPr lang="en-US" dirty="0" smtClean="0"/>
              <a:t> Inseminator</a:t>
            </a:r>
          </a:p>
          <a:p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7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</p:spPr>
        <p:txBody>
          <a:bodyPr>
            <a:normAutofit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Nama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Spesies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J</a:t>
            </a:r>
            <a:r>
              <a:rPr lang="en-US" dirty="0" err="1" smtClean="0"/>
              <a:t>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Umur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 smtClean="0"/>
          </a:p>
          <a:p>
            <a:pPr marL="0" lvl="1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5301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3099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id-ID" dirty="0" smtClean="0"/>
              <a:t>riwayat hewan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Tersedianya</a:t>
            </a:r>
            <a:r>
              <a:rPr lang="en-US" dirty="0" smtClean="0"/>
              <a:t> data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yang </a:t>
            </a:r>
            <a:r>
              <a:rPr lang="en-US" i="1" dirty="0" err="1" smtClean="0"/>
              <a:t>realtime</a:t>
            </a:r>
            <a:endParaRPr lang="en-US" i="1" dirty="0" smtClean="0"/>
          </a:p>
          <a:p>
            <a:pPr algn="just"/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smtClean="0"/>
              <a:t>“KARTU TERNAK”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inseminasi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kebuntingan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3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, inseminator,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/ 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lain),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endParaRPr lang="en-US" dirty="0"/>
          </a:p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8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err="1" smtClean="0"/>
              <a:t>Modul</a:t>
            </a:r>
            <a:r>
              <a:rPr lang="en-US" sz="4800" b="1" dirty="0" smtClean="0"/>
              <a:t> 10</a:t>
            </a:r>
          </a:p>
          <a:p>
            <a:pPr marL="0" indent="0" algn="ctr">
              <a:buNone/>
            </a:pPr>
            <a:r>
              <a:rPr lang="en-US" sz="4800" b="1" dirty="0" err="1" smtClean="0"/>
              <a:t>Manajemen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Produksi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Ternak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6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537" y="74638"/>
            <a:ext cx="8363272" cy="152556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Tujuan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1868" y="1844825"/>
            <a:ext cx="8292609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birahi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, </a:t>
            </a:r>
            <a:r>
              <a:rPr lang="en-US" dirty="0" err="1" smtClean="0"/>
              <a:t>inseminasi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inseminator,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kebuntingan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501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11325</TotalTime>
  <Words>438</Words>
  <Application>Microsoft Office PowerPoint</Application>
  <PresentationFormat>Tampilan Layar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Sesi 11.  Gambaran Umum Modul </vt:lpstr>
      <vt:lpstr>Presentasi PowerPoint</vt:lpstr>
      <vt:lpstr>Tujuan </vt:lpstr>
      <vt:lpstr>Pengguna</vt:lpstr>
      <vt:lpstr>Informasi yang dikumpulkan</vt:lpstr>
      <vt:lpstr>Manfaat</vt:lpstr>
      <vt:lpstr>Strategi Pelatihan</vt:lpstr>
      <vt:lpstr>Presentasi PowerPoint</vt:lpstr>
      <vt:lpstr>Tujuan</vt:lpstr>
      <vt:lpstr>Pengguna</vt:lpstr>
      <vt:lpstr>Manfaat</vt:lpstr>
      <vt:lpstr>Manfaat</vt:lpstr>
      <vt:lpstr>Informasi yang dikumpulkan</vt:lpstr>
      <vt:lpstr>Strategi Pelatihan</vt:lpstr>
      <vt:lpstr>Terimakasih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95</cp:revision>
  <dcterms:created xsi:type="dcterms:W3CDTF">2013-03-15T18:03:41Z</dcterms:created>
  <dcterms:modified xsi:type="dcterms:W3CDTF">2015-02-11T05:01:34Z</dcterms:modified>
</cp:coreProperties>
</file>