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8" r:id="rId4"/>
    <p:sldId id="277" r:id="rId5"/>
    <p:sldId id="276" r:id="rId6"/>
    <p:sldId id="279" r:id="rId7"/>
    <p:sldId id="280" r:id="rId8"/>
    <p:sldId id="275" r:id="rId9"/>
    <p:sldId id="274" r:id="rId10"/>
    <p:sldId id="281" r:id="rId11"/>
    <p:sldId id="282" r:id="rId12"/>
    <p:sldId id="270" r:id="rId13"/>
    <p:sldId id="272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amble" id="{1CF579EA-5ED7-4E36-BBC4-82B051FFB410}">
          <p14:sldIdLst>
            <p14:sldId id="256"/>
            <p14:sldId id="273"/>
            <p14:sldId id="278"/>
            <p14:sldId id="277"/>
            <p14:sldId id="276"/>
            <p14:sldId id="279"/>
            <p14:sldId id="280"/>
            <p14:sldId id="275"/>
            <p14:sldId id="274"/>
            <p14:sldId id="281"/>
            <p14:sldId id="282"/>
            <p14:sldId id="270"/>
            <p14:sldId id="272"/>
          </p14:sldIdLst>
        </p14:section>
        <p14:section name="Epidemiology" id="{ECC3C24D-DE0B-4E0C-AD7B-275218EF244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525" autoAdjust="0"/>
  </p:normalViewPr>
  <p:slideViewPr>
    <p:cSldViewPr>
      <p:cViewPr varScale="1">
        <p:scale>
          <a:sx n="30" d="100"/>
          <a:sy n="3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A9B3B-2DCB-4EC1-9E14-6D3987650E27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B11E2-7901-4863-B8F2-7015844766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70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B82B6-3A6D-42E0-A03D-E53EBE9ED113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CFA76-0EDA-4ED1-941B-FD6CC7E6DF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19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8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1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2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30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4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0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3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3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5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6053135"/>
            <a:ext cx="9145016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7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Prevalence of diarrhoea</a:t>
            </a:r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Plotting</a:t>
            </a:r>
          </a:p>
          <a:p>
            <a:pPr lvl="1"/>
            <a:r>
              <a:rPr lang="en-AU" dirty="0" smtClean="0"/>
              <a:t>Exercise 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471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Hypothesis testing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87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41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20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2:</a:t>
            </a:r>
            <a:br>
              <a:rPr lang="en-AU" dirty="0" smtClean="0"/>
            </a:br>
            <a:r>
              <a:rPr lang="en-AU" dirty="0" smtClean="0"/>
              <a:t>Prevalence of diarrhoea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62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measures of disease and association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Odds ratio</a:t>
            </a:r>
          </a:p>
          <a:p>
            <a:r>
              <a:rPr lang="en-AU" dirty="0" smtClean="0"/>
              <a:t>Confidence interval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808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Case study 2: 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762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Data management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data is important</a:t>
            </a:r>
          </a:p>
          <a:p>
            <a:pPr lvl="1"/>
            <a:r>
              <a:rPr lang="en-AU" dirty="0" smtClean="0"/>
              <a:t>Exercise 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31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Errors and bias</a:t>
            </a:r>
          </a:p>
          <a:p>
            <a:pPr lvl="1"/>
            <a:r>
              <a:rPr lang="en-AU" dirty="0"/>
              <a:t>Exercise 9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2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Create new data</a:t>
            </a:r>
          </a:p>
          <a:p>
            <a:pPr lvl="1"/>
            <a:r>
              <a:rPr lang="en-AU" dirty="0"/>
              <a:t>Exercise 10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401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Description of data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Description of data</a:t>
            </a:r>
          </a:p>
          <a:p>
            <a:pPr lvl="1"/>
            <a:r>
              <a:rPr lang="en-AU" dirty="0" smtClean="0"/>
              <a:t>Exercise 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003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Relationships between variables (contingency tables)</a:t>
            </a:r>
          </a:p>
          <a:p>
            <a:pPr lvl="1"/>
            <a:r>
              <a:rPr lang="en-AU" dirty="0" smtClean="0"/>
              <a:t>Exercise 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2826277"/>
      </p:ext>
    </p:extLst>
  </p:cSld>
  <p:clrMapOvr>
    <a:masterClrMapping/>
  </p:clrMapOvr>
</p:sld>
</file>

<file path=ppt/theme/theme1.xml><?xml version="1.0" encoding="utf-8"?>
<a:theme xmlns:a="http://schemas.openxmlformats.org/drawingml/2006/main" name="AusVe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AusVetI</Template>
  <TotalTime>11270</TotalTime>
  <Words>144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AusVetI</vt:lpstr>
      <vt:lpstr>Introduction to data analysis: Case studies with iSIKHNAS data Day 2</vt:lpstr>
      <vt:lpstr>Introduction to case study 2: Prevalence of diarrhoea</vt:lpstr>
      <vt:lpstr>Key concepts for measures of disease and association</vt:lpstr>
      <vt:lpstr>Case study 2: Objective</vt:lpstr>
      <vt:lpstr>Case study 2: Data management (1)</vt:lpstr>
      <vt:lpstr>Case study 2: Data management (2)</vt:lpstr>
      <vt:lpstr>Case study 2: Data management (3)</vt:lpstr>
      <vt:lpstr>Case study 2: Description of data (1)</vt:lpstr>
      <vt:lpstr>Case study 2: Description of data (2)</vt:lpstr>
      <vt:lpstr>Case study 2: Description of data (3)</vt:lpstr>
      <vt:lpstr>Hypothesis testing</vt:lpstr>
      <vt:lpstr>Summary of case study 2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Veterinary Epidemiology and Surveillance</dc:title>
  <dc:creator>Jenny Hutchison</dc:creator>
  <cp:lastModifiedBy>Catriona Mackenzie</cp:lastModifiedBy>
  <cp:revision>222</cp:revision>
  <cp:lastPrinted>2014-06-18T01:14:50Z</cp:lastPrinted>
  <dcterms:created xsi:type="dcterms:W3CDTF">2013-10-31T06:00:12Z</dcterms:created>
  <dcterms:modified xsi:type="dcterms:W3CDTF">2014-07-11T04:53:05Z</dcterms:modified>
</cp:coreProperties>
</file>