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68" r:id="rId2"/>
    <p:sldId id="259" r:id="rId3"/>
    <p:sldId id="260" r:id="rId4"/>
    <p:sldId id="269" r:id="rId5"/>
    <p:sldId id="305" r:id="rId6"/>
    <p:sldId id="271" r:id="rId7"/>
    <p:sldId id="272" r:id="rId8"/>
    <p:sldId id="273" r:id="rId9"/>
    <p:sldId id="274" r:id="rId10"/>
    <p:sldId id="307" r:id="rId11"/>
    <p:sldId id="306" r:id="rId12"/>
    <p:sldId id="275" r:id="rId13"/>
    <p:sldId id="276" r:id="rId14"/>
    <p:sldId id="277" r:id="rId15"/>
    <p:sldId id="278" r:id="rId16"/>
    <p:sldId id="279" r:id="rId17"/>
    <p:sldId id="280" r:id="rId18"/>
    <p:sldId id="308" r:id="rId19"/>
    <p:sldId id="30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84" autoAdjust="0"/>
  </p:normalViewPr>
  <p:slideViewPr>
    <p:cSldViewPr snapToObjects="1"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751E3-E150-4EA0-8117-A6A2C970F642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81D57-6DAC-4EAC-AA6D-55474CD88A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03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6BDC1-9231-4FDA-B226-10F245EDA951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4097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Ketika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mengirimkan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pelaporan</a:t>
            </a:r>
            <a:r>
              <a:rPr lang="en-US" baseline="0" dirty="0" smtClean="0"/>
              <a:t> lain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identifikasi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pemilik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menggunakan</a:t>
            </a:r>
            <a:r>
              <a:rPr lang="en-US" baseline="0" dirty="0" smtClean="0"/>
              <a:t> 6 digit </a:t>
            </a:r>
            <a:r>
              <a:rPr lang="en-US" baseline="0" dirty="0" err="1" smtClean="0"/>
              <a:t>terakhir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nomor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identifikasi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terdaftar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81D57-6DAC-4EAC-AA6D-55474CD88A3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92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sp</a:t>
            </a:r>
            <a:r>
              <a:rPr lang="en-US" dirty="0" smtClean="0"/>
              <a:t>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DKB</a:t>
            </a:r>
            <a:r>
              <a:rPr lang="en-US" baseline="0" dirty="0" smtClean="0"/>
              <a:t> SP </a:t>
            </a:r>
            <a:r>
              <a:rPr lang="en-US" baseline="0" dirty="0" err="1" smtClean="0"/>
              <a:t>merupakan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singkatan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81D57-6DAC-4EAC-AA6D-55474CD88A3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15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80034"/>
            <a:ext cx="1401209" cy="62894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" name="Picture 9" descr="Logo Kementan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88703" y="274467"/>
            <a:ext cx="814647" cy="822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Logo Kementan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8703" y="274467"/>
            <a:ext cx="814647" cy="822960"/>
          </a:xfrm>
          <a:prstGeom prst="rect">
            <a:avLst/>
          </a:prstGeom>
        </p:spPr>
      </p:pic>
      <p:pic>
        <p:nvPicPr>
          <p:cNvPr id="10" name="Picture 9" descr="AusAID kangaroo 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467"/>
            <a:ext cx="1401209" cy="640080"/>
          </a:xfrm>
          <a:prstGeom prst="rect">
            <a:avLst/>
          </a:prstGeom>
          <a:noFill/>
          <a:ln>
            <a:noFill/>
          </a:ln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421" y="476672"/>
            <a:ext cx="5081158" cy="1867325"/>
          </a:xfrm>
        </p:spPr>
      </p:pic>
      <p:sp>
        <p:nvSpPr>
          <p:cNvPr id="5" name="TextBox 4"/>
          <p:cNvSpPr txBox="1"/>
          <p:nvPr/>
        </p:nvSpPr>
        <p:spPr>
          <a:xfrm>
            <a:off x="0" y="3507680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b="1" dirty="0" smtClean="0"/>
              <a:t>1. </a:t>
            </a:r>
            <a:r>
              <a:rPr lang="en-AU" sz="4800" b="1" dirty="0" err="1" smtClean="0"/>
              <a:t>Laporan</a:t>
            </a:r>
            <a:endParaRPr lang="en-AU" sz="4800" b="1" dirty="0" smtClean="0"/>
          </a:p>
          <a:p>
            <a:pPr algn="ctr"/>
            <a:r>
              <a:rPr lang="id-ID" sz="4800" b="1" dirty="0" smtClean="0"/>
              <a:t>Identifikasi Pemilik dan Hewan </a:t>
            </a:r>
            <a:endParaRPr lang="en-AU" sz="4800" b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212" y="2060848"/>
            <a:ext cx="4387576" cy="144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0439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655">
        <p14:flip dir="r"/>
      </p:transition>
    </mc:Choice>
    <mc:Fallback xmlns="">
      <p:transition spd="slow" advTm="265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5148"/>
            <a:ext cx="7848872" cy="5962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 err="1" smtClean="0"/>
              <a:t>Untuk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mengetahui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spesies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atau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Jenis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Hewan</a:t>
            </a:r>
            <a:endParaRPr lang="fr-FR" sz="2400" b="1" dirty="0" smtClean="0"/>
          </a:p>
          <a:p>
            <a:pPr marL="0" indent="0">
              <a:buNone/>
            </a:pPr>
            <a:r>
              <a:rPr lang="fr-FR" sz="2400" b="1" dirty="0" smtClean="0"/>
              <a:t> </a:t>
            </a:r>
          </a:p>
          <a:p>
            <a:pPr marL="0" indent="0">
              <a:buNone/>
            </a:pPr>
            <a:r>
              <a:rPr lang="fr-FR" sz="2400" b="1" dirty="0" smtClean="0"/>
              <a:t>KODE SP</a:t>
            </a:r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 smtClean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 smtClean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r>
              <a:rPr lang="fr-FR" sz="2400" b="1" dirty="0" smtClean="0"/>
              <a:t>DKB SP</a:t>
            </a:r>
          </a:p>
          <a:p>
            <a:pPr marL="0" indent="0">
              <a:buNone/>
            </a:pPr>
            <a:endParaRPr lang="fr-FR" sz="2400" b="1" dirty="0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498577" y="3330217"/>
            <a:ext cx="3048000" cy="44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76176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DKB [kodespesies]</a:t>
            </a: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57944" y="1654816"/>
            <a:ext cx="7848600" cy="15618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5850" indent="-1085850" algn="just">
              <a:buFont typeface="Arial"/>
              <a:buNone/>
            </a:pPr>
            <a:r>
              <a:rPr lang="en-AU" sz="2000" dirty="0" smtClean="0"/>
              <a:t>[</a:t>
            </a:r>
            <a:r>
              <a:rPr lang="en-AU" sz="2000" dirty="0" err="1" smtClean="0"/>
              <a:t>isikhnas</a:t>
            </a:r>
            <a:r>
              <a:rPr lang="en-AU" sz="2000" dirty="0" smtClean="0"/>
              <a:t>:] AY </a:t>
            </a:r>
            <a:r>
              <a:rPr lang="en-AU" sz="2000" dirty="0" err="1" smtClean="0"/>
              <a:t>ayam</a:t>
            </a:r>
            <a:r>
              <a:rPr lang="en-AU" sz="2000" dirty="0" smtClean="0"/>
              <a:t>; IT </a:t>
            </a:r>
            <a:r>
              <a:rPr lang="en-AU" sz="2000" dirty="0" err="1" smtClean="0"/>
              <a:t>itik</a:t>
            </a:r>
            <a:r>
              <a:rPr lang="en-AU" sz="2000" dirty="0" smtClean="0"/>
              <a:t>; EG </a:t>
            </a:r>
            <a:r>
              <a:rPr lang="en-AU" sz="2000" dirty="0" err="1" smtClean="0"/>
              <a:t>entog</a:t>
            </a:r>
            <a:r>
              <a:rPr lang="en-AU" sz="2000" dirty="0" smtClean="0"/>
              <a:t>; MP </a:t>
            </a:r>
            <a:r>
              <a:rPr lang="en-AU" sz="2000" dirty="0" err="1" smtClean="0"/>
              <a:t>merpati</a:t>
            </a:r>
            <a:r>
              <a:rPr lang="en-AU" sz="2000" dirty="0" smtClean="0"/>
              <a:t>; PY </a:t>
            </a:r>
            <a:r>
              <a:rPr lang="en-AU" sz="2000" dirty="0" err="1" smtClean="0"/>
              <a:t>puyuh</a:t>
            </a:r>
            <a:r>
              <a:rPr lang="en-AU" sz="2000" dirty="0" smtClean="0"/>
              <a:t>;</a:t>
            </a:r>
            <a:r>
              <a:rPr lang="en-AU" sz="2000" b="1" dirty="0" smtClean="0"/>
              <a:t> SP </a:t>
            </a:r>
            <a:r>
              <a:rPr lang="en-AU" sz="2000" dirty="0" err="1" smtClean="0"/>
              <a:t>sapi</a:t>
            </a:r>
            <a:r>
              <a:rPr lang="en-AU" sz="2000" dirty="0" smtClean="0"/>
              <a:t>; KR </a:t>
            </a:r>
            <a:r>
              <a:rPr lang="en-AU" sz="2000" dirty="0" err="1" smtClean="0"/>
              <a:t>kerbau</a:t>
            </a:r>
            <a:r>
              <a:rPr lang="en-AU" sz="2000" dirty="0" smtClean="0"/>
              <a:t>; KB </a:t>
            </a:r>
            <a:r>
              <a:rPr lang="en-AU" sz="2000" dirty="0" err="1" smtClean="0"/>
              <a:t>kambing</a:t>
            </a:r>
            <a:r>
              <a:rPr lang="en-AU" sz="2000" dirty="0" smtClean="0"/>
              <a:t>; DB </a:t>
            </a:r>
            <a:r>
              <a:rPr lang="en-AU" sz="2000" dirty="0" err="1" smtClean="0"/>
              <a:t>domba</a:t>
            </a:r>
            <a:r>
              <a:rPr lang="en-AU" sz="2000" dirty="0" smtClean="0"/>
              <a:t>; KD </a:t>
            </a:r>
            <a:r>
              <a:rPr lang="en-AU" sz="2000" dirty="0" err="1" smtClean="0"/>
              <a:t>kuda</a:t>
            </a:r>
            <a:r>
              <a:rPr lang="en-AU" sz="2000" dirty="0" smtClean="0"/>
              <a:t>; KL </a:t>
            </a:r>
            <a:r>
              <a:rPr lang="en-AU" sz="2000" dirty="0" err="1" smtClean="0"/>
              <a:t>kelinci</a:t>
            </a:r>
            <a:r>
              <a:rPr lang="en-AU" sz="2000" dirty="0" smtClean="0"/>
              <a:t>; AJ </a:t>
            </a:r>
            <a:r>
              <a:rPr lang="en-AU" sz="2000" dirty="0" err="1" smtClean="0"/>
              <a:t>anjing</a:t>
            </a:r>
            <a:r>
              <a:rPr lang="en-AU" sz="2000" dirty="0" smtClean="0"/>
              <a:t>; AG </a:t>
            </a:r>
            <a:r>
              <a:rPr lang="en-AU" sz="2000" dirty="0" err="1" smtClean="0"/>
              <a:t>angsa</a:t>
            </a:r>
            <a:r>
              <a:rPr lang="en-AU" sz="2000" dirty="0" smtClean="0"/>
              <a:t>; UL </a:t>
            </a:r>
            <a:r>
              <a:rPr lang="en-AU" sz="2000" dirty="0" err="1" smtClean="0"/>
              <a:t>unggas</a:t>
            </a:r>
            <a:r>
              <a:rPr lang="en-AU" sz="2000" dirty="0" smtClean="0"/>
              <a:t> lain; KC </a:t>
            </a:r>
            <a:r>
              <a:rPr lang="en-AU" sz="2000" dirty="0" err="1" smtClean="0"/>
              <a:t>kucing</a:t>
            </a:r>
            <a:r>
              <a:rPr lang="en-AU" sz="2000" dirty="0" smtClean="0"/>
              <a:t>; BB </a:t>
            </a:r>
            <a:r>
              <a:rPr lang="en-AU" sz="2000" dirty="0" err="1" smtClean="0"/>
              <a:t>babi</a:t>
            </a:r>
            <a:r>
              <a:rPr lang="en-AU" sz="2000" dirty="0" smtClean="0"/>
              <a:t>; MY </a:t>
            </a:r>
            <a:r>
              <a:rPr lang="en-AU" sz="2000" dirty="0" err="1" smtClean="0"/>
              <a:t>monyet</a:t>
            </a:r>
            <a:r>
              <a:rPr lang="en-AU" sz="2000" dirty="0" smtClean="0"/>
              <a:t>; RUS </a:t>
            </a:r>
            <a:r>
              <a:rPr lang="en-AU" sz="2000" dirty="0" err="1" smtClean="0"/>
              <a:t>Rusa</a:t>
            </a:r>
            <a:r>
              <a:rPr lang="en-AU" sz="2000" dirty="0" smtClean="0"/>
              <a:t>; SI simian; KK </a:t>
            </a:r>
            <a:r>
              <a:rPr lang="en-AU" sz="2000" dirty="0" err="1" smtClean="0"/>
              <a:t>kalkun</a:t>
            </a:r>
            <a:r>
              <a:rPr lang="en-AU" sz="2000" dirty="0" smtClean="0"/>
              <a:t>; BLB </a:t>
            </a:r>
            <a:r>
              <a:rPr lang="en-AU" sz="2000" dirty="0" err="1" smtClean="0"/>
              <a:t>belibis</a:t>
            </a:r>
            <a:r>
              <a:rPr lang="en-AU" sz="2000" dirty="0" smtClean="0"/>
              <a:t>; ON </a:t>
            </a:r>
            <a:r>
              <a:rPr lang="en-AU" sz="2000" dirty="0" err="1" smtClean="0"/>
              <a:t>onta</a:t>
            </a:r>
            <a:r>
              <a:rPr lang="en-AU" sz="2000" dirty="0" smtClean="0"/>
              <a:t>; OU orang </a:t>
            </a:r>
            <a:r>
              <a:rPr lang="en-AU" sz="2000" dirty="0" err="1" smtClean="0"/>
              <a:t>utan</a:t>
            </a:r>
            <a:r>
              <a:rPr lang="en-AU" sz="2000" dirty="0" smtClean="0"/>
              <a:t>; UD </a:t>
            </a:r>
            <a:r>
              <a:rPr lang="en-AU" sz="2000" dirty="0" err="1" smtClean="0"/>
              <a:t>udang</a:t>
            </a:r>
            <a:r>
              <a:rPr lang="en-AU" sz="2000" dirty="0" smtClean="0"/>
              <a:t>; SIP </a:t>
            </a:r>
            <a:r>
              <a:rPr lang="en-AU" sz="2000" dirty="0" err="1" smtClean="0"/>
              <a:t>siput</a:t>
            </a:r>
            <a:r>
              <a:rPr lang="en-AU" sz="2000" dirty="0" smtClean="0"/>
              <a:t>; NYA </a:t>
            </a:r>
            <a:r>
              <a:rPr lang="en-AU" sz="2000" dirty="0" err="1" smtClean="0"/>
              <a:t>nyamuk</a:t>
            </a:r>
            <a:r>
              <a:rPr lang="en-AU" sz="2000" dirty="0" smtClean="0"/>
              <a:t>; LEB </a:t>
            </a:r>
            <a:r>
              <a:rPr lang="en-AU" sz="2000" dirty="0" err="1" smtClean="0"/>
              <a:t>lebah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488639" y="4267095"/>
            <a:ext cx="781918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[</a:t>
            </a:r>
            <a:r>
              <a:rPr lang="en-US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iSIKHNAS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]: </a:t>
            </a:r>
            <a:r>
              <a:rPr lang="en-US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sapi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aceh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(SPAC);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sapi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bali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(SPBA);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sapi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pesisir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(SPPE); </a:t>
            </a:r>
            <a:r>
              <a:rPr lang="en-US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sapi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sumbawa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(SPSU);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sapi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simental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(SPSI);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sapi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222222"/>
                </a:solidFill>
                <a:latin typeface="arial" panose="020B0604020202020204" pitchFamily="34" charset="0"/>
              </a:rPr>
              <a:t>limosin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(SPLI);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sapi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brahman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(SPBR);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sapi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ongole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(SPON);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sapi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angus (SPAN);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sapi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brangus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(SPBS);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sapi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fh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(SPFH);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sapi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perah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(SPPR);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sapi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potong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(SPPT);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sapi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madura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(SPMA);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sapi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po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(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SPPO).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33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fr-FR" b="1" dirty="0" err="1" smtClean="0"/>
              <a:t>Daftar</a:t>
            </a:r>
            <a:r>
              <a:rPr lang="fr-FR" b="1" dirty="0" smtClean="0"/>
              <a:t> </a:t>
            </a:r>
            <a:r>
              <a:rPr lang="en-AU" b="1" dirty="0" err="1" smtClean="0"/>
              <a:t>Hewan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66800"/>
            <a:ext cx="889248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sz="2400" b="1" dirty="0" smtClean="0"/>
              <a:t>DH  [</a:t>
            </a:r>
            <a:r>
              <a:rPr lang="en-AU" sz="2400" b="1" dirty="0" err="1" smtClean="0"/>
              <a:t>Pemilik</a:t>
            </a:r>
            <a:r>
              <a:rPr lang="en-AU" sz="2400" b="1" dirty="0" smtClean="0"/>
              <a:t> ID] ([</a:t>
            </a:r>
            <a:r>
              <a:rPr lang="en-AU" sz="2400" b="1" dirty="0" err="1" smtClean="0"/>
              <a:t>Hewan</a:t>
            </a:r>
            <a:r>
              <a:rPr lang="en-AU" sz="2400" b="1" dirty="0" smtClean="0"/>
              <a:t> ID] [</a:t>
            </a:r>
            <a:r>
              <a:rPr lang="en-AU" sz="2400" b="1" dirty="0" err="1" smtClean="0"/>
              <a:t>speses</a:t>
            </a:r>
            <a:r>
              <a:rPr lang="en-AU" sz="2400" b="1" dirty="0" smtClean="0"/>
              <a:t>/</a:t>
            </a:r>
            <a:r>
              <a:rPr lang="en-AU" sz="2400" b="1" dirty="0" err="1" smtClean="0"/>
              <a:t>jenis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hewan</a:t>
            </a:r>
            <a:r>
              <a:rPr lang="en-AU" sz="2400" b="1" dirty="0" smtClean="0"/>
              <a:t>] [</a:t>
            </a:r>
            <a:r>
              <a:rPr lang="en-AU" sz="2400" b="1" dirty="0" err="1" smtClean="0"/>
              <a:t>kelamin</a:t>
            </a:r>
            <a:r>
              <a:rPr lang="en-AU" sz="2400" b="1" dirty="0" smtClean="0"/>
              <a:t>] [</a:t>
            </a:r>
            <a:r>
              <a:rPr lang="en-AU" sz="2400" b="1" dirty="0" err="1" smtClean="0"/>
              <a:t>umur</a:t>
            </a:r>
            <a:r>
              <a:rPr lang="en-AU" sz="2400" b="1" dirty="0" smtClean="0"/>
              <a:t>]…)</a:t>
            </a:r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sz="2400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sz="2400" b="1" i="1" dirty="0" err="1" smtClean="0">
                <a:solidFill>
                  <a:srgbClr val="00B0F0"/>
                </a:solidFill>
              </a:rPr>
              <a:t>Contoh</a:t>
            </a:r>
            <a:endParaRPr lang="en-AU" sz="2400" b="1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AU" sz="2400" b="1" dirty="0" smtClean="0"/>
              <a:t>DH  1908 3 SPLI  B  2</a:t>
            </a:r>
          </a:p>
          <a:p>
            <a:pPr>
              <a:buNone/>
            </a:pPr>
            <a:endParaRPr lang="en-AU" sz="2400" b="1" dirty="0" smtClean="0"/>
          </a:p>
          <a:p>
            <a:pPr>
              <a:buNone/>
            </a:pPr>
            <a:r>
              <a:rPr lang="en-AU" sz="2400" b="1" dirty="0" smtClean="0"/>
              <a:t>[</a:t>
            </a:r>
            <a:r>
              <a:rPr lang="en-AU" sz="2400" b="1" dirty="0" err="1" smtClean="0"/>
              <a:t>iSIKHNAS</a:t>
            </a:r>
            <a:r>
              <a:rPr lang="en-AU" sz="2400" b="1" dirty="0" smtClean="0"/>
              <a:t>] :</a:t>
            </a:r>
            <a:r>
              <a:rPr lang="en-AU" sz="2400" b="1" dirty="0" err="1" smtClean="0"/>
              <a:t>Hewan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terdaftar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milik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joan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sapi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limosin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betina</a:t>
            </a:r>
            <a:r>
              <a:rPr lang="en-AU" sz="2400" b="1" dirty="0" smtClean="0"/>
              <a:t> (3) </a:t>
            </a:r>
            <a:endParaRPr lang="en-US" sz="2400" b="1" dirty="0" smtClean="0"/>
          </a:p>
          <a:p>
            <a:pPr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AU" sz="2400" b="1" dirty="0" smtClean="0"/>
              <a:t>DH 1908 3 SPLI  B  24 SPFH  B  3</a:t>
            </a:r>
          </a:p>
          <a:p>
            <a:pPr marL="0" indent="0">
              <a:buNone/>
            </a:pPr>
            <a:endParaRPr lang="en-AU" sz="2400" b="1" dirty="0" smtClean="0"/>
          </a:p>
          <a:p>
            <a:pPr marL="0" indent="0">
              <a:buNone/>
            </a:pPr>
            <a:r>
              <a:rPr lang="en-AU" sz="2400" b="1" dirty="0" smtClean="0"/>
              <a:t>[</a:t>
            </a:r>
            <a:r>
              <a:rPr lang="en-AU" sz="2400" b="1" dirty="0" err="1" smtClean="0"/>
              <a:t>iSIKHNAS</a:t>
            </a:r>
            <a:r>
              <a:rPr lang="en-AU" sz="2400" b="1" dirty="0" smtClean="0"/>
              <a:t>]: </a:t>
            </a:r>
            <a:r>
              <a:rPr lang="en-AU" sz="2400" b="1" dirty="0" err="1"/>
              <a:t>Hewan</a:t>
            </a:r>
            <a:r>
              <a:rPr lang="en-AU" sz="2400" b="1" dirty="0"/>
              <a:t> </a:t>
            </a:r>
            <a:r>
              <a:rPr lang="en-AU" sz="2400" b="1" dirty="0" err="1" smtClean="0"/>
              <a:t>terdaftar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milik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joan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sapi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limosin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betina</a:t>
            </a:r>
            <a:r>
              <a:rPr lang="en-AU" sz="2400" b="1" dirty="0" smtClean="0"/>
              <a:t> (3),</a:t>
            </a:r>
          </a:p>
          <a:p>
            <a:pPr marL="0" indent="0">
              <a:buNone/>
            </a:pPr>
            <a:r>
              <a:rPr lang="en-AU" sz="2400" b="1" dirty="0"/>
              <a:t>	</a:t>
            </a:r>
            <a:r>
              <a:rPr lang="en-AU" sz="2400" b="1" dirty="0" smtClean="0"/>
              <a:t>		  </a:t>
            </a:r>
            <a:r>
              <a:rPr lang="en-AU" sz="2400" b="1" dirty="0" err="1" smtClean="0"/>
              <a:t>sapi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fh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betina</a:t>
            </a:r>
            <a:r>
              <a:rPr lang="en-AU" sz="2400" b="1" dirty="0" smtClean="0"/>
              <a:t>(24) </a:t>
            </a:r>
            <a:endParaRPr lang="en-US" sz="2400" b="1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fr-FR" sz="24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533400" y="1676400"/>
            <a:ext cx="2610735" cy="1014266"/>
            <a:chOff x="1130690" y="1348755"/>
            <a:chExt cx="2100999" cy="1014266"/>
          </a:xfrm>
        </p:grpSpPr>
        <p:sp>
          <p:nvSpPr>
            <p:cNvPr id="5" name="Rectangular Callout 4"/>
            <p:cNvSpPr/>
            <p:nvPr/>
          </p:nvSpPr>
          <p:spPr>
            <a:xfrm>
              <a:off x="1130690" y="135490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Pemilik</a:t>
              </a:r>
              <a:endParaRPr lang="en-AU" dirty="0"/>
            </a:p>
          </p:txBody>
        </p:sp>
        <p:sp>
          <p:nvSpPr>
            <p:cNvPr id="6" name="Rectangular Callout 5"/>
            <p:cNvSpPr/>
            <p:nvPr/>
          </p:nvSpPr>
          <p:spPr>
            <a:xfrm>
              <a:off x="2428131" y="1348755"/>
              <a:ext cx="803558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Hewan</a:t>
              </a:r>
              <a:endParaRPr lang="en-AU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429000" y="1676400"/>
            <a:ext cx="2686313" cy="1008112"/>
            <a:chOff x="768019" y="611269"/>
            <a:chExt cx="2137420" cy="1008112"/>
          </a:xfrm>
        </p:grpSpPr>
        <p:sp>
          <p:nvSpPr>
            <p:cNvPr id="8" name="Rectangular Callout 7"/>
            <p:cNvSpPr/>
            <p:nvPr/>
          </p:nvSpPr>
          <p:spPr>
            <a:xfrm>
              <a:off x="768019" y="61126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err="1" smtClean="0"/>
                <a:t>Speses</a:t>
              </a:r>
              <a:r>
                <a:rPr lang="en-AU" dirty="0" smtClean="0"/>
                <a:t>/</a:t>
              </a:r>
            </a:p>
            <a:p>
              <a:pPr algn="ctr"/>
              <a:r>
                <a:rPr lang="en-AU" dirty="0" err="1" smtClean="0"/>
                <a:t>Jenis</a:t>
              </a:r>
              <a:r>
                <a:rPr lang="en-AU" dirty="0" smtClean="0"/>
                <a:t> </a:t>
              </a:r>
              <a:r>
                <a:rPr lang="en-AU" dirty="0" err="1" smtClean="0"/>
                <a:t>hewan</a:t>
              </a:r>
              <a:endParaRPr lang="en-AU" dirty="0"/>
            </a:p>
          </p:txBody>
        </p:sp>
        <p:sp>
          <p:nvSpPr>
            <p:cNvPr id="9" name="Rectangular Callout 8"/>
            <p:cNvSpPr/>
            <p:nvPr/>
          </p:nvSpPr>
          <p:spPr>
            <a:xfrm>
              <a:off x="2101881" y="611269"/>
              <a:ext cx="803558" cy="1008112"/>
            </a:xfrm>
            <a:prstGeom prst="wedgeRectCallout">
              <a:avLst>
                <a:gd name="adj1" fmla="val 13787"/>
                <a:gd name="adj2" fmla="val -858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err="1" smtClean="0"/>
                <a:t>Jenis</a:t>
              </a:r>
              <a:r>
                <a:rPr lang="en-AU" dirty="0" smtClean="0"/>
                <a:t> </a:t>
              </a:r>
              <a:r>
                <a:rPr lang="en-AU" dirty="0" err="1" smtClean="0"/>
                <a:t>kelamin</a:t>
              </a:r>
              <a:endParaRPr lang="en-AU" dirty="0" smtClean="0"/>
            </a:p>
            <a:p>
              <a:pPr algn="ctr"/>
              <a:r>
                <a:rPr lang="en-AU" dirty="0" smtClean="0"/>
                <a:t>(J / B)</a:t>
              </a:r>
              <a:endParaRPr lang="en-AU" dirty="0"/>
            </a:p>
          </p:txBody>
        </p:sp>
      </p:grpSp>
      <p:sp>
        <p:nvSpPr>
          <p:cNvPr id="10" name="Rectangular Callout 9"/>
          <p:cNvSpPr/>
          <p:nvPr/>
        </p:nvSpPr>
        <p:spPr>
          <a:xfrm>
            <a:off x="6400800" y="1676400"/>
            <a:ext cx="1000618" cy="1008112"/>
          </a:xfrm>
          <a:prstGeom prst="wedgeRectCallout">
            <a:avLst>
              <a:gd name="adj1" fmla="val 12790"/>
              <a:gd name="adj2" fmla="val -826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err="1" smtClean="0"/>
              <a:t>Umur</a:t>
            </a:r>
            <a:endParaRPr lang="en-AU" dirty="0" smtClean="0"/>
          </a:p>
          <a:p>
            <a:pPr algn="ctr"/>
            <a:r>
              <a:rPr lang="en-AU" dirty="0" smtClean="0"/>
              <a:t>(</a:t>
            </a:r>
            <a:r>
              <a:rPr lang="en-AU" dirty="0" err="1" smtClean="0"/>
              <a:t>tahun</a:t>
            </a:r>
            <a:r>
              <a:rPr lang="en-AU" dirty="0" smtClean="0"/>
              <a:t>)</a:t>
            </a:r>
          </a:p>
          <a:p>
            <a:pPr algn="ctr"/>
            <a:endParaRPr lang="en-AU" dirty="0"/>
          </a:p>
        </p:txBody>
      </p:sp>
      <p:sp>
        <p:nvSpPr>
          <p:cNvPr id="11" name="Rectangle 10"/>
          <p:cNvSpPr/>
          <p:nvPr/>
        </p:nvSpPr>
        <p:spPr>
          <a:xfrm>
            <a:off x="2057400" y="2743200"/>
            <a:ext cx="5986280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err="1"/>
              <a:t>Mengulangi</a:t>
            </a:r>
            <a:r>
              <a:rPr lang="en-AU" dirty="0"/>
              <a:t> </a:t>
            </a:r>
            <a:r>
              <a:rPr lang="en-AU" dirty="0" err="1"/>
              <a:t>urutan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122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AU" b="1" dirty="0" err="1" smtClean="0"/>
              <a:t>Jual</a:t>
            </a:r>
            <a:r>
              <a:rPr lang="en-AU" b="1" dirty="0" smtClean="0"/>
              <a:t> </a:t>
            </a:r>
            <a:r>
              <a:rPr lang="en-AU" b="1" dirty="0" err="1" smtClean="0"/>
              <a:t>Hewan</a:t>
            </a:r>
            <a:r>
              <a:rPr lang="id-ID" b="1" dirty="0" smtClean="0"/>
              <a:t> (JH)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</a:rPr>
              <a:t>Pengguna</a:t>
            </a:r>
            <a:r>
              <a:rPr lang="en-US" b="1" dirty="0" smtClean="0">
                <a:solidFill>
                  <a:srgbClr val="002060"/>
                </a:solidFill>
              </a:rPr>
              <a:t>: </a:t>
            </a:r>
            <a:r>
              <a:rPr lang="en-US" dirty="0" err="1" smtClean="0">
                <a:solidFill>
                  <a:srgbClr val="002060"/>
                </a:solidFill>
              </a:rPr>
              <a:t>Peternak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Tujuan</a:t>
            </a:r>
            <a:endParaRPr lang="en-US" b="1" dirty="0" smtClean="0">
              <a:solidFill>
                <a:srgbClr val="002060"/>
              </a:solidFill>
            </a:endParaRPr>
          </a:p>
          <a:p>
            <a:pPr lvl="1"/>
            <a:r>
              <a:rPr lang="en-US" sz="3200" dirty="0" err="1" smtClean="0">
                <a:solidFill>
                  <a:srgbClr val="002060"/>
                </a:solidFill>
              </a:rPr>
              <a:t>Digunakan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untuk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melaporkan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ternak</a:t>
            </a:r>
            <a:r>
              <a:rPr lang="en-US" sz="3200" dirty="0" smtClean="0">
                <a:solidFill>
                  <a:srgbClr val="002060"/>
                </a:solidFill>
              </a:rPr>
              <a:t> yang </a:t>
            </a:r>
            <a:r>
              <a:rPr lang="en-US" sz="3200" dirty="0" err="1" smtClean="0">
                <a:solidFill>
                  <a:srgbClr val="002060"/>
                </a:solidFill>
              </a:rPr>
              <a:t>dijual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atau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beralih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kepemilikan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Agar </a:t>
            </a:r>
            <a:r>
              <a:rPr lang="en-US" sz="3200" dirty="0" err="1" smtClean="0">
                <a:solidFill>
                  <a:srgbClr val="002060"/>
                </a:solidFill>
              </a:rPr>
              <a:t>hewan</a:t>
            </a:r>
            <a:r>
              <a:rPr lang="en-US" sz="3200" dirty="0" smtClean="0">
                <a:solidFill>
                  <a:srgbClr val="002060"/>
                </a:solidFill>
              </a:rPr>
              <a:t> yang </a:t>
            </a:r>
            <a:r>
              <a:rPr lang="en-US" sz="3200" dirty="0" err="1" smtClean="0">
                <a:solidFill>
                  <a:srgbClr val="002060"/>
                </a:solidFill>
              </a:rPr>
              <a:t>dijual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tetap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terdaftar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walaupun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berganti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kepemilikan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Kapan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digunakan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</a:t>
            </a:r>
            <a:r>
              <a:rPr lang="en-US" dirty="0" err="1" smtClean="0">
                <a:solidFill>
                  <a:srgbClr val="002060"/>
                </a:solidFill>
              </a:rPr>
              <a:t>Ketika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hewan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ternak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dijual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62864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AU" b="1" dirty="0" err="1" smtClean="0"/>
              <a:t>Jual</a:t>
            </a:r>
            <a:r>
              <a:rPr lang="en-AU" b="1" dirty="0" smtClean="0"/>
              <a:t> </a:t>
            </a:r>
            <a:r>
              <a:rPr lang="en-AU" b="1" dirty="0" err="1" smtClean="0"/>
              <a:t>Hewan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/>
              <a:t>JH [ID </a:t>
            </a:r>
            <a:r>
              <a:rPr lang="fr-FR" b="1" dirty="0" err="1" smtClean="0"/>
              <a:t>Pembeli</a:t>
            </a:r>
            <a:r>
              <a:rPr lang="fr-FR" b="1" dirty="0" smtClean="0"/>
              <a:t>] ([</a:t>
            </a:r>
            <a:r>
              <a:rPr lang="fr-FR" b="1" dirty="0"/>
              <a:t>ID </a:t>
            </a:r>
            <a:r>
              <a:rPr lang="fr-FR" b="1" dirty="0" err="1" smtClean="0"/>
              <a:t>Hewan</a:t>
            </a:r>
            <a:r>
              <a:rPr lang="fr-FR" b="1" dirty="0" smtClean="0"/>
              <a:t>]…)</a:t>
            </a:r>
            <a:endParaRPr lang="fr-FR" b="1" dirty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fr-FR" sz="2400" b="1" dirty="0"/>
          </a:p>
          <a:p>
            <a:pPr marL="0" indent="0">
              <a:buNone/>
            </a:pPr>
            <a:endParaRPr lang="en-AU" sz="2400" b="1" dirty="0"/>
          </a:p>
          <a:p>
            <a:pPr marL="0" indent="0">
              <a:buNone/>
            </a:pPr>
            <a:r>
              <a:rPr lang="en-AU" b="1" i="1" dirty="0" err="1">
                <a:solidFill>
                  <a:srgbClr val="00B0F0"/>
                </a:solidFill>
              </a:rPr>
              <a:t>Contoh</a:t>
            </a:r>
            <a:endParaRPr lang="en-AU" b="1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b="1" dirty="0" smtClean="0"/>
              <a:t>JH  2345  2  3  6</a:t>
            </a:r>
          </a:p>
          <a:p>
            <a:pPr marL="0" indent="0">
              <a:buNone/>
            </a:pPr>
            <a:r>
              <a:rPr lang="de-DE" dirty="0" smtClean="0"/>
              <a:t>[iSIKHNAS] Jual hewan dari joan ke angus : </a:t>
            </a:r>
            <a:r>
              <a:rPr lang="id-ID" dirty="0" smtClean="0"/>
              <a:t>2 3 6</a:t>
            </a:r>
            <a:r>
              <a:rPr lang="de-DE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fr-FR" b="1" dirty="0"/>
          </a:p>
        </p:txBody>
      </p:sp>
      <p:sp>
        <p:nvSpPr>
          <p:cNvPr id="6" name="Rectangular Callout 5"/>
          <p:cNvSpPr/>
          <p:nvPr/>
        </p:nvSpPr>
        <p:spPr>
          <a:xfrm>
            <a:off x="1763688" y="2057400"/>
            <a:ext cx="1138938" cy="1014266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ID </a:t>
            </a:r>
            <a:r>
              <a:rPr lang="en-AU" dirty="0" err="1" smtClean="0"/>
              <a:t>Pemilik</a:t>
            </a:r>
            <a:r>
              <a:rPr lang="en-AU" dirty="0" smtClean="0"/>
              <a:t> </a:t>
            </a:r>
            <a:r>
              <a:rPr lang="en-AU" dirty="0" err="1" smtClean="0"/>
              <a:t>Pembeli</a:t>
            </a:r>
            <a:endParaRPr lang="en-AU" dirty="0"/>
          </a:p>
        </p:txBody>
      </p:sp>
      <p:sp>
        <p:nvSpPr>
          <p:cNvPr id="7" name="Rectangular Callout 6"/>
          <p:cNvSpPr/>
          <p:nvPr/>
        </p:nvSpPr>
        <p:spPr>
          <a:xfrm>
            <a:off x="3779912" y="1981200"/>
            <a:ext cx="1361183" cy="1014266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ID </a:t>
            </a:r>
            <a:r>
              <a:rPr lang="en-AU" dirty="0" err="1" smtClean="0"/>
              <a:t>Hewan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3779912" y="3048000"/>
            <a:ext cx="1361184" cy="7077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err="1"/>
              <a:t>Mengulangi</a:t>
            </a:r>
            <a:r>
              <a:rPr lang="en-AU" dirty="0"/>
              <a:t> </a:t>
            </a:r>
            <a:r>
              <a:rPr lang="en-AU" dirty="0" err="1"/>
              <a:t>urutan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192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8362"/>
          </a:xfrm>
        </p:spPr>
        <p:txBody>
          <a:bodyPr/>
          <a:lstStyle/>
          <a:p>
            <a:r>
              <a:rPr lang="en-AU" b="1" dirty="0" err="1" smtClean="0"/>
              <a:t>Ganti</a:t>
            </a:r>
            <a:r>
              <a:rPr lang="en-AU" b="1" dirty="0" smtClean="0"/>
              <a:t> ID </a:t>
            </a:r>
            <a:r>
              <a:rPr lang="en-AU" b="1" dirty="0" err="1" smtClean="0"/>
              <a:t>Hewan</a:t>
            </a:r>
            <a:r>
              <a:rPr lang="id-ID" b="1" dirty="0" smtClean="0"/>
              <a:t> (GI)</a:t>
            </a:r>
            <a:endParaRPr lang="fr-FR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196752"/>
            <a:ext cx="8229600" cy="4958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>
                <a:solidFill>
                  <a:srgbClr val="002060"/>
                </a:solidFill>
              </a:rPr>
              <a:t>Pengguna</a:t>
            </a:r>
            <a:r>
              <a:rPr lang="en-US" b="1" dirty="0" smtClean="0">
                <a:solidFill>
                  <a:srgbClr val="002060"/>
                </a:solidFill>
              </a:rPr>
              <a:t>: </a:t>
            </a:r>
            <a:r>
              <a:rPr lang="en-US" dirty="0" smtClean="0">
                <a:solidFill>
                  <a:srgbClr val="002060"/>
                </a:solidFill>
              </a:rPr>
              <a:t>Inseminator 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Tujuan</a:t>
            </a:r>
            <a:endParaRPr lang="en-US" dirty="0" smtClean="0">
              <a:solidFill>
                <a:srgbClr val="002060"/>
              </a:solidFill>
            </a:endParaRPr>
          </a:p>
          <a:p>
            <a:pPr marL="400050" lvl="1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1. </a:t>
            </a:r>
            <a:r>
              <a:rPr lang="en-US" dirty="0" err="1" smtClean="0">
                <a:solidFill>
                  <a:srgbClr val="002060"/>
                </a:solidFill>
              </a:rPr>
              <a:t>Untuk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mengganti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nomor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id-ID" dirty="0" smtClean="0">
                <a:solidFill>
                  <a:srgbClr val="002060"/>
                </a:solidFill>
              </a:rPr>
              <a:t>identitas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apabila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id-ID" dirty="0" smtClean="0">
                <a:solidFill>
                  <a:srgbClr val="002060"/>
                </a:solidFill>
              </a:rPr>
              <a:t>identitas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tersebut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hilang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atau</a:t>
            </a:r>
            <a:r>
              <a:rPr lang="en-US" dirty="0" smtClean="0">
                <a:solidFill>
                  <a:srgbClr val="002060"/>
                </a:solidFill>
              </a:rPr>
              <a:t>; 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2. </a:t>
            </a:r>
            <a:r>
              <a:rPr lang="en-US" dirty="0" err="1" smtClean="0">
                <a:solidFill>
                  <a:srgbClr val="002060"/>
                </a:solidFill>
              </a:rPr>
              <a:t>Untuk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mengganti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nama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hewan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apabila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terjadi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perpindahan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kepemilikan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hewan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Kapan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digunakan</a:t>
            </a:r>
            <a:endParaRPr lang="en-US" dirty="0" smtClean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</a:t>
            </a:r>
            <a:r>
              <a:rPr lang="en-US" dirty="0" err="1" smtClean="0">
                <a:solidFill>
                  <a:srgbClr val="002060"/>
                </a:solidFill>
              </a:rPr>
              <a:t>Apabila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nomor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id-ID" dirty="0" smtClean="0">
                <a:solidFill>
                  <a:srgbClr val="002060"/>
                </a:solidFill>
              </a:rPr>
              <a:t>identitas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hilang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atau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ganti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</a:t>
            </a:r>
            <a:r>
              <a:rPr lang="en-US" dirty="0" err="1" smtClean="0">
                <a:solidFill>
                  <a:srgbClr val="002060"/>
                </a:solidFill>
              </a:rPr>
              <a:t>nama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karena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terjadi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perpindahan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kepemilikan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Font typeface="Arial"/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60268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AU" b="1" dirty="0" err="1" smtClean="0"/>
              <a:t>Ganti</a:t>
            </a:r>
            <a:r>
              <a:rPr lang="en-AU" b="1" dirty="0" smtClean="0"/>
              <a:t> ID </a:t>
            </a:r>
            <a:r>
              <a:rPr lang="en-AU" b="1" dirty="0" err="1" smtClean="0"/>
              <a:t>Hewan</a:t>
            </a:r>
            <a:endParaRPr lang="fr-FR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fr-FR" b="1" dirty="0" smtClean="0"/>
              <a:t>GI  [ID </a:t>
            </a:r>
            <a:r>
              <a:rPr lang="fr-FR" b="1" dirty="0" err="1" smtClean="0"/>
              <a:t>Pemilik</a:t>
            </a:r>
            <a:r>
              <a:rPr lang="fr-FR" b="1" dirty="0" smtClean="0"/>
              <a:t>]  [ID </a:t>
            </a:r>
            <a:r>
              <a:rPr lang="fr-FR" b="1" dirty="0" err="1" smtClean="0"/>
              <a:t>Hewan</a:t>
            </a:r>
            <a:r>
              <a:rPr lang="id-ID" b="1" dirty="0" smtClean="0"/>
              <a:t> Lama</a:t>
            </a:r>
            <a:r>
              <a:rPr lang="fr-FR" b="1" dirty="0" smtClean="0"/>
              <a:t>] [ID </a:t>
            </a:r>
            <a:r>
              <a:rPr lang="fr-FR" b="1" dirty="0" err="1" smtClean="0"/>
              <a:t>Hewan</a:t>
            </a:r>
            <a:r>
              <a:rPr lang="fr-FR" b="1" dirty="0" smtClean="0"/>
              <a:t> Ba</a:t>
            </a:r>
            <a:r>
              <a:rPr lang="id-ID" b="1" dirty="0" smtClean="0"/>
              <a:t>ru</a:t>
            </a:r>
            <a:r>
              <a:rPr lang="fr-FR" b="1" dirty="0" smtClean="0"/>
              <a:t>]</a:t>
            </a:r>
          </a:p>
          <a:p>
            <a:pPr marL="0" indent="0">
              <a:buFont typeface="Arial"/>
              <a:buNone/>
            </a:pPr>
            <a:endParaRPr lang="fr-FR" b="1" dirty="0" smtClean="0"/>
          </a:p>
          <a:p>
            <a:pPr marL="0" indent="0">
              <a:buFont typeface="Arial"/>
              <a:buNone/>
            </a:pPr>
            <a:endParaRPr lang="fr-FR" sz="2400" b="1" dirty="0" smtClean="0"/>
          </a:p>
          <a:p>
            <a:pPr marL="0" indent="0">
              <a:buFont typeface="Arial"/>
              <a:buNone/>
            </a:pPr>
            <a:endParaRPr lang="fr-FR" sz="2400" b="1" dirty="0" smtClean="0"/>
          </a:p>
          <a:p>
            <a:pPr marL="0" indent="0">
              <a:buFont typeface="Arial"/>
              <a:buNone/>
            </a:pPr>
            <a:endParaRPr lang="fr-FR" sz="2400" b="1" dirty="0" smtClean="0"/>
          </a:p>
          <a:p>
            <a:pPr marL="0" indent="0">
              <a:buFont typeface="Arial"/>
              <a:buNone/>
            </a:pPr>
            <a:r>
              <a:rPr lang="en-AU" b="1" i="1" dirty="0" err="1" smtClean="0">
                <a:solidFill>
                  <a:srgbClr val="00B0F0"/>
                </a:solidFill>
              </a:rPr>
              <a:t>Contoh</a:t>
            </a:r>
            <a:endParaRPr lang="en-AU" b="1" i="1" dirty="0" smtClean="0">
              <a:solidFill>
                <a:srgbClr val="00B0F0"/>
              </a:solidFill>
            </a:endParaRPr>
          </a:p>
          <a:p>
            <a:pPr marL="0" indent="0">
              <a:buFont typeface="Arial"/>
              <a:buNone/>
            </a:pPr>
            <a:r>
              <a:rPr lang="en-AU" b="1" dirty="0" smtClean="0"/>
              <a:t>GI  </a:t>
            </a:r>
            <a:r>
              <a:rPr lang="fr-FR" b="1" dirty="0" smtClean="0"/>
              <a:t>4020  2  6</a:t>
            </a:r>
          </a:p>
          <a:p>
            <a:pPr marL="0" indent="0">
              <a:buNone/>
            </a:pPr>
            <a:endParaRPr lang="en-AU" sz="2800" dirty="0"/>
          </a:p>
          <a:p>
            <a:pPr marL="0" indent="0">
              <a:buNone/>
            </a:pPr>
            <a:r>
              <a:rPr lang="en-AU" sz="2800" dirty="0" smtClean="0"/>
              <a:t>[</a:t>
            </a:r>
            <a:r>
              <a:rPr lang="en-AU" sz="2800" dirty="0" err="1" smtClean="0"/>
              <a:t>iSIKHNAS</a:t>
            </a:r>
            <a:r>
              <a:rPr lang="en-AU" sz="2800" dirty="0" smtClean="0"/>
              <a:t>] </a:t>
            </a:r>
            <a:r>
              <a:rPr lang="en-AU" sz="2800" dirty="0" err="1" smtClean="0"/>
              <a:t>Identifikasi</a:t>
            </a:r>
            <a:r>
              <a:rPr lang="en-AU" sz="2800" dirty="0" smtClean="0"/>
              <a:t> </a:t>
            </a:r>
            <a:r>
              <a:rPr lang="en-AU" sz="2800" dirty="0" err="1" smtClean="0"/>
              <a:t>sapi</a:t>
            </a:r>
            <a:r>
              <a:rPr lang="en-AU" sz="2800" dirty="0" smtClean="0"/>
              <a:t> </a:t>
            </a:r>
            <a:r>
              <a:rPr lang="en-AU" sz="2800" dirty="0" err="1" smtClean="0"/>
              <a:t>betina</a:t>
            </a:r>
            <a:r>
              <a:rPr lang="en-AU" sz="2800" dirty="0" smtClean="0"/>
              <a:t> </a:t>
            </a:r>
            <a:r>
              <a:rPr lang="en-AU" sz="2800" dirty="0" err="1" smtClean="0"/>
              <a:t>milik</a:t>
            </a:r>
            <a:r>
              <a:rPr lang="en-AU" sz="2800" dirty="0" smtClean="0"/>
              <a:t> angus </a:t>
            </a:r>
            <a:r>
              <a:rPr lang="en-AU" sz="2800" dirty="0" err="1" smtClean="0"/>
              <a:t>sudah</a:t>
            </a:r>
            <a:r>
              <a:rPr lang="en-AU" sz="2800" dirty="0" smtClean="0"/>
              <a:t> </a:t>
            </a:r>
            <a:r>
              <a:rPr lang="en-AU" sz="2800" dirty="0" err="1" smtClean="0"/>
              <a:t>diganti</a:t>
            </a:r>
            <a:r>
              <a:rPr lang="en-AU" sz="2800" dirty="0" smtClean="0"/>
              <a:t> </a:t>
            </a:r>
            <a:r>
              <a:rPr lang="en-AU" sz="2800" dirty="0" err="1" smtClean="0"/>
              <a:t>dari</a:t>
            </a:r>
            <a:r>
              <a:rPr lang="en-AU" sz="2800" dirty="0" smtClean="0"/>
              <a:t> </a:t>
            </a:r>
            <a:r>
              <a:rPr lang="id-ID" sz="2800" dirty="0" smtClean="0"/>
              <a:t>2</a:t>
            </a:r>
            <a:r>
              <a:rPr lang="en-AU" sz="2800" dirty="0" smtClean="0"/>
              <a:t> </a:t>
            </a:r>
            <a:r>
              <a:rPr lang="en-AU" sz="2800" dirty="0" err="1" smtClean="0"/>
              <a:t>ke</a:t>
            </a:r>
            <a:r>
              <a:rPr lang="en-AU" sz="2800" dirty="0" smtClean="0"/>
              <a:t> </a:t>
            </a:r>
            <a:r>
              <a:rPr lang="id-ID" sz="2800" dirty="0" smtClean="0"/>
              <a:t>6</a:t>
            </a:r>
            <a:r>
              <a:rPr lang="en-AU" sz="2800" dirty="0" smtClean="0"/>
              <a:t>.</a:t>
            </a:r>
            <a:endParaRPr lang="fr-FR" sz="2800" b="1" dirty="0" smtClean="0"/>
          </a:p>
          <a:p>
            <a:pPr marL="0" indent="0">
              <a:buFont typeface="Arial"/>
              <a:buNone/>
            </a:pPr>
            <a:endParaRPr lang="fr-FR" b="1" dirty="0"/>
          </a:p>
        </p:txBody>
      </p:sp>
      <p:grpSp>
        <p:nvGrpSpPr>
          <p:cNvPr id="3" name="Group 4"/>
          <p:cNvGrpSpPr/>
          <p:nvPr/>
        </p:nvGrpSpPr>
        <p:grpSpPr>
          <a:xfrm>
            <a:off x="1835696" y="2427042"/>
            <a:ext cx="3168352" cy="1014266"/>
            <a:chOff x="902974" y="1348755"/>
            <a:chExt cx="2580820" cy="1014266"/>
          </a:xfrm>
        </p:grpSpPr>
        <p:sp>
          <p:nvSpPr>
            <p:cNvPr id="6" name="Rectangular Callout 5"/>
            <p:cNvSpPr/>
            <p:nvPr/>
          </p:nvSpPr>
          <p:spPr>
            <a:xfrm>
              <a:off x="902974" y="135490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Pemilik</a:t>
              </a:r>
              <a:endParaRPr lang="en-AU" dirty="0" smtClean="0"/>
            </a:p>
            <a:p>
              <a:pPr algn="ctr"/>
              <a:endParaRPr lang="en-AU" dirty="0"/>
            </a:p>
          </p:txBody>
        </p:sp>
        <p:sp>
          <p:nvSpPr>
            <p:cNvPr id="7" name="Rectangular Callout 6"/>
            <p:cNvSpPr/>
            <p:nvPr/>
          </p:nvSpPr>
          <p:spPr>
            <a:xfrm>
              <a:off x="2428131" y="1348755"/>
              <a:ext cx="1055663" cy="1014266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Hewan</a:t>
              </a:r>
              <a:r>
                <a:rPr lang="id-ID" dirty="0" smtClean="0"/>
                <a:t> Lama</a:t>
              </a:r>
              <a:endParaRPr lang="en-AU" dirty="0"/>
            </a:p>
          </p:txBody>
        </p:sp>
      </p:grpSp>
      <p:sp>
        <p:nvSpPr>
          <p:cNvPr id="8" name="Rectangular Callout 7"/>
          <p:cNvSpPr/>
          <p:nvPr/>
        </p:nvSpPr>
        <p:spPr>
          <a:xfrm>
            <a:off x="6313382" y="2427042"/>
            <a:ext cx="1138938" cy="1014266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ID </a:t>
            </a:r>
            <a:r>
              <a:rPr lang="en-AU" dirty="0" err="1" smtClean="0"/>
              <a:t>Hewan</a:t>
            </a:r>
            <a:r>
              <a:rPr lang="en-AU" dirty="0" smtClean="0"/>
              <a:t> </a:t>
            </a:r>
            <a:r>
              <a:rPr lang="id-ID" dirty="0" smtClean="0"/>
              <a:t>Baru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18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AU" b="1" dirty="0" err="1" smtClean="0"/>
              <a:t>Akhir</a:t>
            </a:r>
            <a:r>
              <a:rPr lang="en-AU" b="1" dirty="0" smtClean="0"/>
              <a:t> </a:t>
            </a:r>
            <a:r>
              <a:rPr lang="en-AU" b="1" dirty="0" err="1" smtClean="0"/>
              <a:t>Hewan</a:t>
            </a:r>
            <a:r>
              <a:rPr lang="id-ID" b="1" dirty="0" smtClean="0"/>
              <a:t> (AH)</a:t>
            </a:r>
            <a:endParaRPr lang="fr-FR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770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b="1" dirty="0" err="1" smtClean="0">
                <a:solidFill>
                  <a:srgbClr val="002060"/>
                </a:solidFill>
              </a:rPr>
              <a:t>Pengguna</a:t>
            </a:r>
            <a:r>
              <a:rPr lang="en-US" b="1" dirty="0" smtClean="0">
                <a:solidFill>
                  <a:srgbClr val="002060"/>
                </a:solidFill>
              </a:rPr>
              <a:t>: </a:t>
            </a:r>
            <a:r>
              <a:rPr lang="en-US" dirty="0" err="1" smtClean="0">
                <a:solidFill>
                  <a:srgbClr val="002060"/>
                </a:solidFill>
              </a:rPr>
              <a:t>Peternak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b="1" dirty="0" err="1" smtClean="0">
                <a:solidFill>
                  <a:srgbClr val="002060"/>
                </a:solidFill>
              </a:rPr>
              <a:t>Tujuan</a:t>
            </a:r>
            <a:endParaRPr lang="en-US" b="1" dirty="0" smtClean="0">
              <a:solidFill>
                <a:srgbClr val="00206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3200" dirty="0" err="1" smtClean="0">
                <a:solidFill>
                  <a:srgbClr val="002060"/>
                </a:solidFill>
              </a:rPr>
              <a:t>Digunakan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untuk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melaporkan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kejadian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dimana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hewan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dipotong</a:t>
            </a:r>
            <a:r>
              <a:rPr lang="en-US" sz="3200" dirty="0" smtClean="0">
                <a:solidFill>
                  <a:srgbClr val="002060"/>
                </a:solidFill>
              </a:rPr>
              <a:t>, </a:t>
            </a:r>
            <a:r>
              <a:rPr lang="en-US" sz="3200" dirty="0" err="1" smtClean="0">
                <a:solidFill>
                  <a:srgbClr val="002060"/>
                </a:solidFill>
              </a:rPr>
              <a:t>mati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atau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dicuri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b="1" dirty="0" err="1" smtClean="0">
                <a:solidFill>
                  <a:srgbClr val="002060"/>
                </a:solidFill>
              </a:rPr>
              <a:t>Kapan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digunakan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2060"/>
                </a:solidFill>
              </a:rPr>
              <a:t>1. </a:t>
            </a:r>
            <a:r>
              <a:rPr lang="en-US" sz="3200" dirty="0" err="1" smtClean="0">
                <a:solidFill>
                  <a:srgbClr val="002060"/>
                </a:solidFill>
              </a:rPr>
              <a:t>Ketika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ternak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dipotong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2. </a:t>
            </a:r>
            <a:r>
              <a:rPr lang="en-US" sz="3200" dirty="0" err="1" smtClean="0">
                <a:solidFill>
                  <a:srgbClr val="002060"/>
                </a:solidFill>
              </a:rPr>
              <a:t>Ketika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ternak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mati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3. </a:t>
            </a:r>
            <a:r>
              <a:rPr lang="en-US" sz="3200" dirty="0" err="1" smtClean="0">
                <a:solidFill>
                  <a:srgbClr val="002060"/>
                </a:solidFill>
              </a:rPr>
              <a:t>Ketika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ternak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dicuri</a:t>
            </a:r>
            <a:endParaRPr lang="en-US" sz="3200" dirty="0" smtClean="0">
              <a:solidFill>
                <a:srgbClr val="002060"/>
              </a:solidFill>
            </a:endParaRPr>
          </a:p>
          <a:p>
            <a:pPr marL="0" indent="0">
              <a:buFont typeface="Arial"/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22180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AU" b="1" dirty="0" err="1" smtClean="0"/>
              <a:t>Akhir</a:t>
            </a:r>
            <a:r>
              <a:rPr lang="en-AU" b="1" dirty="0" smtClean="0"/>
              <a:t> </a:t>
            </a:r>
            <a:r>
              <a:rPr lang="en-AU" b="1" dirty="0" err="1" smtClean="0"/>
              <a:t>Hewan</a:t>
            </a:r>
            <a:endParaRPr lang="fr-FR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7705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/>
              <a:t>AH  [</a:t>
            </a:r>
            <a:r>
              <a:rPr lang="fr-FR" b="1" dirty="0"/>
              <a:t>ID </a:t>
            </a:r>
            <a:r>
              <a:rPr lang="fr-FR" b="1" dirty="0" err="1"/>
              <a:t>Pemilik</a:t>
            </a:r>
            <a:r>
              <a:rPr lang="fr-FR" b="1" dirty="0"/>
              <a:t>]  [ID </a:t>
            </a:r>
            <a:r>
              <a:rPr lang="fr-FR" b="1" dirty="0" err="1"/>
              <a:t>Hewan</a:t>
            </a:r>
            <a:r>
              <a:rPr lang="fr-FR" b="1" dirty="0"/>
              <a:t>] </a:t>
            </a:r>
            <a:r>
              <a:rPr lang="fr-FR" b="1" dirty="0" smtClean="0"/>
              <a:t>[</a:t>
            </a:r>
            <a:r>
              <a:rPr lang="fr-FR" b="1" dirty="0" err="1" smtClean="0"/>
              <a:t>Akhir</a:t>
            </a:r>
            <a:r>
              <a:rPr lang="fr-FR" b="1" dirty="0" smtClean="0"/>
              <a:t>]</a:t>
            </a:r>
            <a:endParaRPr lang="fr-FR" b="1" dirty="0"/>
          </a:p>
          <a:p>
            <a:pPr marL="0" indent="0">
              <a:buFont typeface="Arial"/>
              <a:buNone/>
            </a:pPr>
            <a:endParaRPr lang="fr-FR" b="1" dirty="0" smtClean="0"/>
          </a:p>
          <a:p>
            <a:pPr marL="0" indent="0">
              <a:buFont typeface="Arial"/>
              <a:buNone/>
            </a:pPr>
            <a:endParaRPr lang="fr-FR" sz="2400" b="1" dirty="0" smtClean="0"/>
          </a:p>
          <a:p>
            <a:pPr marL="0" indent="0">
              <a:buFont typeface="Arial"/>
              <a:buNone/>
            </a:pPr>
            <a:endParaRPr lang="fr-FR" sz="2400" b="1" dirty="0" smtClean="0"/>
          </a:p>
          <a:p>
            <a:pPr marL="0" indent="0">
              <a:buFont typeface="Arial"/>
              <a:buNone/>
            </a:pPr>
            <a:endParaRPr lang="en-AU" sz="2400" b="1" dirty="0" smtClean="0"/>
          </a:p>
          <a:p>
            <a:pPr marL="0" indent="0">
              <a:buFont typeface="Arial"/>
              <a:buNone/>
            </a:pPr>
            <a:r>
              <a:rPr lang="en-AU" sz="3000" b="1" i="1" dirty="0" err="1" smtClean="0">
                <a:solidFill>
                  <a:srgbClr val="00B0F0"/>
                </a:solidFill>
              </a:rPr>
              <a:t>Kode</a:t>
            </a:r>
            <a:r>
              <a:rPr lang="en-AU" sz="3000" b="1" i="1" dirty="0" smtClean="0">
                <a:solidFill>
                  <a:srgbClr val="00B0F0"/>
                </a:solidFill>
              </a:rPr>
              <a:t> </a:t>
            </a:r>
            <a:r>
              <a:rPr lang="en-AU" sz="3000" b="1" i="1" dirty="0" err="1" smtClean="0">
                <a:solidFill>
                  <a:srgbClr val="00B0F0"/>
                </a:solidFill>
              </a:rPr>
              <a:t>Akhir</a:t>
            </a:r>
            <a:endParaRPr lang="en-AU" sz="3000" b="1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3000" dirty="0" smtClean="0"/>
              <a:t>M: </a:t>
            </a:r>
            <a:r>
              <a:rPr lang="en-US" sz="3000" dirty="0" err="1" smtClean="0"/>
              <a:t>Mati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 C: </a:t>
            </a:r>
            <a:r>
              <a:rPr lang="en-US" sz="3000" dirty="0" err="1" smtClean="0"/>
              <a:t>Dicuri</a:t>
            </a:r>
            <a:endParaRPr lang="en-US" sz="3000" dirty="0" smtClean="0"/>
          </a:p>
          <a:p>
            <a:pPr>
              <a:buNone/>
            </a:pPr>
            <a:r>
              <a:rPr lang="en-US" sz="3000" dirty="0"/>
              <a:t> </a:t>
            </a:r>
            <a:r>
              <a:rPr lang="en-US" sz="3000" dirty="0" smtClean="0"/>
              <a:t>P: </a:t>
            </a:r>
            <a:r>
              <a:rPr lang="en-US" sz="3000" dirty="0" err="1" smtClean="0"/>
              <a:t>Dipotong</a:t>
            </a:r>
            <a:endParaRPr lang="en-US" sz="3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SmS</a:t>
            </a:r>
            <a:r>
              <a:rPr lang="en-US" dirty="0" smtClean="0"/>
              <a:t> 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: KODE AH</a:t>
            </a:r>
          </a:p>
          <a:p>
            <a:pPr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fr-FR" b="1" dirty="0"/>
          </a:p>
        </p:txBody>
      </p:sp>
      <p:grpSp>
        <p:nvGrpSpPr>
          <p:cNvPr id="3" name="Group 4"/>
          <p:cNvGrpSpPr/>
          <p:nvPr/>
        </p:nvGrpSpPr>
        <p:grpSpPr>
          <a:xfrm>
            <a:off x="2133600" y="2438400"/>
            <a:ext cx="2538727" cy="1014266"/>
            <a:chOff x="1130690" y="1348755"/>
            <a:chExt cx="2353104" cy="1014266"/>
          </a:xfrm>
        </p:grpSpPr>
        <p:sp>
          <p:nvSpPr>
            <p:cNvPr id="6" name="Rectangular Callout 5"/>
            <p:cNvSpPr/>
            <p:nvPr/>
          </p:nvSpPr>
          <p:spPr>
            <a:xfrm>
              <a:off x="1130690" y="135490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Pemilik</a:t>
              </a:r>
              <a:endParaRPr lang="en-AU" dirty="0" smtClean="0"/>
            </a:p>
            <a:p>
              <a:pPr algn="ctr"/>
              <a:endParaRPr lang="en-AU" dirty="0"/>
            </a:p>
          </p:txBody>
        </p:sp>
        <p:sp>
          <p:nvSpPr>
            <p:cNvPr id="7" name="Rectangular Callout 6"/>
            <p:cNvSpPr/>
            <p:nvPr/>
          </p:nvSpPr>
          <p:spPr>
            <a:xfrm>
              <a:off x="2428131" y="1348755"/>
              <a:ext cx="1055663" cy="1014266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Hewan</a:t>
              </a:r>
              <a:endParaRPr lang="en-AU" dirty="0"/>
            </a:p>
          </p:txBody>
        </p:sp>
      </p:grpSp>
      <p:sp>
        <p:nvSpPr>
          <p:cNvPr id="8" name="Rectangular Callout 7"/>
          <p:cNvSpPr/>
          <p:nvPr/>
        </p:nvSpPr>
        <p:spPr>
          <a:xfrm>
            <a:off x="5257800" y="2438400"/>
            <a:ext cx="2323518" cy="1014266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err="1" smtClean="0"/>
              <a:t>Kondisi</a:t>
            </a:r>
            <a:r>
              <a:rPr lang="en-AU" dirty="0" smtClean="0"/>
              <a:t> </a:t>
            </a:r>
            <a:r>
              <a:rPr lang="en-AU" dirty="0" err="1" smtClean="0"/>
              <a:t>Hewan</a:t>
            </a:r>
            <a:endParaRPr lang="en-AU" dirty="0" smtClean="0"/>
          </a:p>
          <a:p>
            <a:pPr algn="ctr"/>
            <a:r>
              <a:rPr lang="id-ID" dirty="0" smtClean="0"/>
              <a:t>(M) </a:t>
            </a:r>
            <a:r>
              <a:rPr lang="en-AU" dirty="0" err="1" smtClean="0"/>
              <a:t>Mati</a:t>
            </a:r>
            <a:r>
              <a:rPr lang="en-AU" dirty="0" smtClean="0"/>
              <a:t>, </a:t>
            </a:r>
            <a:r>
              <a:rPr lang="id-ID" dirty="0" smtClean="0"/>
              <a:t>(C)</a:t>
            </a:r>
            <a:r>
              <a:rPr lang="en-AU" dirty="0" smtClean="0"/>
              <a:t> </a:t>
            </a:r>
            <a:r>
              <a:rPr lang="en-AU" dirty="0" err="1" smtClean="0"/>
              <a:t>Dicuri</a:t>
            </a:r>
            <a:r>
              <a:rPr lang="en-AU" dirty="0" smtClean="0"/>
              <a:t>, </a:t>
            </a:r>
          </a:p>
          <a:p>
            <a:pPr algn="ctr"/>
            <a:r>
              <a:rPr lang="id-ID" dirty="0" smtClean="0"/>
              <a:t>(P) </a:t>
            </a:r>
            <a:r>
              <a:rPr lang="en-AU" dirty="0" err="1" smtClean="0"/>
              <a:t>Dipotong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041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229600" cy="5750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AU" sz="2400" b="1" dirty="0" smtClean="0"/>
          </a:p>
          <a:p>
            <a:pPr marL="0" indent="0">
              <a:buFont typeface="Arial"/>
              <a:buNone/>
            </a:pPr>
            <a:r>
              <a:rPr lang="en-AU" b="1" i="1" dirty="0" err="1" smtClean="0">
                <a:solidFill>
                  <a:srgbClr val="00B0F0"/>
                </a:solidFill>
              </a:rPr>
              <a:t>Contoh</a:t>
            </a:r>
            <a:endParaRPr lang="en-AU" b="1" i="1" dirty="0" smtClean="0">
              <a:solidFill>
                <a:srgbClr val="00B0F0"/>
              </a:solidFill>
            </a:endParaRPr>
          </a:p>
          <a:p>
            <a:pPr marL="0" indent="0">
              <a:buFont typeface="Arial"/>
              <a:buNone/>
            </a:pPr>
            <a:endParaRPr lang="en-AU" b="1" i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AU" b="1" dirty="0" smtClean="0"/>
              <a:t>AH  7521  27  p</a:t>
            </a:r>
          </a:p>
          <a:p>
            <a:pPr>
              <a:buNone/>
            </a:pPr>
            <a:endParaRPr lang="en-AU" b="1" dirty="0" smtClean="0"/>
          </a:p>
          <a:p>
            <a:pPr marL="0" indent="0">
              <a:buNone/>
            </a:pPr>
            <a:r>
              <a:rPr lang="en-AU" sz="2800" dirty="0" smtClean="0"/>
              <a:t>[</a:t>
            </a:r>
            <a:r>
              <a:rPr lang="en-AU" sz="2800" dirty="0" err="1" smtClean="0"/>
              <a:t>iSIKHNAS</a:t>
            </a:r>
            <a:r>
              <a:rPr lang="en-AU" sz="2800" dirty="0" smtClean="0"/>
              <a:t>] </a:t>
            </a:r>
            <a:r>
              <a:rPr lang="en-AU" sz="2800" dirty="0" err="1" smtClean="0"/>
              <a:t>Hewan</a:t>
            </a:r>
            <a:r>
              <a:rPr lang="en-AU" sz="2800" dirty="0" smtClean="0"/>
              <a:t> </a:t>
            </a:r>
            <a:r>
              <a:rPr lang="en-AU" sz="2800" dirty="0" err="1" smtClean="0"/>
              <a:t>identifikasi</a:t>
            </a:r>
            <a:r>
              <a:rPr lang="en-AU" sz="2800" dirty="0" smtClean="0"/>
              <a:t> 27 (</a:t>
            </a:r>
            <a:r>
              <a:rPr lang="en-AU" sz="2800" dirty="0" err="1" smtClean="0"/>
              <a:t>sapi</a:t>
            </a:r>
            <a:r>
              <a:rPr lang="en-AU" sz="2800" dirty="0" smtClean="0"/>
              <a:t> </a:t>
            </a:r>
            <a:r>
              <a:rPr lang="en-AU" sz="2800" dirty="0" err="1" smtClean="0"/>
              <a:t>betina</a:t>
            </a:r>
            <a:r>
              <a:rPr lang="en-AU" sz="2800" dirty="0" smtClean="0"/>
              <a:t>) </a:t>
            </a:r>
            <a:r>
              <a:rPr lang="en-AU" sz="2800" dirty="0" err="1" smtClean="0"/>
              <a:t>milik</a:t>
            </a:r>
            <a:r>
              <a:rPr lang="en-AU" sz="2800" dirty="0" smtClean="0"/>
              <a:t> angus : </a:t>
            </a:r>
            <a:r>
              <a:rPr lang="en-AU" sz="2800" dirty="0" err="1" smtClean="0"/>
              <a:t>dipotong</a:t>
            </a: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Font typeface="Arial"/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61073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563"/>
            <a:ext cx="7886700" cy="13255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TERIMA KASIH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hp\Pictures\SAPI\Sapi-Bali-Jant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7704" y="1124744"/>
            <a:ext cx="5760640" cy="50125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89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id-ID" b="1" dirty="0" smtClean="0"/>
              <a:t>iSIKHNAS - IB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003232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b="1" dirty="0" smtClean="0"/>
              <a:t>	Kenapa perlu Data IB ? ? ?</a:t>
            </a:r>
            <a:endParaRPr lang="en-GB" b="1" dirty="0" smtClean="0"/>
          </a:p>
          <a:p>
            <a:pPr algn="just"/>
            <a:r>
              <a:rPr lang="id-ID" dirty="0" smtClean="0"/>
              <a:t>Melakukan identifikasi ternak (akseptor) yang dapat di inseminasi</a:t>
            </a:r>
          </a:p>
          <a:p>
            <a:pPr algn="just"/>
            <a:r>
              <a:rPr lang="id-ID" dirty="0" smtClean="0"/>
              <a:t>Kecepatan informasi antara peternak dan inseminator dalam pelaksanaan kegiatan  IB</a:t>
            </a:r>
          </a:p>
          <a:p>
            <a:pPr algn="just"/>
            <a:r>
              <a:rPr lang="id-ID" dirty="0" smtClean="0"/>
              <a:t>Untuk mendapatkan data penggunaan dan distribusi semen beku</a:t>
            </a:r>
            <a:endParaRPr lang="en-GB" dirty="0" smtClean="0"/>
          </a:p>
          <a:p>
            <a:pPr algn="just"/>
            <a:r>
              <a:rPr lang="id-ID" dirty="0" smtClean="0"/>
              <a:t>Perlu data keberhasilan IB disuatu daerah</a:t>
            </a:r>
          </a:p>
        </p:txBody>
      </p:sp>
    </p:spTree>
    <p:extLst>
      <p:ext uri="{BB962C8B-B14F-4D97-AF65-F5344CB8AC3E}">
        <p14:creationId xmlns:p14="http://schemas.microsoft.com/office/powerpoint/2010/main" val="338043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147248" cy="4309939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data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disuatu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;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id-ID" dirty="0" smtClean="0"/>
              <a:t>riwayat hewan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091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0542"/>
            <a:ext cx="8435280" cy="5085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i="1" dirty="0" smtClean="0">
                <a:solidFill>
                  <a:srgbClr val="00B0F0"/>
                </a:solidFill>
              </a:rPr>
              <a:t>DAFTAR </a:t>
            </a:r>
            <a:r>
              <a:rPr lang="en-AU" b="1" i="1" dirty="0" err="1" smtClean="0">
                <a:solidFill>
                  <a:srgbClr val="00B0F0"/>
                </a:solidFill>
              </a:rPr>
              <a:t>dari</a:t>
            </a:r>
            <a:r>
              <a:rPr lang="en-AU" b="1" i="1" dirty="0" smtClean="0">
                <a:solidFill>
                  <a:srgbClr val="00B0F0"/>
                </a:solidFill>
              </a:rPr>
              <a:t> </a:t>
            </a:r>
            <a:r>
              <a:rPr lang="en-AU" b="1" i="1" dirty="0" err="1" smtClean="0">
                <a:solidFill>
                  <a:srgbClr val="00B0F0"/>
                </a:solidFill>
              </a:rPr>
              <a:t>handphone</a:t>
            </a:r>
            <a:r>
              <a:rPr lang="en-AU" b="1" i="1" dirty="0" smtClean="0">
                <a:solidFill>
                  <a:srgbClr val="00B0F0"/>
                </a:solidFill>
              </a:rPr>
              <a:t> </a:t>
            </a:r>
            <a:r>
              <a:rPr lang="id-ID" b="1" i="1" dirty="0" smtClean="0">
                <a:solidFill>
                  <a:srgbClr val="00B0F0"/>
                </a:solidFill>
              </a:rPr>
              <a:t>Inseminator</a:t>
            </a:r>
            <a:endParaRPr lang="en-AU" b="1" i="1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Pengguna</a:t>
            </a:r>
            <a:r>
              <a:rPr lang="en-US" dirty="0" smtClean="0">
                <a:solidFill>
                  <a:srgbClr val="002060"/>
                </a:solidFill>
              </a:rPr>
              <a:t> : </a:t>
            </a:r>
            <a:endParaRPr lang="id-ID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id-ID" dirty="0" smtClean="0">
                <a:solidFill>
                  <a:srgbClr val="002060"/>
                </a:solidFill>
              </a:rPr>
              <a:t>	Inseminator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Tujuan</a:t>
            </a:r>
            <a:r>
              <a:rPr lang="en-US" dirty="0" smtClean="0">
                <a:solidFill>
                  <a:srgbClr val="002060"/>
                </a:solidFill>
              </a:rPr>
              <a:t> :</a:t>
            </a:r>
            <a:endParaRPr lang="id-ID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id-ID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Untuk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mendaftarkan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pemilik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ternak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Kapan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digunakan</a:t>
            </a:r>
            <a:r>
              <a:rPr lang="en-US" dirty="0" smtClean="0">
                <a:solidFill>
                  <a:srgbClr val="002060"/>
                </a:solidFill>
              </a:rPr>
              <a:t> : </a:t>
            </a:r>
            <a:endParaRPr lang="id-ID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id-ID" dirty="0" smtClean="0">
                <a:solidFill>
                  <a:srgbClr val="002060"/>
                </a:solidFill>
              </a:rPr>
              <a:t>	</a:t>
            </a:r>
            <a:r>
              <a:rPr lang="en-US" dirty="0" err="1" smtClean="0">
                <a:solidFill>
                  <a:srgbClr val="002060"/>
                </a:solidFill>
              </a:rPr>
              <a:t>Ketika</a:t>
            </a:r>
            <a:r>
              <a:rPr lang="en-US" dirty="0" smtClean="0">
                <a:solidFill>
                  <a:srgbClr val="002060"/>
                </a:solidFill>
              </a:rPr>
              <a:t> Inseminator </a:t>
            </a:r>
            <a:r>
              <a:rPr lang="en-US" dirty="0" err="1" smtClean="0">
                <a:solidFill>
                  <a:srgbClr val="002060"/>
                </a:solidFill>
              </a:rPr>
              <a:t>akan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mendaftarkan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id-ID" dirty="0">
                <a:solidFill>
                  <a:srgbClr val="002060"/>
                </a:solidFill>
              </a:rPr>
              <a:t>pemilik ternak 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4198" y="18864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 err="1" smtClean="0"/>
              <a:t>Daftar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Pemilik</a:t>
            </a:r>
            <a:r>
              <a:rPr lang="id-ID" sz="4000" b="1" dirty="0" smtClean="0"/>
              <a:t> (DP)</a:t>
            </a:r>
            <a:r>
              <a:rPr lang="fr-FR" sz="4000" b="1" dirty="0" smtClean="0"/>
              <a:t> 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244357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601" y="0"/>
            <a:ext cx="8229600" cy="908720"/>
          </a:xfrm>
        </p:spPr>
        <p:txBody>
          <a:bodyPr/>
          <a:lstStyle/>
          <a:p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Hp</a:t>
            </a:r>
            <a:r>
              <a:rPr lang="en-US" dirty="0" smtClean="0"/>
              <a:t> 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150942"/>
              </p:ext>
            </p:extLst>
          </p:nvPr>
        </p:nvGraphicFramePr>
        <p:xfrm>
          <a:off x="323528" y="900039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3265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Ya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Tidak</a:t>
                      </a:r>
                      <a:endParaRPr lang="en-US" sz="3200" dirty="0"/>
                    </a:p>
                  </a:txBody>
                  <a:tcPr/>
                </a:tc>
              </a:tr>
              <a:tr h="1022412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DP [Nama </a:t>
                      </a:r>
                      <a:r>
                        <a:rPr lang="en-US" sz="2000" b="1" dirty="0" err="1" smtClean="0"/>
                        <a:t>Pemilik</a:t>
                      </a:r>
                      <a:r>
                        <a:rPr lang="en-US" sz="2000" b="1" dirty="0" smtClean="0"/>
                        <a:t>] [</a:t>
                      </a:r>
                      <a:r>
                        <a:rPr lang="en-US" sz="2000" b="1" dirty="0" err="1" smtClean="0"/>
                        <a:t>Kode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Lokasi</a:t>
                      </a:r>
                      <a:r>
                        <a:rPr lang="en-US" sz="2000" b="1" baseline="0" dirty="0" smtClean="0"/>
                        <a:t>]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dirty="0" err="1" smtClean="0"/>
                        <a:t>Contoh</a:t>
                      </a:r>
                      <a:r>
                        <a:rPr lang="en-US" dirty="0" smtClean="0"/>
                        <a:t>: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b="1" dirty="0" smtClean="0"/>
                        <a:t>DP   Budi </a:t>
                      </a:r>
                      <a:r>
                        <a:rPr lang="en-AU" sz="1800" b="1" dirty="0" err="1" smtClean="0"/>
                        <a:t>Suthi</a:t>
                      </a:r>
                      <a:r>
                        <a:rPr lang="en-AU" sz="1800" b="1" dirty="0" smtClean="0"/>
                        <a:t>   </a:t>
                      </a:r>
                      <a:r>
                        <a:rPr lang="fr-FR" sz="1800" b="1" dirty="0" smtClean="0"/>
                        <a:t>32040201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dirty="0" smtClean="0"/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/>
                        <a:t>[</a:t>
                      </a:r>
                      <a:r>
                        <a:rPr lang="fr-FR" sz="1800" b="1" dirty="0" err="1" smtClean="0"/>
                        <a:t>Isikhnas</a:t>
                      </a:r>
                      <a:r>
                        <a:rPr lang="fr-FR" sz="1800" b="1" dirty="0" smtClean="0"/>
                        <a:t>] </a:t>
                      </a:r>
                      <a:r>
                        <a:rPr lang="fr-FR" sz="1800" b="1" dirty="0" err="1" smtClean="0"/>
                        <a:t>Budi</a:t>
                      </a:r>
                      <a:r>
                        <a:rPr lang="fr-FR" sz="1800" b="1" dirty="0" smtClean="0"/>
                        <a:t> </a:t>
                      </a:r>
                      <a:r>
                        <a:rPr lang="fr-FR" sz="1800" b="1" dirty="0" err="1" smtClean="0"/>
                        <a:t>Suthi</a:t>
                      </a:r>
                      <a:r>
                        <a:rPr lang="fr-FR" sz="1800" b="1" dirty="0" smtClean="0"/>
                        <a:t> dari </a:t>
                      </a:r>
                      <a:r>
                        <a:rPr lang="fr-FR" sz="1800" b="1" dirty="0" err="1" smtClean="0"/>
                        <a:t>Cipelah</a:t>
                      </a:r>
                      <a:r>
                        <a:rPr lang="fr-FR" sz="1800" b="1" dirty="0" smtClean="0"/>
                        <a:t>, </a:t>
                      </a:r>
                      <a:r>
                        <a:rPr lang="fr-FR" sz="1800" b="1" dirty="0" err="1" smtClean="0"/>
                        <a:t>Ranca</a:t>
                      </a:r>
                      <a:r>
                        <a:rPr lang="fr-FR" sz="1800" b="1" dirty="0" smtClean="0"/>
                        <a:t> Bali, Bandung, </a:t>
                      </a:r>
                      <a:r>
                        <a:rPr lang="fr-FR" sz="1800" b="1" dirty="0" err="1" smtClean="0"/>
                        <a:t>Jawa</a:t>
                      </a:r>
                      <a:r>
                        <a:rPr lang="fr-FR" sz="1800" b="1" dirty="0" smtClean="0"/>
                        <a:t> </a:t>
                      </a:r>
                      <a:r>
                        <a:rPr lang="fr-FR" sz="1800" b="1" dirty="0" err="1" smtClean="0"/>
                        <a:t>Barat</a:t>
                      </a:r>
                      <a:r>
                        <a:rPr lang="fr-FR" sz="1800" b="1" dirty="0" smtClean="0"/>
                        <a:t> </a:t>
                      </a:r>
                      <a:r>
                        <a:rPr lang="fr-FR" sz="1800" b="1" dirty="0" err="1" smtClean="0"/>
                        <a:t>harus</a:t>
                      </a:r>
                      <a:r>
                        <a:rPr lang="fr-FR" sz="1800" b="1" dirty="0" smtClean="0"/>
                        <a:t> </a:t>
                      </a:r>
                      <a:r>
                        <a:rPr lang="fr-FR" sz="1800" b="1" dirty="0" err="1" smtClean="0"/>
                        <a:t>mengirimkan</a:t>
                      </a:r>
                      <a:r>
                        <a:rPr lang="fr-FR" sz="1800" b="1" dirty="0" smtClean="0"/>
                        <a:t> </a:t>
                      </a:r>
                      <a:r>
                        <a:rPr lang="fr-FR" sz="1800" b="1" dirty="0" err="1" smtClean="0"/>
                        <a:t>pesan</a:t>
                      </a:r>
                      <a:r>
                        <a:rPr lang="fr-FR" sz="1800" b="1" dirty="0" smtClean="0"/>
                        <a:t> </a:t>
                      </a:r>
                      <a:r>
                        <a:rPr lang="fr-FR" sz="1800" b="1" dirty="0" err="1" smtClean="0"/>
                        <a:t>konfirmasi</a:t>
                      </a:r>
                      <a:r>
                        <a:rPr lang="fr-FR" sz="1800" b="1" dirty="0" smtClean="0"/>
                        <a:t> "KDP 5555" dari </a:t>
                      </a:r>
                      <a:r>
                        <a:rPr lang="fr-FR" sz="1800" b="1" dirty="0" err="1" smtClean="0"/>
                        <a:t>nomor</a:t>
                      </a:r>
                      <a:r>
                        <a:rPr lang="fr-FR" sz="1800" b="1" dirty="0" smtClean="0"/>
                        <a:t> </a:t>
                      </a:r>
                      <a:r>
                        <a:rPr lang="fr-FR" sz="1800" b="1" dirty="0" err="1" smtClean="0"/>
                        <a:t>handphone</a:t>
                      </a:r>
                      <a:r>
                        <a:rPr lang="fr-FR" sz="1800" b="1" dirty="0" smtClean="0"/>
                        <a:t> </a:t>
                      </a:r>
                      <a:r>
                        <a:rPr lang="fr-FR" sz="1800" b="1" dirty="0" err="1" smtClean="0"/>
                        <a:t>pengguna</a:t>
                      </a:r>
                      <a:r>
                        <a:rPr lang="fr-FR" sz="1800" b="1" dirty="0" smtClean="0"/>
                        <a:t> yang </a:t>
                      </a:r>
                      <a:r>
                        <a:rPr lang="fr-FR" sz="1800" b="1" dirty="0" err="1" smtClean="0"/>
                        <a:t>didaftarkan</a:t>
                      </a:r>
                      <a:endParaRPr lang="fr-FR" sz="1800" b="1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sz="4400" dirty="0" smtClean="0"/>
                        <a:t>KDP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DP [Nama </a:t>
                      </a:r>
                      <a:r>
                        <a:rPr lang="en-US" sz="2000" b="1" dirty="0" err="1" smtClean="0"/>
                        <a:t>Pemilik</a:t>
                      </a:r>
                      <a:r>
                        <a:rPr lang="en-US" sz="2000" b="1" dirty="0" smtClean="0"/>
                        <a:t>] [</a:t>
                      </a:r>
                      <a:r>
                        <a:rPr lang="en-US" sz="2000" b="1" dirty="0" err="1" smtClean="0"/>
                        <a:t>Kode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Lokasi</a:t>
                      </a:r>
                      <a:r>
                        <a:rPr lang="en-US" sz="2000" b="1" baseline="0" dirty="0" smtClean="0"/>
                        <a:t>] [</a:t>
                      </a:r>
                      <a:r>
                        <a:rPr lang="en-US" sz="2000" b="1" baseline="0" dirty="0" err="1" smtClean="0"/>
                        <a:t>Identifikasi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Pemilik</a:t>
                      </a:r>
                      <a:r>
                        <a:rPr lang="en-US" sz="2000" b="1" baseline="0" dirty="0" smtClean="0"/>
                        <a:t>]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Identifikasi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pemilik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digit </a:t>
                      </a:r>
                      <a:r>
                        <a:rPr lang="en-US" sz="18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terakhir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KTP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SIM.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iSIKHNAS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memberikan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nomer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identitas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peternak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unik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ketika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memberikan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balasan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SMS</a:t>
                      </a:r>
                    </a:p>
                    <a:p>
                      <a:pPr algn="just"/>
                      <a:endParaRPr lang="en-US" dirty="0" smtClean="0"/>
                    </a:p>
                    <a:p>
                      <a:pPr algn="just"/>
                      <a:r>
                        <a:rPr lang="en-US" b="0" dirty="0" err="1" smtClean="0"/>
                        <a:t>Contoh</a:t>
                      </a:r>
                      <a:r>
                        <a:rPr lang="en-US" b="1" dirty="0" smtClean="0"/>
                        <a:t> </a:t>
                      </a:r>
                    </a:p>
                    <a:p>
                      <a:pPr algn="just"/>
                      <a:r>
                        <a:rPr lang="en-US" b="1" dirty="0" smtClean="0"/>
                        <a:t>DP </a:t>
                      </a:r>
                      <a:r>
                        <a:rPr lang="en-US" b="1" dirty="0" err="1" smtClean="0"/>
                        <a:t>Jejen</a:t>
                      </a:r>
                      <a:r>
                        <a:rPr lang="en-US" b="1" dirty="0" smtClean="0"/>
                        <a:t> 32040201 202017</a:t>
                      </a:r>
                    </a:p>
                    <a:p>
                      <a:pPr algn="just"/>
                      <a:endParaRPr lang="en-US" b="1" dirty="0" smtClean="0"/>
                    </a:p>
                    <a:p>
                      <a:pPr algn="just"/>
                      <a:r>
                        <a:rPr lang="en-US" b="1" dirty="0" smtClean="0"/>
                        <a:t>[</a:t>
                      </a:r>
                      <a:r>
                        <a:rPr lang="en-US" b="1" dirty="0" err="1" smtClean="0"/>
                        <a:t>iSIKHNAS</a:t>
                      </a:r>
                      <a:r>
                        <a:rPr lang="en-US" b="1" dirty="0" smtClean="0"/>
                        <a:t>] </a:t>
                      </a:r>
                      <a:r>
                        <a:rPr lang="en-US" b="1" dirty="0" err="1" smtClean="0"/>
                        <a:t>Jejen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dari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Cipelah</a:t>
                      </a:r>
                      <a:r>
                        <a:rPr lang="en-US" b="1" dirty="0" smtClean="0"/>
                        <a:t>,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Ranca</a:t>
                      </a:r>
                      <a:r>
                        <a:rPr lang="en-US" b="1" baseline="0" dirty="0" smtClean="0"/>
                        <a:t> Bali, Bandung, </a:t>
                      </a:r>
                      <a:r>
                        <a:rPr lang="en-US" b="1" baseline="0" dirty="0" err="1" smtClean="0"/>
                        <a:t>Jawa</a:t>
                      </a:r>
                      <a:r>
                        <a:rPr lang="en-US" b="1" baseline="0" dirty="0" smtClean="0"/>
                        <a:t> Barat </a:t>
                      </a:r>
                      <a:r>
                        <a:rPr lang="en-US" b="1" baseline="0" dirty="0" err="1" smtClean="0"/>
                        <a:t>telah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didaftarkan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dengan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identifikasi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nomor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err="1" smtClean="0"/>
                        <a:t>identifikasi</a:t>
                      </a:r>
                      <a:r>
                        <a:rPr lang="en-US" b="1" baseline="0" dirty="0" smtClean="0"/>
                        <a:t> 2000000202017</a:t>
                      </a:r>
                      <a:endParaRPr lang="en-US" b="1" dirty="0" smtClean="0"/>
                    </a:p>
                    <a:p>
                      <a:pPr algn="just"/>
                      <a:endParaRPr lang="en-US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Down Arrow 6"/>
          <p:cNvSpPr/>
          <p:nvPr/>
        </p:nvSpPr>
        <p:spPr>
          <a:xfrm>
            <a:off x="2123728" y="4509120"/>
            <a:ext cx="432048" cy="57606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39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08562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AU" sz="12800" b="1" i="1" dirty="0" smtClean="0">
                <a:solidFill>
                  <a:srgbClr val="00B0F0"/>
                </a:solidFill>
              </a:rPr>
              <a:t>KONFIRMASI </a:t>
            </a:r>
            <a:r>
              <a:rPr lang="en-AU" sz="12800" b="1" i="1" dirty="0" err="1" smtClean="0">
                <a:solidFill>
                  <a:srgbClr val="00B0F0"/>
                </a:solidFill>
              </a:rPr>
              <a:t>dari</a:t>
            </a:r>
            <a:r>
              <a:rPr lang="en-AU" sz="12800" b="1" i="1" dirty="0" smtClean="0">
                <a:solidFill>
                  <a:srgbClr val="00B0F0"/>
                </a:solidFill>
              </a:rPr>
              <a:t> </a:t>
            </a:r>
            <a:r>
              <a:rPr lang="en-AU" sz="12800" b="1" i="1" dirty="0" err="1" smtClean="0">
                <a:solidFill>
                  <a:srgbClr val="00B0F0"/>
                </a:solidFill>
              </a:rPr>
              <a:t>handphone</a:t>
            </a:r>
            <a:r>
              <a:rPr lang="en-AU" sz="12800" b="1" i="1" dirty="0" smtClean="0">
                <a:solidFill>
                  <a:srgbClr val="00B0F0"/>
                </a:solidFill>
              </a:rPr>
              <a:t> </a:t>
            </a:r>
            <a:r>
              <a:rPr lang="en-AU" sz="12800" b="1" i="1" dirty="0" err="1" smtClean="0">
                <a:solidFill>
                  <a:srgbClr val="00B0F0"/>
                </a:solidFill>
              </a:rPr>
              <a:t>Pemilik</a:t>
            </a:r>
            <a:r>
              <a:rPr lang="en-AU" sz="12800" b="1" i="1" dirty="0" smtClean="0">
                <a:solidFill>
                  <a:srgbClr val="00B0F0"/>
                </a:solidFill>
              </a:rPr>
              <a:t> </a:t>
            </a:r>
            <a:r>
              <a:rPr lang="en-AU" sz="12800" b="1" i="1" dirty="0" err="1" smtClean="0">
                <a:solidFill>
                  <a:srgbClr val="00B0F0"/>
                </a:solidFill>
              </a:rPr>
              <a:t>Peternak</a:t>
            </a:r>
            <a:endParaRPr lang="en-AU" sz="12800" b="1" i="1" dirty="0" smtClean="0">
              <a:solidFill>
                <a:srgbClr val="00B0F0"/>
              </a:solidFill>
            </a:endParaRPr>
          </a:p>
          <a:p>
            <a:r>
              <a:rPr lang="en-US" sz="12800" b="1" dirty="0" err="1" smtClean="0">
                <a:solidFill>
                  <a:srgbClr val="002060"/>
                </a:solidFill>
              </a:rPr>
              <a:t>Pengguna</a:t>
            </a:r>
            <a:endParaRPr lang="en-US" sz="12800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en-US" sz="12800" dirty="0" smtClean="0">
                <a:solidFill>
                  <a:srgbClr val="002060"/>
                </a:solidFill>
              </a:rPr>
              <a:t>	</a:t>
            </a:r>
            <a:r>
              <a:rPr lang="en-US" sz="12800" dirty="0" err="1" smtClean="0">
                <a:solidFill>
                  <a:srgbClr val="002060"/>
                </a:solidFill>
              </a:rPr>
              <a:t>Peternak</a:t>
            </a:r>
            <a:endParaRPr lang="en-US" sz="12800" dirty="0" smtClean="0">
              <a:solidFill>
                <a:srgbClr val="002060"/>
              </a:solidFill>
            </a:endParaRPr>
          </a:p>
          <a:p>
            <a:r>
              <a:rPr lang="en-US" sz="12800" b="1" dirty="0" err="1" smtClean="0">
                <a:solidFill>
                  <a:srgbClr val="002060"/>
                </a:solidFill>
              </a:rPr>
              <a:t>Tujuan</a:t>
            </a:r>
            <a:endParaRPr lang="en-US" sz="12800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en-US" sz="12800" dirty="0" smtClean="0">
                <a:solidFill>
                  <a:srgbClr val="002060"/>
                </a:solidFill>
              </a:rPr>
              <a:t>	</a:t>
            </a:r>
            <a:r>
              <a:rPr lang="en-US" sz="12800" dirty="0" err="1" smtClean="0">
                <a:solidFill>
                  <a:srgbClr val="002060"/>
                </a:solidFill>
              </a:rPr>
              <a:t>Untuk</a:t>
            </a:r>
            <a:r>
              <a:rPr lang="en-US" sz="12800" dirty="0" smtClean="0">
                <a:solidFill>
                  <a:srgbClr val="002060"/>
                </a:solidFill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</a:rPr>
              <a:t>konfirmasi</a:t>
            </a:r>
            <a:r>
              <a:rPr lang="en-US" sz="12800" dirty="0" smtClean="0">
                <a:solidFill>
                  <a:srgbClr val="002060"/>
                </a:solidFill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</a:rPr>
              <a:t>pendaftaran</a:t>
            </a:r>
            <a:r>
              <a:rPr lang="en-US" sz="12800" dirty="0" smtClean="0">
                <a:solidFill>
                  <a:srgbClr val="002060"/>
                </a:solidFill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</a:rPr>
              <a:t>peternak</a:t>
            </a:r>
            <a:r>
              <a:rPr lang="en-US" sz="12800" dirty="0" smtClean="0">
                <a:solidFill>
                  <a:srgbClr val="002060"/>
                </a:solidFill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</a:rPr>
              <a:t>ke</a:t>
            </a:r>
            <a:r>
              <a:rPr lang="en-US" sz="12800" dirty="0" smtClean="0">
                <a:solidFill>
                  <a:srgbClr val="002060"/>
                </a:solidFill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</a:rPr>
              <a:t>isikhnas</a:t>
            </a:r>
            <a:r>
              <a:rPr lang="en-US" sz="12800" dirty="0" smtClean="0">
                <a:solidFill>
                  <a:srgbClr val="002060"/>
                </a:solidFill>
              </a:rPr>
              <a:t> </a:t>
            </a:r>
          </a:p>
          <a:p>
            <a:pPr lvl="0">
              <a:buNone/>
            </a:pPr>
            <a:r>
              <a:rPr lang="en-US" sz="12800" dirty="0" smtClean="0">
                <a:solidFill>
                  <a:srgbClr val="002060"/>
                </a:solidFill>
              </a:rPr>
              <a:t>	</a:t>
            </a:r>
            <a:r>
              <a:rPr lang="en-US" sz="12800" dirty="0" err="1" smtClean="0">
                <a:solidFill>
                  <a:srgbClr val="002060"/>
                </a:solidFill>
              </a:rPr>
              <a:t>Untuk</a:t>
            </a:r>
            <a:r>
              <a:rPr lang="en-US" sz="12800" dirty="0" smtClean="0">
                <a:solidFill>
                  <a:srgbClr val="002060"/>
                </a:solidFill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</a:rPr>
              <a:t>memperoleh</a:t>
            </a:r>
            <a:r>
              <a:rPr lang="en-US" sz="12800" dirty="0" smtClean="0">
                <a:solidFill>
                  <a:srgbClr val="002060"/>
                </a:solidFill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</a:rPr>
              <a:t>hak</a:t>
            </a:r>
            <a:r>
              <a:rPr lang="en-US" sz="12800" dirty="0" smtClean="0">
                <a:solidFill>
                  <a:srgbClr val="002060"/>
                </a:solidFill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</a:rPr>
              <a:t>melaporkan</a:t>
            </a:r>
            <a:r>
              <a:rPr lang="en-US" sz="12800" dirty="0" smtClean="0">
                <a:solidFill>
                  <a:srgbClr val="002060"/>
                </a:solidFill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</a:rPr>
              <a:t>kejadian</a:t>
            </a:r>
            <a:r>
              <a:rPr lang="en-US" sz="12800" dirty="0" smtClean="0">
                <a:solidFill>
                  <a:srgbClr val="002060"/>
                </a:solidFill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</a:rPr>
              <a:t>berahi</a:t>
            </a:r>
            <a:r>
              <a:rPr lang="en-US" sz="12800" dirty="0" smtClean="0">
                <a:solidFill>
                  <a:srgbClr val="002060"/>
                </a:solidFill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</a:rPr>
              <a:t>pada</a:t>
            </a:r>
            <a:r>
              <a:rPr lang="en-US" sz="12800" dirty="0" smtClean="0">
                <a:solidFill>
                  <a:srgbClr val="002060"/>
                </a:solidFill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</a:rPr>
              <a:t>ternak</a:t>
            </a:r>
            <a:r>
              <a:rPr lang="en-US" sz="128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12800" b="1" dirty="0" err="1" smtClean="0">
                <a:solidFill>
                  <a:srgbClr val="002060"/>
                </a:solidFill>
              </a:rPr>
              <a:t>Kapan</a:t>
            </a:r>
            <a:r>
              <a:rPr lang="en-US" sz="12800" b="1" dirty="0" smtClean="0">
                <a:solidFill>
                  <a:srgbClr val="002060"/>
                </a:solidFill>
              </a:rPr>
              <a:t> </a:t>
            </a:r>
            <a:r>
              <a:rPr lang="en-US" sz="12800" b="1" dirty="0" err="1" smtClean="0">
                <a:solidFill>
                  <a:srgbClr val="002060"/>
                </a:solidFill>
              </a:rPr>
              <a:t>digunakan</a:t>
            </a:r>
            <a:endParaRPr lang="en-US" sz="1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12800" dirty="0" smtClean="0">
                <a:solidFill>
                  <a:srgbClr val="002060"/>
                </a:solidFill>
              </a:rPr>
              <a:t>	</a:t>
            </a:r>
            <a:r>
              <a:rPr lang="en-US" sz="12800" dirty="0" err="1" smtClean="0">
                <a:solidFill>
                  <a:srgbClr val="002060"/>
                </a:solidFill>
              </a:rPr>
              <a:t>Ketika</a:t>
            </a:r>
            <a:r>
              <a:rPr lang="en-US" sz="12800" dirty="0" smtClean="0">
                <a:solidFill>
                  <a:srgbClr val="002060"/>
                </a:solidFill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</a:rPr>
              <a:t>peternak</a:t>
            </a:r>
            <a:r>
              <a:rPr lang="en-US" sz="12800" dirty="0" smtClean="0">
                <a:solidFill>
                  <a:srgbClr val="002060"/>
                </a:solidFill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</a:rPr>
              <a:t>sudah</a:t>
            </a:r>
            <a:r>
              <a:rPr lang="en-US" sz="12800" dirty="0" smtClean="0">
                <a:solidFill>
                  <a:srgbClr val="002060"/>
                </a:solidFill>
              </a:rPr>
              <a:t> </a:t>
            </a:r>
            <a:r>
              <a:rPr lang="en-US" sz="12800" dirty="0" err="1" smtClean="0">
                <a:solidFill>
                  <a:srgbClr val="002060"/>
                </a:solidFill>
              </a:rPr>
              <a:t>memperoleh</a:t>
            </a:r>
            <a:r>
              <a:rPr lang="en-US" sz="12800" dirty="0" smtClean="0">
                <a:solidFill>
                  <a:srgbClr val="002060"/>
                </a:solidFill>
              </a:rPr>
              <a:t> PIN </a:t>
            </a:r>
            <a:r>
              <a:rPr lang="en-US" sz="12800" dirty="0" err="1" smtClean="0">
                <a:solidFill>
                  <a:srgbClr val="002060"/>
                </a:solidFill>
              </a:rPr>
              <a:t>dari</a:t>
            </a:r>
            <a:r>
              <a:rPr lang="en-US" sz="12800" dirty="0" smtClean="0">
                <a:solidFill>
                  <a:srgbClr val="002060"/>
                </a:solidFill>
              </a:rPr>
              <a:t> inseminator </a:t>
            </a:r>
          </a:p>
          <a:p>
            <a:pPr>
              <a:buNone/>
            </a:pPr>
            <a:r>
              <a:rPr lang="en-US" sz="12800" dirty="0" smtClean="0">
                <a:solidFill>
                  <a:srgbClr val="002060"/>
                </a:solidFill>
              </a:rPr>
              <a:t>	</a:t>
            </a:r>
          </a:p>
        </p:txBody>
      </p:sp>
      <p:sp>
        <p:nvSpPr>
          <p:cNvPr id="2" name="Rectangle 1"/>
          <p:cNvSpPr/>
          <p:nvPr/>
        </p:nvSpPr>
        <p:spPr>
          <a:xfrm>
            <a:off x="395536" y="7620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 err="1" smtClean="0"/>
              <a:t>Konfirmasi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Daftar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Pemilik</a:t>
            </a:r>
            <a:r>
              <a:rPr lang="id-ID" sz="4000" b="1" dirty="0" smtClean="0"/>
              <a:t> (KDP)</a:t>
            </a:r>
            <a:r>
              <a:rPr lang="fr-FR" sz="4000" b="1" dirty="0" smtClean="0"/>
              <a:t> 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196988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0542"/>
            <a:ext cx="8363272" cy="5085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i="1" dirty="0" smtClean="0">
                <a:solidFill>
                  <a:srgbClr val="00B0F0"/>
                </a:solidFill>
              </a:rPr>
              <a:t>KONFIRMASI </a:t>
            </a:r>
            <a:r>
              <a:rPr lang="en-AU" b="1" i="1" dirty="0" err="1" smtClean="0">
                <a:solidFill>
                  <a:srgbClr val="00B0F0"/>
                </a:solidFill>
              </a:rPr>
              <a:t>dari</a:t>
            </a:r>
            <a:r>
              <a:rPr lang="en-AU" b="1" i="1" dirty="0" smtClean="0">
                <a:solidFill>
                  <a:srgbClr val="00B0F0"/>
                </a:solidFill>
              </a:rPr>
              <a:t> </a:t>
            </a:r>
            <a:r>
              <a:rPr lang="en-AU" b="1" i="1" dirty="0" err="1" smtClean="0">
                <a:solidFill>
                  <a:srgbClr val="00B0F0"/>
                </a:solidFill>
              </a:rPr>
              <a:t>handphone</a:t>
            </a:r>
            <a:r>
              <a:rPr lang="en-AU" b="1" i="1" dirty="0" smtClean="0">
                <a:solidFill>
                  <a:srgbClr val="00B0F0"/>
                </a:solidFill>
              </a:rPr>
              <a:t> </a:t>
            </a:r>
            <a:r>
              <a:rPr lang="en-AU" b="1" i="1" dirty="0" err="1" smtClean="0">
                <a:solidFill>
                  <a:srgbClr val="00B0F0"/>
                </a:solidFill>
              </a:rPr>
              <a:t>Pemilik</a:t>
            </a:r>
            <a:r>
              <a:rPr lang="en-AU" b="1" i="1" dirty="0" smtClean="0">
                <a:solidFill>
                  <a:srgbClr val="00B0F0"/>
                </a:solidFill>
              </a:rPr>
              <a:t> </a:t>
            </a:r>
            <a:r>
              <a:rPr lang="en-AU" b="1" i="1" dirty="0" err="1" smtClean="0">
                <a:solidFill>
                  <a:srgbClr val="00B0F0"/>
                </a:solidFill>
              </a:rPr>
              <a:t>Peternak</a:t>
            </a:r>
            <a:endParaRPr lang="en-AU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sz="2400" b="1" dirty="0"/>
              <a:t>K</a:t>
            </a:r>
            <a:r>
              <a:rPr lang="fr-FR" sz="2400" b="1" dirty="0" smtClean="0"/>
              <a:t>DP  [PIN]</a:t>
            </a:r>
            <a:endParaRPr lang="fr-FR" sz="1800" b="1" dirty="0"/>
          </a:p>
          <a:p>
            <a:pPr marL="0" indent="0">
              <a:buNone/>
            </a:pPr>
            <a:endParaRPr lang="fr-FR" sz="1800" b="1" dirty="0" smtClean="0"/>
          </a:p>
          <a:p>
            <a:pPr marL="0" indent="0">
              <a:buNone/>
            </a:pPr>
            <a:endParaRPr lang="fr-FR" sz="1800" b="1" dirty="0"/>
          </a:p>
          <a:p>
            <a:pPr marL="0" indent="0">
              <a:buNone/>
            </a:pPr>
            <a:endParaRPr lang="fr-FR" sz="1800" b="1" dirty="0" smtClean="0"/>
          </a:p>
          <a:p>
            <a:pPr marL="0" indent="0">
              <a:buNone/>
            </a:pPr>
            <a:endParaRPr lang="en-AU" sz="1800" b="1" dirty="0" smtClean="0"/>
          </a:p>
          <a:p>
            <a:pPr marL="0" indent="0">
              <a:buNone/>
            </a:pPr>
            <a:endParaRPr lang="en-AU" sz="2400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b="1" i="1" dirty="0" err="1" smtClean="0">
                <a:solidFill>
                  <a:srgbClr val="00B0F0"/>
                </a:solidFill>
              </a:rPr>
              <a:t>Contoh</a:t>
            </a:r>
            <a:endParaRPr lang="en-AU" b="1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AU" sz="2400" b="1" dirty="0"/>
              <a:t>K</a:t>
            </a:r>
            <a:r>
              <a:rPr lang="en-AU" sz="2400" b="1" dirty="0" smtClean="0"/>
              <a:t>DP   5555</a:t>
            </a:r>
            <a:endParaRPr lang="fr-FR" sz="2400" b="1" dirty="0" smtClean="0"/>
          </a:p>
          <a:p>
            <a:pPr marL="0" indent="0">
              <a:buNone/>
            </a:pPr>
            <a:r>
              <a:rPr lang="en-AU" sz="2400" b="1" dirty="0" smtClean="0"/>
              <a:t>[</a:t>
            </a:r>
            <a:r>
              <a:rPr lang="en-AU" sz="2400" b="1" dirty="0" err="1" smtClean="0"/>
              <a:t>iSIKHNAS</a:t>
            </a:r>
            <a:r>
              <a:rPr lang="en-AU" sz="2400" b="1" dirty="0" smtClean="0"/>
              <a:t>] </a:t>
            </a:r>
            <a:r>
              <a:rPr lang="en-AU" sz="2400" b="1" dirty="0" err="1" smtClean="0"/>
              <a:t>Terima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kasih</a:t>
            </a:r>
            <a:r>
              <a:rPr lang="en-AU" sz="2400" b="1" dirty="0" smtClean="0"/>
              <a:t> Budi </a:t>
            </a:r>
            <a:r>
              <a:rPr lang="en-AU" sz="2400" b="1" dirty="0" err="1" smtClean="0"/>
              <a:t>Sithi</a:t>
            </a:r>
            <a:r>
              <a:rPr lang="en-AU" sz="2400" b="1" dirty="0" smtClean="0"/>
              <a:t>. </a:t>
            </a:r>
            <a:r>
              <a:rPr lang="en-AU" sz="2400" b="1" dirty="0" err="1"/>
              <a:t>Anda</a:t>
            </a:r>
            <a:r>
              <a:rPr lang="en-AU" sz="2400" b="1" dirty="0"/>
              <a:t> </a:t>
            </a:r>
            <a:r>
              <a:rPr lang="en-AU" sz="2400" b="1" dirty="0" err="1"/>
              <a:t>telah</a:t>
            </a:r>
            <a:r>
              <a:rPr lang="en-AU" sz="2400" b="1" dirty="0"/>
              <a:t> </a:t>
            </a:r>
            <a:r>
              <a:rPr lang="en-AU" sz="2400" b="1" dirty="0" err="1"/>
              <a:t>terdaftar</a:t>
            </a:r>
            <a:r>
              <a:rPr lang="en-AU" sz="2400" b="1" dirty="0"/>
              <a:t> </a:t>
            </a:r>
            <a:r>
              <a:rPr lang="en-AU" sz="2400" b="1" dirty="0" smtClean="0"/>
              <a:t>di 0812 4558690.</a:t>
            </a:r>
            <a:endParaRPr lang="fr-FR" sz="2400" b="1" dirty="0"/>
          </a:p>
        </p:txBody>
      </p:sp>
      <p:sp>
        <p:nvSpPr>
          <p:cNvPr id="12" name="Rectangular Callout 11"/>
          <p:cNvSpPr/>
          <p:nvPr/>
        </p:nvSpPr>
        <p:spPr>
          <a:xfrm>
            <a:off x="1241185" y="2420888"/>
            <a:ext cx="1314591" cy="1008112"/>
          </a:xfrm>
          <a:prstGeom prst="wedgeRectCallout">
            <a:avLst>
              <a:gd name="adj1" fmla="val -16306"/>
              <a:gd name="adj2" fmla="val -780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KODE PIN </a:t>
            </a:r>
            <a:r>
              <a:rPr lang="en-AU" dirty="0" err="1" smtClean="0"/>
              <a:t>dari</a:t>
            </a:r>
            <a:r>
              <a:rPr lang="en-AU" dirty="0" smtClean="0"/>
              <a:t> inseminator</a:t>
            </a:r>
            <a:endParaRPr lang="en-AU" dirty="0"/>
          </a:p>
        </p:txBody>
      </p:sp>
      <p:sp>
        <p:nvSpPr>
          <p:cNvPr id="2" name="Rectangle 1"/>
          <p:cNvSpPr/>
          <p:nvPr/>
        </p:nvSpPr>
        <p:spPr>
          <a:xfrm>
            <a:off x="395536" y="116632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 err="1" smtClean="0"/>
              <a:t>Konfirmasi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Daftar</a:t>
            </a:r>
            <a:r>
              <a:rPr lang="fr-FR" sz="4000" b="1" dirty="0" smtClean="0"/>
              <a:t> </a:t>
            </a:r>
            <a:r>
              <a:rPr lang="fr-FR" sz="4000" b="1" dirty="0" err="1" smtClean="0"/>
              <a:t>Pemilik</a:t>
            </a:r>
            <a:r>
              <a:rPr lang="fr-FR" sz="4000" b="1" dirty="0" smtClean="0"/>
              <a:t> 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407999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112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fr-FR" b="1" dirty="0" err="1" smtClean="0"/>
              <a:t>Daftar</a:t>
            </a:r>
            <a:r>
              <a:rPr lang="fr-FR" b="1" dirty="0" smtClean="0"/>
              <a:t> </a:t>
            </a:r>
            <a:r>
              <a:rPr lang="en-AU" b="1" dirty="0" err="1" smtClean="0"/>
              <a:t>Hewan</a:t>
            </a:r>
            <a:r>
              <a:rPr lang="id-ID" b="1" dirty="0" smtClean="0"/>
              <a:t> (DH)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66800"/>
            <a:ext cx="8208912" cy="5410200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</a:rPr>
              <a:t>Pengguna</a:t>
            </a:r>
            <a:endParaRPr lang="en-US" sz="3600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	Inseminator </a:t>
            </a:r>
          </a:p>
          <a:p>
            <a:r>
              <a:rPr lang="en-US" sz="3600" b="1" dirty="0" err="1" smtClean="0">
                <a:solidFill>
                  <a:srgbClr val="002060"/>
                </a:solidFill>
              </a:rPr>
              <a:t>Tujuan</a:t>
            </a:r>
            <a:endParaRPr lang="en-US" sz="3600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	</a:t>
            </a:r>
            <a:r>
              <a:rPr lang="en-US" sz="3600" dirty="0" err="1" smtClean="0">
                <a:solidFill>
                  <a:srgbClr val="002060"/>
                </a:solidFill>
              </a:rPr>
              <a:t>Untuk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mendaftarkan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hewan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3600" b="1" dirty="0" err="1" smtClean="0">
                <a:solidFill>
                  <a:srgbClr val="002060"/>
                </a:solidFill>
              </a:rPr>
              <a:t>Kapan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digunakan</a:t>
            </a:r>
            <a:endParaRPr lang="en-US" sz="3600" dirty="0" smtClean="0">
              <a:solidFill>
                <a:srgbClr val="002060"/>
              </a:solidFill>
            </a:endParaRPr>
          </a:p>
          <a:p>
            <a:pPr lvl="0">
              <a:buNone/>
            </a:pPr>
            <a:r>
              <a:rPr lang="en-US" sz="3600" dirty="0" smtClean="0">
                <a:solidFill>
                  <a:srgbClr val="002060"/>
                </a:solidFill>
              </a:rPr>
              <a:t>	</a:t>
            </a:r>
            <a:r>
              <a:rPr lang="en-US" sz="3600" dirty="0" err="1" smtClean="0">
                <a:solidFill>
                  <a:srgbClr val="002060"/>
                </a:solidFill>
              </a:rPr>
              <a:t>Ketika</a:t>
            </a:r>
            <a:r>
              <a:rPr lang="en-US" sz="3600" dirty="0" smtClean="0">
                <a:solidFill>
                  <a:srgbClr val="002060"/>
                </a:solidFill>
              </a:rPr>
              <a:t> inseminator </a:t>
            </a:r>
            <a:r>
              <a:rPr lang="en-US" sz="3600" dirty="0" err="1" smtClean="0">
                <a:solidFill>
                  <a:srgbClr val="002060"/>
                </a:solidFill>
              </a:rPr>
              <a:t>mendaftarkan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hewan</a:t>
            </a:r>
            <a:r>
              <a:rPr lang="en-US" sz="3600" dirty="0" smtClean="0">
                <a:solidFill>
                  <a:srgbClr val="002060"/>
                </a:solidFill>
              </a:rPr>
              <a:t> yang </a:t>
            </a:r>
            <a:r>
              <a:rPr lang="en-US" sz="3600" dirty="0" err="1" smtClean="0">
                <a:solidFill>
                  <a:srgbClr val="002060"/>
                </a:solidFill>
              </a:rPr>
              <a:t>akan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diinseminasi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866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fr-FR" b="1" dirty="0" err="1" smtClean="0"/>
              <a:t>Daftar</a:t>
            </a:r>
            <a:r>
              <a:rPr lang="fr-FR" b="1" dirty="0" smtClean="0"/>
              <a:t> </a:t>
            </a:r>
            <a:r>
              <a:rPr lang="en-AU" b="1" dirty="0" err="1" smtClean="0"/>
              <a:t>Hewan</a:t>
            </a:r>
            <a:endParaRPr lang="fr-F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39" y="1066800"/>
            <a:ext cx="9144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b="1" dirty="0" smtClean="0"/>
              <a:t>DH  [ID </a:t>
            </a:r>
            <a:r>
              <a:rPr lang="en-AU" sz="2400" b="1" dirty="0" err="1" smtClean="0"/>
              <a:t>Pemilik</a:t>
            </a:r>
            <a:r>
              <a:rPr lang="en-AU" sz="2400" b="1" dirty="0" smtClean="0"/>
              <a:t> ] ([ID </a:t>
            </a:r>
            <a:r>
              <a:rPr lang="en-AU" sz="2400" b="1" dirty="0" err="1" smtClean="0"/>
              <a:t>Hewan</a:t>
            </a:r>
            <a:r>
              <a:rPr lang="en-AU" sz="2400" b="1" dirty="0" smtClean="0"/>
              <a:t>] [</a:t>
            </a:r>
            <a:r>
              <a:rPr lang="en-AU" sz="2400" b="1" dirty="0" err="1" smtClean="0"/>
              <a:t>speses</a:t>
            </a:r>
            <a:r>
              <a:rPr lang="en-AU" sz="2400" b="1" dirty="0" smtClean="0"/>
              <a:t>/</a:t>
            </a:r>
            <a:r>
              <a:rPr lang="en-AU" sz="2400" b="1" dirty="0" err="1" smtClean="0"/>
              <a:t>jenis</a:t>
            </a:r>
            <a:r>
              <a:rPr lang="en-AU" sz="2400" b="1" dirty="0" smtClean="0"/>
              <a:t> </a:t>
            </a:r>
            <a:r>
              <a:rPr lang="en-AU" sz="2400" b="1" dirty="0" err="1" smtClean="0"/>
              <a:t>hewan</a:t>
            </a:r>
            <a:r>
              <a:rPr lang="en-AU" sz="2400" b="1" dirty="0" smtClean="0"/>
              <a:t>] [</a:t>
            </a:r>
            <a:r>
              <a:rPr lang="en-AU" sz="2400" b="1" dirty="0" err="1" smtClean="0"/>
              <a:t>kelamin</a:t>
            </a:r>
            <a:r>
              <a:rPr lang="en-AU" sz="2400" b="1" dirty="0" smtClean="0"/>
              <a:t>] [</a:t>
            </a:r>
            <a:r>
              <a:rPr lang="en-AU" sz="2400" b="1" dirty="0" err="1" smtClean="0"/>
              <a:t>umur</a:t>
            </a:r>
            <a:r>
              <a:rPr lang="en-AU" sz="2400" b="1" dirty="0" smtClean="0"/>
              <a:t>]…)</a:t>
            </a:r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endParaRPr lang="en-AU" sz="2800" b="1" dirty="0" smtClean="0"/>
          </a:p>
          <a:p>
            <a:pPr marL="0" indent="0">
              <a:buNone/>
            </a:pPr>
            <a:endParaRPr lang="en-AU" sz="2800" b="1" dirty="0" smtClean="0"/>
          </a:p>
          <a:p>
            <a:r>
              <a:rPr lang="en-AU" sz="2800" b="1" dirty="0" smtClean="0"/>
              <a:t>ID </a:t>
            </a:r>
            <a:r>
              <a:rPr lang="en-AU" sz="2800" b="1" dirty="0" err="1" smtClean="0"/>
              <a:t>Pemilik</a:t>
            </a:r>
            <a:r>
              <a:rPr lang="en-AU" sz="2800" b="1" dirty="0" smtClean="0"/>
              <a:t> – 6 digit </a:t>
            </a:r>
            <a:r>
              <a:rPr lang="en-AU" sz="2800" b="1" dirty="0" err="1" smtClean="0"/>
              <a:t>nomor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identifikasi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peternak</a:t>
            </a:r>
            <a:endParaRPr lang="en-AU" sz="2800" b="1" dirty="0" smtClean="0"/>
          </a:p>
          <a:p>
            <a:r>
              <a:rPr lang="en-AU" sz="2800" b="1" dirty="0" smtClean="0"/>
              <a:t>ID </a:t>
            </a:r>
            <a:r>
              <a:rPr lang="en-AU" sz="2800" b="1" dirty="0" err="1" smtClean="0"/>
              <a:t>Hewan</a:t>
            </a:r>
            <a:r>
              <a:rPr lang="en-AU" sz="2800" b="1" dirty="0" smtClean="0"/>
              <a:t> – </a:t>
            </a:r>
            <a:r>
              <a:rPr lang="en-AU" sz="2800" b="1" dirty="0" err="1" smtClean="0"/>
              <a:t>nomor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eartag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atau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nama</a:t>
            </a:r>
            <a:r>
              <a:rPr lang="en-AU" sz="2800" b="1" dirty="0" smtClean="0"/>
              <a:t>/</a:t>
            </a:r>
            <a:r>
              <a:rPr lang="en-AU" sz="2800" b="1" dirty="0" err="1" smtClean="0"/>
              <a:t>nomor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ternak</a:t>
            </a:r>
            <a:endParaRPr lang="en-AU" sz="2800" b="1" dirty="0" smtClean="0"/>
          </a:p>
          <a:p>
            <a:r>
              <a:rPr lang="en-AU" sz="2800" b="1" dirty="0" err="1" smtClean="0"/>
              <a:t>Kode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Spesies</a:t>
            </a:r>
            <a:endParaRPr lang="en-AU" sz="2800" b="1" dirty="0" smtClean="0"/>
          </a:p>
          <a:p>
            <a:r>
              <a:rPr lang="en-AU" sz="2800" b="1" dirty="0" err="1" smtClean="0"/>
              <a:t>Jenis</a:t>
            </a:r>
            <a:r>
              <a:rPr lang="en-AU" sz="2800" b="1" dirty="0" smtClean="0"/>
              <a:t> </a:t>
            </a:r>
            <a:r>
              <a:rPr lang="en-AU" sz="2800" b="1" dirty="0" err="1" smtClean="0"/>
              <a:t>kelamin</a:t>
            </a:r>
            <a:r>
              <a:rPr lang="en-AU" sz="2800" b="1" dirty="0" smtClean="0"/>
              <a:t> – J (</a:t>
            </a:r>
            <a:r>
              <a:rPr lang="en-AU" sz="2800" b="1" dirty="0" err="1" smtClean="0"/>
              <a:t>jantan</a:t>
            </a:r>
            <a:r>
              <a:rPr lang="en-AU" sz="2800" b="1" dirty="0" smtClean="0"/>
              <a:t>) </a:t>
            </a:r>
            <a:r>
              <a:rPr lang="en-AU" sz="2800" b="1" dirty="0" err="1" smtClean="0"/>
              <a:t>atau</a:t>
            </a:r>
            <a:r>
              <a:rPr lang="en-AU" sz="2800" b="1" dirty="0" smtClean="0"/>
              <a:t> B (</a:t>
            </a:r>
            <a:r>
              <a:rPr lang="en-AU" sz="2800" b="1" dirty="0" err="1" smtClean="0"/>
              <a:t>betina</a:t>
            </a:r>
            <a:r>
              <a:rPr lang="en-AU" sz="2800" b="1" dirty="0" smtClean="0"/>
              <a:t>)</a:t>
            </a:r>
          </a:p>
          <a:p>
            <a:r>
              <a:rPr lang="en-AU" sz="2800" b="1" dirty="0" err="1" smtClean="0"/>
              <a:t>Umur</a:t>
            </a:r>
            <a:r>
              <a:rPr lang="en-AU" sz="2800" b="1" dirty="0" smtClean="0"/>
              <a:t> - </a:t>
            </a:r>
            <a:r>
              <a:rPr lang="en-AU" sz="2800" b="1" dirty="0" err="1" smtClean="0"/>
              <a:t>tahun</a:t>
            </a:r>
            <a:r>
              <a:rPr lang="en-AU" sz="2800" b="1" dirty="0" smtClean="0"/>
              <a:t> </a:t>
            </a:r>
          </a:p>
          <a:p>
            <a:pPr marL="0" indent="0">
              <a:buNone/>
            </a:pPr>
            <a:endParaRPr lang="en-AU" sz="2800" b="1" dirty="0" smtClean="0"/>
          </a:p>
          <a:p>
            <a:pPr marL="0" indent="0">
              <a:buNone/>
            </a:pPr>
            <a:endParaRPr lang="en-AU" b="1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737129" y="1676400"/>
            <a:ext cx="2610735" cy="1014266"/>
            <a:chOff x="1130690" y="1348755"/>
            <a:chExt cx="2100999" cy="1014266"/>
          </a:xfrm>
        </p:grpSpPr>
        <p:sp>
          <p:nvSpPr>
            <p:cNvPr id="5" name="Rectangular Callout 4"/>
            <p:cNvSpPr/>
            <p:nvPr/>
          </p:nvSpPr>
          <p:spPr>
            <a:xfrm>
              <a:off x="1130690" y="135490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Pemilik</a:t>
              </a:r>
              <a:endParaRPr lang="en-AU" dirty="0"/>
            </a:p>
          </p:txBody>
        </p:sp>
        <p:sp>
          <p:nvSpPr>
            <p:cNvPr id="6" name="Rectangular Callout 5"/>
            <p:cNvSpPr/>
            <p:nvPr/>
          </p:nvSpPr>
          <p:spPr>
            <a:xfrm>
              <a:off x="2428131" y="1348755"/>
              <a:ext cx="803558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smtClean="0"/>
                <a:t>ID </a:t>
              </a:r>
              <a:r>
                <a:rPr lang="en-AU" dirty="0" err="1" smtClean="0"/>
                <a:t>Hewan</a:t>
              </a:r>
              <a:endParaRPr lang="en-AU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861048" y="1676400"/>
            <a:ext cx="3161025" cy="1032520"/>
            <a:chOff x="768019" y="611269"/>
            <a:chExt cx="2515136" cy="1032520"/>
          </a:xfrm>
        </p:grpSpPr>
        <p:sp>
          <p:nvSpPr>
            <p:cNvPr id="8" name="Rectangular Callout 7"/>
            <p:cNvSpPr/>
            <p:nvPr/>
          </p:nvSpPr>
          <p:spPr>
            <a:xfrm>
              <a:off x="768019" y="611269"/>
              <a:ext cx="1019582" cy="1008112"/>
            </a:xfrm>
            <a:prstGeom prst="wedgeRectCallout">
              <a:avLst>
                <a:gd name="adj1" fmla="val -16306"/>
                <a:gd name="adj2" fmla="val -7800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err="1" smtClean="0"/>
                <a:t>Speses</a:t>
              </a:r>
              <a:r>
                <a:rPr lang="en-AU" dirty="0" smtClean="0"/>
                <a:t>/</a:t>
              </a:r>
            </a:p>
            <a:p>
              <a:pPr algn="ctr"/>
              <a:r>
                <a:rPr lang="en-AU" dirty="0" err="1" smtClean="0"/>
                <a:t>Jenis</a:t>
              </a:r>
              <a:r>
                <a:rPr lang="en-AU" dirty="0" smtClean="0"/>
                <a:t> </a:t>
              </a:r>
              <a:r>
                <a:rPr lang="en-AU" dirty="0" err="1" smtClean="0"/>
                <a:t>hewan</a:t>
              </a:r>
              <a:endParaRPr lang="en-AU" dirty="0"/>
            </a:p>
          </p:txBody>
        </p:sp>
        <p:sp>
          <p:nvSpPr>
            <p:cNvPr id="9" name="Rectangular Callout 8"/>
            <p:cNvSpPr/>
            <p:nvPr/>
          </p:nvSpPr>
          <p:spPr>
            <a:xfrm>
              <a:off x="2479597" y="635677"/>
              <a:ext cx="803558" cy="1008112"/>
            </a:xfrm>
            <a:prstGeom prst="wedgeRectCallout">
              <a:avLst>
                <a:gd name="adj1" fmla="val 13787"/>
                <a:gd name="adj2" fmla="val -8582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AU" dirty="0" err="1" smtClean="0"/>
                <a:t>Jenis</a:t>
              </a:r>
              <a:r>
                <a:rPr lang="en-AU" dirty="0" smtClean="0"/>
                <a:t> </a:t>
              </a:r>
              <a:r>
                <a:rPr lang="en-AU" dirty="0" err="1" smtClean="0"/>
                <a:t>kelamin</a:t>
              </a:r>
              <a:endParaRPr lang="en-AU" dirty="0" smtClean="0"/>
            </a:p>
            <a:p>
              <a:pPr algn="ctr"/>
              <a:r>
                <a:rPr lang="en-AU" dirty="0" smtClean="0"/>
                <a:t>(J / B)</a:t>
              </a:r>
              <a:endParaRPr lang="en-AU" dirty="0"/>
            </a:p>
          </p:txBody>
        </p:sp>
      </p:grpSp>
      <p:sp>
        <p:nvSpPr>
          <p:cNvPr id="10" name="Rectangular Callout 9"/>
          <p:cNvSpPr/>
          <p:nvPr/>
        </p:nvSpPr>
        <p:spPr>
          <a:xfrm>
            <a:off x="7531822" y="1676400"/>
            <a:ext cx="1000618" cy="1008112"/>
          </a:xfrm>
          <a:prstGeom prst="wedgeRectCallout">
            <a:avLst>
              <a:gd name="adj1" fmla="val 12790"/>
              <a:gd name="adj2" fmla="val -8269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err="1" smtClean="0"/>
              <a:t>Umur</a:t>
            </a:r>
            <a:endParaRPr lang="en-AU" dirty="0" smtClean="0"/>
          </a:p>
          <a:p>
            <a:pPr algn="ctr"/>
            <a:r>
              <a:rPr lang="en-AU" dirty="0" smtClean="0"/>
              <a:t>(</a:t>
            </a:r>
            <a:r>
              <a:rPr lang="en-AU" dirty="0" err="1" smtClean="0"/>
              <a:t>tahun</a:t>
            </a:r>
            <a:r>
              <a:rPr lang="en-AU" dirty="0" smtClean="0"/>
              <a:t>)</a:t>
            </a:r>
          </a:p>
          <a:p>
            <a:pPr algn="ctr"/>
            <a:endParaRPr lang="en-AU" dirty="0"/>
          </a:p>
        </p:txBody>
      </p:sp>
      <p:sp>
        <p:nvSpPr>
          <p:cNvPr id="11" name="Rectangle 10"/>
          <p:cNvSpPr/>
          <p:nvPr/>
        </p:nvSpPr>
        <p:spPr>
          <a:xfrm>
            <a:off x="2057400" y="2773288"/>
            <a:ext cx="5986280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err="1"/>
              <a:t>Mengulangi</a:t>
            </a:r>
            <a:r>
              <a:rPr lang="en-AU" dirty="0"/>
              <a:t> </a:t>
            </a:r>
            <a:r>
              <a:rPr lang="en-AU" dirty="0" err="1"/>
              <a:t>urutan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943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4785</TotalTime>
  <Words>871</Words>
  <Application>Microsoft Office PowerPoint</Application>
  <PresentationFormat>On-screen Show (4:3)</PresentationFormat>
  <Paragraphs>207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</vt:lpstr>
      <vt:lpstr>Calibri</vt:lpstr>
      <vt:lpstr>Times New Roman</vt:lpstr>
      <vt:lpstr>Office Theme</vt:lpstr>
      <vt:lpstr>PowerPoint Presentation</vt:lpstr>
      <vt:lpstr>iSIKHNAS - IB</vt:lpstr>
      <vt:lpstr>Keuntungan Pelaporan identifikasi Pemilik dan Hewan</vt:lpstr>
      <vt:lpstr>PowerPoint Presentation</vt:lpstr>
      <vt:lpstr>Pemilik ternak memiliki Hp ?</vt:lpstr>
      <vt:lpstr>PowerPoint Presentation</vt:lpstr>
      <vt:lpstr>PowerPoint Presentation</vt:lpstr>
      <vt:lpstr>Daftar Hewan (DH)</vt:lpstr>
      <vt:lpstr>Daftar Hewan</vt:lpstr>
      <vt:lpstr>PowerPoint Presentation</vt:lpstr>
      <vt:lpstr>Daftar Hewan</vt:lpstr>
      <vt:lpstr>Jual Hewan (JH)</vt:lpstr>
      <vt:lpstr>Jual Hewan</vt:lpstr>
      <vt:lpstr>Ganti ID Hewan (GI)</vt:lpstr>
      <vt:lpstr>Ganti ID Hewan</vt:lpstr>
      <vt:lpstr>Akhir Hewan (AH)</vt:lpstr>
      <vt:lpstr>Akhir Hewan</vt:lpstr>
      <vt:lpstr>PowerPoint Presentation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Lenovo</cp:lastModifiedBy>
  <cp:revision>39</cp:revision>
  <dcterms:created xsi:type="dcterms:W3CDTF">2013-03-15T18:03:41Z</dcterms:created>
  <dcterms:modified xsi:type="dcterms:W3CDTF">2015-02-06T08:16:11Z</dcterms:modified>
</cp:coreProperties>
</file>