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33" r:id="rId2"/>
    <p:sldId id="309" r:id="rId3"/>
    <p:sldId id="310" r:id="rId4"/>
    <p:sldId id="311" r:id="rId5"/>
    <p:sldId id="312" r:id="rId6"/>
    <p:sldId id="313" r:id="rId7"/>
    <p:sldId id="315" r:id="rId8"/>
    <p:sldId id="316" r:id="rId9"/>
    <p:sldId id="317" r:id="rId10"/>
    <p:sldId id="321" r:id="rId11"/>
    <p:sldId id="318" r:id="rId12"/>
    <p:sldId id="319" r:id="rId13"/>
    <p:sldId id="320" r:id="rId14"/>
    <p:sldId id="322" r:id="rId15"/>
    <p:sldId id="323" r:id="rId16"/>
    <p:sldId id="324" r:id="rId17"/>
    <p:sldId id="325" r:id="rId18"/>
    <p:sldId id="326" r:id="rId19"/>
    <p:sldId id="314" r:id="rId20"/>
    <p:sldId id="327" r:id="rId21"/>
    <p:sldId id="328" r:id="rId22"/>
    <p:sldId id="329" r:id="rId23"/>
    <p:sldId id="330" r:id="rId24"/>
    <p:sldId id="331" r:id="rId25"/>
    <p:sldId id="332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4" d="100"/>
          <a:sy n="64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47B1F-1FD1-47A1-AB22-A5D57F7461D0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6C1D5-6EAB-424C-AE44-2766533C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9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04" y="279438"/>
            <a:ext cx="636382" cy="635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098"/>
          </a:xfrm>
        </p:spPr>
        <p:txBody>
          <a:bodyPr>
            <a:no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04" y="279438"/>
            <a:ext cx="636382" cy="635109"/>
          </a:xfrm>
          <a:prstGeom prst="rect">
            <a:avLst/>
          </a:prstGeom>
        </p:spPr>
      </p:pic>
      <p:pic>
        <p:nvPicPr>
          <p:cNvPr id="10" name="Picture 9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37A7-B7EB-C947-BB67-ECE9659E37B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Modul</a:t>
            </a:r>
            <a:r>
              <a:rPr lang="en-AU" dirty="0" smtClean="0"/>
              <a:t> 8: Instant Messaging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Using chat apps to report to iSIKHNAS</a:t>
            </a:r>
            <a:endParaRPr lang="fr-FR" dirty="0"/>
          </a:p>
        </p:txBody>
      </p:sp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15" y="178353"/>
            <a:ext cx="3456384" cy="19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2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1276350"/>
            <a:ext cx="2486025" cy="430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26886" y="256490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648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95400"/>
            <a:ext cx="2476500" cy="428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+Add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33750" y="514009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730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95400"/>
            <a:ext cx="2476500" cy="428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319972" y="3619405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91129"/>
            <a:ext cx="4705350" cy="31051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824028" y="4508727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230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95400"/>
            <a:ext cx="2476500" cy="428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23" y="1903508"/>
            <a:ext cx="4705350" cy="310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24028" y="4508727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723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76350"/>
            <a:ext cx="2476500" cy="430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60032" y="256490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881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76350"/>
            <a:ext cx="2476500" cy="430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50256" y="2941448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061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285875"/>
            <a:ext cx="5076825" cy="428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033587" y="5140985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153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1290637"/>
            <a:ext cx="5057775" cy="427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39056" y="3185223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1539056" y="3677311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163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09" y="389049"/>
            <a:ext cx="8229600" cy="778098"/>
          </a:xfrm>
        </p:spPr>
        <p:txBody>
          <a:bodyPr/>
          <a:lstStyle/>
          <a:p>
            <a:pPr algn="ctr"/>
            <a:r>
              <a:rPr lang="en-US" sz="4000" dirty="0" smtClean="0"/>
              <a:t>Hangouts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Install Hangouts</a:t>
            </a:r>
          </a:p>
          <a:p>
            <a:pPr lvl="1"/>
            <a:r>
              <a:rPr lang="en-US" sz="4000" i="1" dirty="0"/>
              <a:t>c</a:t>
            </a:r>
            <a:r>
              <a:rPr lang="en-US" sz="4000" i="1" dirty="0" smtClean="0"/>
              <a:t>hrome.google.com/</a:t>
            </a:r>
            <a:r>
              <a:rPr lang="en-US" sz="4000" i="1" dirty="0" err="1" smtClean="0"/>
              <a:t>webstore</a:t>
            </a:r>
            <a:endParaRPr lang="en-US" sz="4000" i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Isi username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Isi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 In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04048" y="261247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5004048" y="311698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9" name="Oval 8"/>
          <p:cNvSpPr/>
          <p:nvPr/>
        </p:nvSpPr>
        <p:spPr>
          <a:xfrm>
            <a:off x="5004048" y="3811689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3</a:t>
            </a:r>
            <a:endParaRPr lang="en-US" sz="1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" y="0"/>
            <a:ext cx="9142053" cy="693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8098"/>
          </a:xfrm>
        </p:spPr>
        <p:txBody>
          <a:bodyPr/>
          <a:lstStyle/>
          <a:p>
            <a:pPr algn="ctr"/>
            <a:r>
              <a:rPr lang="en-US" sz="4000" dirty="0" smtClean="0"/>
              <a:t>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Koneksi</a:t>
            </a:r>
            <a:r>
              <a:rPr lang="en-US" sz="3600" dirty="0" smtClean="0"/>
              <a:t> internet</a:t>
            </a:r>
          </a:p>
          <a:p>
            <a:r>
              <a:rPr lang="en-US" sz="3600" dirty="0" smtClean="0"/>
              <a:t>Mail Server </a:t>
            </a:r>
            <a:r>
              <a:rPr lang="en-US" sz="3600" b="1" dirty="0" smtClean="0"/>
              <a:t>GMAIL</a:t>
            </a:r>
          </a:p>
          <a:p>
            <a:pPr marL="914400" lvl="2" indent="0">
              <a:buNone/>
            </a:pPr>
            <a:r>
              <a:rPr lang="en-US" sz="3600" i="1" dirty="0" smtClean="0"/>
              <a:t>someone@gmail.com</a:t>
            </a:r>
          </a:p>
          <a:p>
            <a:pPr marL="914400" lvl="2" indent="0">
              <a:buNone/>
            </a:pPr>
            <a:r>
              <a:rPr lang="en-US" sz="3600" i="1" dirty="0" smtClean="0"/>
              <a:t>some.body@gmail.com</a:t>
            </a:r>
          </a:p>
          <a:p>
            <a:r>
              <a:rPr lang="en-US" sz="3600" dirty="0" smtClean="0"/>
              <a:t>E-mail </a:t>
            </a:r>
            <a:r>
              <a:rPr lang="en-US" sz="3600" dirty="0"/>
              <a:t>account </a:t>
            </a:r>
            <a:r>
              <a:rPr lang="en-US" sz="3600" b="1" dirty="0" err="1"/>
              <a:t>teregistrasi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b="1" dirty="0" err="1" smtClean="0"/>
              <a:t>iSIKHNAS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endParaRPr lang="en-US" sz="2400" i="1" dirty="0" smtClean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915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04048" y="261247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5004048" y="311698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9" y="-20632"/>
            <a:ext cx="9147501" cy="687863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814667" y="2166871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715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04048" y="261247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5004048" y="311698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9" name="Oval 8"/>
          <p:cNvSpPr/>
          <p:nvPr/>
        </p:nvSpPr>
        <p:spPr>
          <a:xfrm>
            <a:off x="4814667" y="2166871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99"/>
            <a:ext cx="9144000" cy="68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27"/>
          <a:stretch/>
        </p:blipFill>
        <p:spPr>
          <a:xfrm>
            <a:off x="2647950" y="836712"/>
            <a:ext cx="3848100" cy="520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148064" y="5556060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11" name="Oval 10"/>
          <p:cNvSpPr/>
          <p:nvPr/>
        </p:nvSpPr>
        <p:spPr>
          <a:xfrm>
            <a:off x="3563888" y="3140968"/>
            <a:ext cx="1224136" cy="1221493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12" name="Curved Up Arrow 11"/>
          <p:cNvSpPr/>
          <p:nvPr/>
        </p:nvSpPr>
        <p:spPr>
          <a:xfrm rot="14791765">
            <a:off x="4571999" y="4234278"/>
            <a:ext cx="1656184" cy="504056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1347787"/>
            <a:ext cx="3609975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102958" y="4869160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11" name="Oval 10"/>
          <p:cNvSpPr/>
          <p:nvPr/>
        </p:nvSpPr>
        <p:spPr>
          <a:xfrm>
            <a:off x="3563888" y="3140968"/>
            <a:ext cx="1224136" cy="1221493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663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347787"/>
            <a:ext cx="360045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175956" y="2242365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11" name="Oval 10"/>
          <p:cNvSpPr/>
          <p:nvPr/>
        </p:nvSpPr>
        <p:spPr>
          <a:xfrm>
            <a:off x="3563888" y="3087242"/>
            <a:ext cx="1224136" cy="1221493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238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imgur.com/NFQRDP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50" y="694575"/>
            <a:ext cx="3055268" cy="54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Hangouts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48560" y="888555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5103352" y="197142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884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99" y="1484785"/>
            <a:ext cx="294913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222"/>
            <a:ext cx="8229600" cy="778098"/>
          </a:xfrm>
        </p:spPr>
        <p:txBody>
          <a:bodyPr/>
          <a:lstStyle/>
          <a:p>
            <a:pPr algn="ctr"/>
            <a:r>
              <a:rPr lang="en-US" sz="4000" dirty="0" err="1" smtClean="0"/>
              <a:t>Akses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Desktop </a:t>
            </a:r>
            <a:endParaRPr lang="en-US" sz="3200" dirty="0" smtClean="0"/>
          </a:p>
          <a:p>
            <a:pPr lvl="1"/>
            <a:r>
              <a:rPr lang="en-US" sz="3200" dirty="0" smtClean="0"/>
              <a:t>G-Talk</a:t>
            </a:r>
          </a:p>
          <a:p>
            <a:pPr lvl="1"/>
            <a:r>
              <a:rPr lang="en-US" sz="3200" dirty="0" smtClean="0"/>
              <a:t>Hangouts</a:t>
            </a:r>
          </a:p>
          <a:p>
            <a:r>
              <a:rPr lang="en-US" sz="3200" dirty="0" smtClean="0"/>
              <a:t>Website</a:t>
            </a:r>
          </a:p>
          <a:p>
            <a:pPr lvl="1"/>
            <a:r>
              <a:rPr lang="en-US" sz="3200" dirty="0" err="1" smtClean="0"/>
              <a:t>GMail</a:t>
            </a:r>
            <a:endParaRPr lang="en-US" sz="3200" dirty="0" smtClean="0"/>
          </a:p>
          <a:p>
            <a:r>
              <a:rPr lang="en-US" sz="3200" dirty="0" smtClean="0"/>
              <a:t>Smart Phone</a:t>
            </a:r>
          </a:p>
          <a:p>
            <a:pPr lvl="1"/>
            <a:r>
              <a:rPr lang="en-US" sz="3200" dirty="0" smtClean="0"/>
              <a:t>Hangouts</a:t>
            </a:r>
          </a:p>
          <a:p>
            <a:pPr lvl="1"/>
            <a:r>
              <a:rPr lang="en-US" sz="3200" dirty="0" smtClean="0"/>
              <a:t>IM</a:t>
            </a:r>
            <a:r>
              <a:rPr lang="en-US" sz="3200" baseline="30000" dirty="0" smtClean="0"/>
              <a:t>+</a:t>
            </a:r>
          </a:p>
          <a:p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400" i="1" dirty="0" smtClean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644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43" y="188640"/>
            <a:ext cx="8229600" cy="778098"/>
          </a:xfrm>
        </p:spPr>
        <p:txBody>
          <a:bodyPr/>
          <a:lstStyle/>
          <a:p>
            <a:pPr algn="ctr"/>
            <a:r>
              <a:rPr lang="en-US" sz="4000" dirty="0" smtClean="0"/>
              <a:t>G-Talk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aplikasi</a:t>
            </a:r>
            <a:r>
              <a:rPr lang="en-US" dirty="0" smtClean="0"/>
              <a:t> G-talk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81224"/>
            <a:ext cx="1314451" cy="124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184118"/>
            <a:ext cx="4781550" cy="36766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65768" y="537321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181224"/>
            <a:ext cx="4781550" cy="3667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049"/>
            <a:ext cx="8229600" cy="778098"/>
          </a:xfrm>
        </p:spPr>
        <p:txBody>
          <a:bodyPr/>
          <a:lstStyle/>
          <a:p>
            <a:pPr algn="ctr"/>
            <a:r>
              <a:rPr lang="en-US" sz="4000" dirty="0" smtClean="0"/>
              <a:t>G-Talk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Selesai</a:t>
            </a:r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665768" y="537321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Isi username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Isi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 In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76350"/>
            <a:ext cx="2476500" cy="43053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04048" y="261247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5004048" y="311698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9" name="Oval 8"/>
          <p:cNvSpPr/>
          <p:nvPr/>
        </p:nvSpPr>
        <p:spPr>
          <a:xfrm>
            <a:off x="5004048" y="3811689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3</a:t>
            </a:r>
            <a:endParaRPr lang="en-US" sz="16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389049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000" smtClean="0"/>
              <a:t>G-Talk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75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95400"/>
            <a:ext cx="2476500" cy="4286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+Add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33750" y="514009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89049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000" smtClean="0"/>
              <a:t>G-Talk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08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95400"/>
            <a:ext cx="2476500" cy="428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76425"/>
            <a:ext cx="4705350" cy="31051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19972" y="3619405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4824028" y="4508727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864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95400"/>
            <a:ext cx="2476500" cy="428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23" y="1903508"/>
            <a:ext cx="4705350" cy="310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24028" y="4508727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33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95</Words>
  <Application>Microsoft Office PowerPoint</Application>
  <PresentationFormat>On-screen Show (4:3)</PresentationFormat>
  <Paragraphs>86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Modul 8: Instant Messaging</vt:lpstr>
      <vt:lpstr>Requirements</vt:lpstr>
      <vt:lpstr>Akses</vt:lpstr>
      <vt:lpstr>G-Talk</vt:lpstr>
      <vt:lpstr>G-Talk</vt:lpstr>
      <vt:lpstr>PowerPoint Presentation</vt:lpstr>
      <vt:lpstr>PowerPoint Presentation</vt:lpstr>
      <vt:lpstr>G-Talk</vt:lpstr>
      <vt:lpstr>G-Talk</vt:lpstr>
      <vt:lpstr>G-Talk</vt:lpstr>
      <vt:lpstr>G-Talk</vt:lpstr>
      <vt:lpstr>G-Talk</vt:lpstr>
      <vt:lpstr>G-Talk</vt:lpstr>
      <vt:lpstr>G-Talk</vt:lpstr>
      <vt:lpstr>G-Talk</vt:lpstr>
      <vt:lpstr>G-Talk</vt:lpstr>
      <vt:lpstr>G-Talk</vt:lpstr>
      <vt:lpstr>Hangouts</vt:lpstr>
      <vt:lpstr>G-Talk</vt:lpstr>
      <vt:lpstr>Hangouts</vt:lpstr>
      <vt:lpstr>Hangouts</vt:lpstr>
      <vt:lpstr>Hangouts</vt:lpstr>
      <vt:lpstr>Hangouts</vt:lpstr>
      <vt:lpstr>Hangouts</vt:lpstr>
      <vt:lpstr>Hangouts Mobile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Pionx</dc:creator>
  <cp:lastModifiedBy>Catriona Mackenzie</cp:lastModifiedBy>
  <cp:revision>83</cp:revision>
  <dcterms:created xsi:type="dcterms:W3CDTF">2013-03-15T18:03:41Z</dcterms:created>
  <dcterms:modified xsi:type="dcterms:W3CDTF">2015-02-24T14:20:02Z</dcterms:modified>
</cp:coreProperties>
</file>