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4" r:id="rId2"/>
    <p:sldId id="307" r:id="rId3"/>
    <p:sldId id="312" r:id="rId4"/>
    <p:sldId id="313" r:id="rId5"/>
    <p:sldId id="314" r:id="rId6"/>
    <p:sldId id="309" r:id="rId7"/>
    <p:sldId id="310" r:id="rId8"/>
    <p:sldId id="311" r:id="rId9"/>
    <p:sldId id="31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58650"/>
            <a:ext cx="6858000" cy="922999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5579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539552" y="2348880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10.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Gambaran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Umum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Modul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3</a:t>
            </a:r>
            <a:endParaRPr lang="en-US" altLang="en-US" sz="32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Investigasi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dan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Respon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Penyakit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Penting</a:t>
            </a:r>
            <a:endParaRPr lang="en-US" altLang="en-US" sz="32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merupakan tindak lanjut untuk modul 1 dan 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dirty="0" smtClean="0"/>
              <a:t>yang</a:t>
            </a:r>
            <a:r>
              <a:rPr lang="en-US" b="1" dirty="0" smtClean="0"/>
              <a:t> </a:t>
            </a:r>
            <a:r>
              <a:rPr lang="fr-FR" dirty="0" smtClean="0"/>
              <a:t>membutuhkan </a:t>
            </a:r>
            <a:r>
              <a:rPr lang="fr-FR" dirty="0"/>
              <a:t>investigasi lebih lanjut, </a:t>
            </a:r>
            <a:r>
              <a:rPr lang="fr-FR" dirty="0" smtClean="0"/>
              <a:t>sampai </a:t>
            </a:r>
            <a:r>
              <a:rPr lang="fr-FR" dirty="0"/>
              <a:t>pada suatu diagnosis definitif, dan ada kalanya bahkan memerlukan tindakan respons wabah. </a:t>
            </a:r>
            <a:endParaRPr lang="en-US" b="1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54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morbiditas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zoonosis,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dicurigai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endParaRPr lang="en-US" dirty="0" smtClean="0"/>
          </a:p>
          <a:p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zoonosis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definitif</a:t>
            </a:r>
            <a:endParaRPr lang="en-US" dirty="0" smtClean="0"/>
          </a:p>
          <a:p>
            <a:r>
              <a:rPr lang="en-US" dirty="0" smtClean="0"/>
              <a:t>Status </a:t>
            </a:r>
            <a:r>
              <a:rPr lang="en-US" dirty="0" err="1" smtClean="0"/>
              <a:t>wabah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Pengobatan </a:t>
            </a:r>
          </a:p>
          <a:p>
            <a:r>
              <a:rPr lang="fr-FR" dirty="0"/>
              <a:t>P</a:t>
            </a:r>
            <a:r>
              <a:rPr lang="fr-FR" dirty="0" smtClean="0"/>
              <a:t>emusnahan </a:t>
            </a:r>
            <a:r>
              <a:rPr lang="fr-FR" dirty="0"/>
              <a:t>ternak </a:t>
            </a:r>
          </a:p>
          <a:p>
            <a:r>
              <a:rPr lang="fr-FR" dirty="0"/>
              <a:t>Kegiatan vaksinasi </a:t>
            </a:r>
          </a:p>
          <a:p>
            <a:r>
              <a:rPr lang="fr-FR" dirty="0"/>
              <a:t>Surveilans aktif </a:t>
            </a:r>
          </a:p>
          <a:p>
            <a:r>
              <a:rPr lang="fr-FR" dirty="0"/>
              <a:t>Tindakan </a:t>
            </a:r>
            <a:r>
              <a:rPr lang="fr-FR" dirty="0" smtClean="0"/>
              <a:t>lain,seperti KIE</a:t>
            </a:r>
            <a:endParaRPr lang="fr-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2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(</a:t>
            </a:r>
            <a:r>
              <a:rPr lang="en-US" i="1" dirty="0" smtClean="0"/>
              <a:t>paper based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ke</a:t>
            </a:r>
            <a:r>
              <a:rPr lang="en-US" dirty="0" smtClean="0"/>
              <a:t> database,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data,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SMS</a:t>
            </a:r>
          </a:p>
          <a:p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real-time,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tertangani</a:t>
            </a:r>
            <a:r>
              <a:rPr lang="en-US" dirty="0" smtClean="0"/>
              <a:t>/</a:t>
            </a:r>
            <a:r>
              <a:rPr lang="en-US" dirty="0" err="1" smtClean="0"/>
              <a:t>teratasi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smtClean="0"/>
              <a:t>lain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7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/>
              <a:t> </a:t>
            </a:r>
            <a:r>
              <a:rPr lang="en-US" dirty="0" err="1" smtClean="0"/>
              <a:t>hari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12196</TotalTime>
  <Words>344</Words>
  <Application>Microsoft Office PowerPoint</Application>
  <PresentationFormat>Tampilan Layar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Tujuan</vt:lpstr>
      <vt:lpstr>Penyakit penting yaitu:</vt:lpstr>
      <vt:lpstr>Informasi yang dikumpulkan dalam laporan investigasi</vt:lpstr>
      <vt:lpstr>Informasi yang dikumpulkan dalam laporan respon</vt:lpstr>
      <vt:lpstr>Perubahan Sistem</vt:lpstr>
      <vt:lpstr>Manfaat</vt:lpstr>
      <vt:lpstr>Strategi Pelatihan</vt:lpstr>
      <vt:lpstr>Strategi Pelatihan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149</cp:revision>
  <dcterms:created xsi:type="dcterms:W3CDTF">2013-03-15T18:03:41Z</dcterms:created>
  <dcterms:modified xsi:type="dcterms:W3CDTF">2015-02-11T03:57:38Z</dcterms:modified>
</cp:coreProperties>
</file>