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71" r:id="rId14"/>
    <p:sldId id="268" r:id="rId15"/>
    <p:sldId id="270" r:id="rId16"/>
    <p:sldId id="272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amble" id="{1CF579EA-5ED7-4E36-BBC4-82B051FFB41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9"/>
            <p14:sldId id="266"/>
            <p14:sldId id="271"/>
            <p14:sldId id="268"/>
            <p14:sldId id="270"/>
            <p14:sldId id="272"/>
          </p14:sldIdLst>
        </p14:section>
        <p14:section name="Epidemiology" id="{ECC3C24D-DE0B-4E0C-AD7B-275218EF244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79525" autoAdjust="0"/>
  </p:normalViewPr>
  <p:slideViewPr>
    <p:cSldViewPr>
      <p:cViewPr varScale="1">
        <p:scale>
          <a:sx n="30" d="100"/>
          <a:sy n="30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A9B3B-2DCB-4EC1-9E14-6D3987650E27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B11E2-7901-4863-B8F2-7015844766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1707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B82B6-3A6D-42E0-A03D-E53EBE9ED113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CFA76-0EDA-4ED1-941B-FD6CC7E6DF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19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288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11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651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228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30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0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48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209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733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32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5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52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65304"/>
            <a:ext cx="9144000" cy="692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" y="6053135"/>
            <a:ext cx="9145016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171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Introduction to data analysis: Case studies with iSIKHNAS </a:t>
            </a:r>
            <a:r>
              <a:rPr lang="en-AU" b="1" dirty="0" smtClean="0"/>
              <a:t>data</a:t>
            </a:r>
            <a:br>
              <a:rPr lang="en-AU" b="1" dirty="0" smtClean="0"/>
            </a:br>
            <a:r>
              <a:rPr lang="en-AU" b="1" dirty="0" smtClean="0"/>
              <a:t>Day 1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20" name="progressBar"/>
          <p:cNvSpPr/>
          <p:nvPr/>
        </p:nvSpPr>
        <p:spPr>
          <a:xfrm>
            <a:off x="0" y="6756400"/>
            <a:ext cx="132522" cy="101600"/>
          </a:xfrm>
          <a:prstGeom prst="rect">
            <a:avLst/>
          </a:prstGeom>
          <a:solidFill>
            <a:srgbClr val="1F47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pageNumber"/>
          <p:cNvSpPr txBox="1"/>
          <p:nvPr/>
        </p:nvSpPr>
        <p:spPr>
          <a:xfrm>
            <a:off x="-375478" y="6718300"/>
            <a:ext cx="1270000" cy="20005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AU" sz="700" smtClean="0">
                <a:solidFill>
                  <a:srgbClr val="FFFFFF"/>
                </a:solidFill>
              </a:rPr>
              <a:t> 1/ 69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 1</a:t>
            </a:r>
            <a:r>
              <a:rPr lang="en-AU" dirty="0" smtClean="0"/>
              <a:t>: Data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Download iSIKHNAS data</a:t>
            </a:r>
          </a:p>
          <a:p>
            <a:r>
              <a:rPr lang="en-AU" dirty="0" smtClean="0"/>
              <a:t>Preserve data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1062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concepts on errors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Missing data</a:t>
            </a:r>
          </a:p>
          <a:p>
            <a:pPr lvl="1"/>
            <a:r>
              <a:rPr lang="en-AU" dirty="0" smtClean="0"/>
              <a:t>Blank cells in data</a:t>
            </a:r>
          </a:p>
          <a:p>
            <a:pPr lvl="1"/>
            <a:r>
              <a:rPr lang="en-AU" dirty="0" smtClean="0"/>
              <a:t>Missing observations</a:t>
            </a:r>
          </a:p>
          <a:p>
            <a:r>
              <a:rPr lang="en-AU" dirty="0" smtClean="0"/>
              <a:t>Incorrect data</a:t>
            </a:r>
            <a:endParaRPr lang="en-AU" dirty="0"/>
          </a:p>
          <a:p>
            <a:pPr lvl="1"/>
            <a:r>
              <a:rPr lang="en-AU" dirty="0" smtClean="0"/>
              <a:t>Random errors</a:t>
            </a:r>
          </a:p>
          <a:p>
            <a:pPr lvl="1"/>
            <a:r>
              <a:rPr lang="en-AU" dirty="0" smtClean="0"/>
              <a:t>Systematic errors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149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 1: Data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Exercises 3: Missing data</a:t>
            </a:r>
          </a:p>
          <a:p>
            <a:r>
              <a:rPr lang="en-AU" dirty="0" smtClean="0"/>
              <a:t>Exercise 5: Create new data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7187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on descriptive statistics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Variable types</a:t>
            </a:r>
          </a:p>
          <a:p>
            <a:r>
              <a:rPr lang="en-AU" dirty="0" smtClean="0"/>
              <a:t>Continuous variables</a:t>
            </a:r>
          </a:p>
          <a:p>
            <a:pPr lvl="1"/>
            <a:r>
              <a:rPr lang="en-AU" dirty="0" smtClean="0"/>
              <a:t>Measures of central tendency </a:t>
            </a:r>
          </a:p>
          <a:p>
            <a:pPr lvl="1"/>
            <a:r>
              <a:rPr lang="en-AU" dirty="0" smtClean="0"/>
              <a:t>Measures of dispersion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7311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1: Description of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6: Descriptive statistics</a:t>
            </a:r>
          </a:p>
          <a:p>
            <a:r>
              <a:rPr lang="en-AU" dirty="0" smtClean="0"/>
              <a:t>Exercise 6b: Descriptive statistics without analysis </a:t>
            </a:r>
            <a:r>
              <a:rPr lang="en-AU" dirty="0" err="1" smtClean="0"/>
              <a:t>ToolPak</a:t>
            </a:r>
            <a:endParaRPr lang="en-AU" dirty="0" smtClean="0"/>
          </a:p>
          <a:p>
            <a:r>
              <a:rPr lang="en-AU" dirty="0" smtClean="0"/>
              <a:t>Exercise 7: Plotting (histograms)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1915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of case study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9410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The end of day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12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 to course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Relevance of data analysis to policy</a:t>
            </a:r>
          </a:p>
          <a:p>
            <a:r>
              <a:rPr lang="en-AU" dirty="0" smtClean="0"/>
              <a:t>Objectives of course</a:t>
            </a:r>
          </a:p>
          <a:p>
            <a:r>
              <a:rPr lang="en-AU" dirty="0" smtClean="0"/>
              <a:t>Pre-requisites</a:t>
            </a:r>
          </a:p>
        </p:txBody>
      </p:sp>
    </p:spTree>
    <p:extLst>
      <p:ext uri="{BB962C8B-B14F-4D97-AF65-F5344CB8AC3E}">
        <p14:creationId xmlns:p14="http://schemas.microsoft.com/office/powerpoint/2010/main" val="34323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approach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156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Steps in data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Objective</a:t>
            </a:r>
          </a:p>
          <a:p>
            <a:r>
              <a:rPr lang="en-AU" dirty="0" smtClean="0"/>
              <a:t>Data management</a:t>
            </a:r>
          </a:p>
          <a:p>
            <a:r>
              <a:rPr lang="en-AU" dirty="0" smtClean="0"/>
              <a:t>Descriptive analysis</a:t>
            </a:r>
          </a:p>
          <a:p>
            <a:r>
              <a:rPr lang="en-AU" dirty="0" smtClean="0"/>
              <a:t>Hypothesis testing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114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concepts for sampling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Sampling verse census</a:t>
            </a:r>
          </a:p>
          <a:p>
            <a:r>
              <a:rPr lang="en-AU" dirty="0" smtClean="0"/>
              <a:t>Bias </a:t>
            </a:r>
          </a:p>
          <a:p>
            <a:r>
              <a:rPr lang="en-AU" dirty="0" smtClean="0"/>
              <a:t>Sampling variability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363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concepts for sampling </a:t>
            </a:r>
            <a:r>
              <a:rPr lang="en-AU" dirty="0" smtClean="0"/>
              <a:t>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Datasets and variables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877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concepts for sampling </a:t>
            </a:r>
            <a:r>
              <a:rPr lang="en-AU" dirty="0" smtClean="0"/>
              <a:t>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Distributions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4994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1: 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7025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 </a:t>
            </a:r>
            <a:r>
              <a:rPr lang="en-AU" dirty="0" smtClean="0"/>
              <a:t>1: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Objectives </a:t>
            </a:r>
          </a:p>
          <a:p>
            <a:pPr lvl="1"/>
            <a:r>
              <a:rPr lang="en-AU" dirty="0" smtClean="0"/>
              <a:t>Exercise 1</a:t>
            </a:r>
          </a:p>
          <a:p>
            <a:pPr lvl="1"/>
            <a:r>
              <a:rPr lang="en-AU" dirty="0" smtClean="0"/>
              <a:t>Exercise 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0276212"/>
      </p:ext>
    </p:extLst>
  </p:cSld>
  <p:clrMapOvr>
    <a:masterClrMapping/>
  </p:clrMapOvr>
</p:sld>
</file>

<file path=ppt/theme/theme1.xml><?xml version="1.0" encoding="utf-8"?>
<a:theme xmlns:a="http://schemas.openxmlformats.org/drawingml/2006/main" name="AusVet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AusVetI</Template>
  <TotalTime>11244</TotalTime>
  <Words>185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AusVetI</vt:lpstr>
      <vt:lpstr>Introduction to data analysis: Case studies with iSIKHNAS data Day 1</vt:lpstr>
      <vt:lpstr>Introduction to course</vt:lpstr>
      <vt:lpstr>Learning approach</vt:lpstr>
      <vt:lpstr>Steps in data analysis</vt:lpstr>
      <vt:lpstr>Key concepts for sampling (1)</vt:lpstr>
      <vt:lpstr>Key concepts for sampling (2)</vt:lpstr>
      <vt:lpstr>Key concepts for sampling (3)</vt:lpstr>
      <vt:lpstr>Case study 1: Introduction</vt:lpstr>
      <vt:lpstr>Case study 1: Objectives</vt:lpstr>
      <vt:lpstr>Case study 1: Data management</vt:lpstr>
      <vt:lpstr>Key concepts on errors</vt:lpstr>
      <vt:lpstr>Case study 1: Data management</vt:lpstr>
      <vt:lpstr>Key concepts on descriptive statistics </vt:lpstr>
      <vt:lpstr>Case study 1: Description of data</vt:lpstr>
      <vt:lpstr>Summary of case study 1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Veterinary Epidemiology and Surveillance</dc:title>
  <dc:creator>Jenny Hutchison</dc:creator>
  <cp:lastModifiedBy>Catriona Mackenzie</cp:lastModifiedBy>
  <cp:revision>217</cp:revision>
  <cp:lastPrinted>2014-06-18T01:14:50Z</cp:lastPrinted>
  <dcterms:created xsi:type="dcterms:W3CDTF">2013-10-31T06:00:12Z</dcterms:created>
  <dcterms:modified xsi:type="dcterms:W3CDTF">2014-07-11T04:52:45Z</dcterms:modified>
</cp:coreProperties>
</file>