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5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16/02/2015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Pengelolaan data spasial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iSIKHNAS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7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Antarmuka Peta</a:t>
            </a:r>
            <a:endParaRPr lang="id-ID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8597"/>
            <a:ext cx="86487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0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Antarmuka Peta - 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Menggeser tampilan</a:t>
            </a:r>
          </a:p>
          <a:p>
            <a:pPr lvl="1"/>
            <a:r>
              <a:rPr lang="id-ID" dirty="0" smtClean="0"/>
              <a:t>Klik dan geser </a:t>
            </a:r>
          </a:p>
          <a:p>
            <a:r>
              <a:rPr lang="id-ID" dirty="0" smtClean="0"/>
              <a:t>Memperbesar tampilan</a:t>
            </a:r>
          </a:p>
          <a:p>
            <a:pPr lvl="1"/>
            <a:r>
              <a:rPr lang="id-ID" dirty="0" smtClean="0"/>
              <a:t>Klik ganda, atau</a:t>
            </a:r>
          </a:p>
          <a:p>
            <a:pPr lvl="1"/>
            <a:r>
              <a:rPr lang="id-ID" dirty="0" smtClean="0"/>
              <a:t>Panel geser, atau</a:t>
            </a:r>
          </a:p>
          <a:p>
            <a:pPr lvl="1"/>
            <a:r>
              <a:rPr lang="id-ID" dirty="0" smtClean="0"/>
              <a:t>Tombol </a:t>
            </a:r>
            <a:r>
              <a:rPr lang="id-ID" i="0" dirty="0" smtClean="0"/>
              <a:t>zoom</a:t>
            </a:r>
          </a:p>
          <a:p>
            <a:r>
              <a:rPr lang="id-ID" dirty="0" smtClean="0"/>
              <a:t>Memperkecil tampilan</a:t>
            </a:r>
          </a:p>
          <a:p>
            <a:pPr lvl="1"/>
            <a:r>
              <a:rPr lang="id-ID" dirty="0" smtClean="0"/>
              <a:t>Panel geser, atau</a:t>
            </a:r>
          </a:p>
          <a:p>
            <a:pPr lvl="1"/>
            <a:r>
              <a:rPr lang="id-ID" dirty="0" smtClean="0"/>
              <a:t>Tombol </a:t>
            </a:r>
            <a:r>
              <a:rPr lang="id-ID" i="0" dirty="0" smtClean="0"/>
              <a:t>zoom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37357"/>
            <a:ext cx="552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788024" y="3284983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8144" y="1988839"/>
            <a:ext cx="0" cy="1440160"/>
          </a:xfrm>
          <a:prstGeom prst="straightConnector1">
            <a:avLst/>
          </a:prstGeom>
          <a:ln w="4762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67190" y="2385753"/>
            <a:ext cx="3163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Geser ke atas untuk memperbesar</a:t>
            </a:r>
          </a:p>
          <a:p>
            <a:r>
              <a:rPr lang="id-ID" sz="1600" dirty="0" smtClean="0"/>
              <a:t>Geser ke bawah untuk memperkecil</a:t>
            </a:r>
          </a:p>
        </p:txBody>
      </p:sp>
      <p:sp>
        <p:nvSpPr>
          <p:cNvPr id="10" name="TextBox 9"/>
          <p:cNvSpPr txBox="1"/>
          <p:nvPr/>
        </p:nvSpPr>
        <p:spPr>
          <a:xfrm rot="3295700">
            <a:off x="4836150" y="3724001"/>
            <a:ext cx="131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Panel </a:t>
            </a:r>
            <a:r>
              <a:rPr lang="en-US" dirty="0" smtClean="0"/>
              <a:t> </a:t>
            </a:r>
            <a:r>
              <a:rPr lang="id-ID" dirty="0" smtClean="0"/>
              <a:t>geser</a:t>
            </a:r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75" y="5140578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4624" y="5645931"/>
            <a:ext cx="149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Tombol </a:t>
            </a:r>
            <a:r>
              <a:rPr lang="id-ID" i="0" dirty="0" smtClean="0"/>
              <a:t>zoom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140578"/>
            <a:ext cx="1090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Memperbesar tampilan</a:t>
            </a:r>
          </a:p>
          <a:p>
            <a:r>
              <a:rPr lang="id-ID" dirty="0" smtClean="0"/>
              <a:t>Memperkecil tampilan</a:t>
            </a:r>
            <a:endParaRPr lang="id-ID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788024" y="5301208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788026" y="5472331"/>
            <a:ext cx="792086" cy="86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35262" cy="4525963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Layangkan kursor di atas provinsi untuk melihat namanya</a:t>
            </a:r>
          </a:p>
          <a:p>
            <a:pPr lvl="1"/>
            <a:r>
              <a:rPr lang="id-ID" dirty="0" smtClean="0"/>
              <a:t>Provinsi tersebut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ditampilkan dengan warna biru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Klik satu kali untuk memilih provinsi </a:t>
            </a:r>
          </a:p>
          <a:p>
            <a:pPr lvl="1"/>
            <a:r>
              <a:rPr lang="id-ID" dirty="0" smtClean="0"/>
              <a:t>Provinsi tersebut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ditampilkan dengan warna kuning</a:t>
            </a:r>
          </a:p>
          <a:p>
            <a:pPr lvl="1"/>
            <a:r>
              <a:rPr lang="id-ID" dirty="0" smtClean="0"/>
              <a:t>Kab/kota ditampilkan dengan warna hijau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399" y="1781710"/>
            <a:ext cx="2840732" cy="190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400" y="4115886"/>
            <a:ext cx="2840731" cy="170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3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16966" cy="482290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Perbesar tampilan untuk memperjelas kab/kota</a:t>
            </a:r>
          </a:p>
          <a:p>
            <a:r>
              <a:rPr lang="id-ID" dirty="0" smtClean="0"/>
              <a:t>Layangkan kursor untuk melihat namanya</a:t>
            </a:r>
          </a:p>
          <a:p>
            <a:pPr lvl="1"/>
            <a:r>
              <a:rPr lang="id-ID" dirty="0" smtClean="0"/>
              <a:t>Tampilan </a:t>
            </a:r>
            <a:r>
              <a:rPr lang="en-US" dirty="0" err="1" smtClean="0"/>
              <a:t>ber</a:t>
            </a:r>
            <a:r>
              <a:rPr lang="id-ID" dirty="0" smtClean="0"/>
              <a:t>warna biru</a:t>
            </a:r>
          </a:p>
          <a:p>
            <a:endParaRPr lang="id-ID" dirty="0" smtClean="0"/>
          </a:p>
          <a:p>
            <a:r>
              <a:rPr lang="id-ID" dirty="0" smtClean="0"/>
              <a:t>Klik satu kali untuk memilih</a:t>
            </a:r>
          </a:p>
          <a:p>
            <a:pPr lvl="1"/>
            <a:r>
              <a:rPr lang="id-ID" dirty="0" smtClean="0"/>
              <a:t>Tampilan </a:t>
            </a:r>
            <a:r>
              <a:rPr lang="en-US" dirty="0" err="1" smtClean="0"/>
              <a:t>ber</a:t>
            </a:r>
            <a:r>
              <a:rPr lang="id-ID" dirty="0" smtClean="0"/>
              <a:t>warna kuning </a:t>
            </a:r>
          </a:p>
          <a:p>
            <a:pPr lvl="1"/>
            <a:r>
              <a:rPr lang="id-ID" dirty="0" smtClean="0"/>
              <a:t>Batas kecamatan akan ditampilkan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92" y="1706369"/>
            <a:ext cx="40005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67" y="4362450"/>
            <a:ext cx="29432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5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lebih dari satu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Tahan tombol shift</a:t>
            </a:r>
          </a:p>
          <a:p>
            <a:r>
              <a:rPr lang="id-ID" dirty="0" smtClean="0"/>
              <a:t>Klik unit pertama</a:t>
            </a:r>
          </a:p>
          <a:p>
            <a:r>
              <a:rPr lang="id-ID" dirty="0" smtClean="0"/>
              <a:t>Tetap tahan tombol shift</a:t>
            </a:r>
          </a:p>
          <a:p>
            <a:r>
              <a:rPr lang="id-ID" dirty="0" smtClean="0"/>
              <a:t>Klik unit kedua</a:t>
            </a:r>
          </a:p>
          <a:p>
            <a:r>
              <a:rPr lang="id-ID" dirty="0" smtClean="0"/>
              <a:t>Ulangi untuk memilih semua unit</a:t>
            </a:r>
          </a:p>
          <a:p>
            <a:r>
              <a:rPr lang="id-ID" dirty="0" smtClean="0"/>
              <a:t>Lepaskan tombol shift</a:t>
            </a:r>
          </a:p>
          <a:p>
            <a:r>
              <a:rPr lang="id-ID" dirty="0" smtClean="0"/>
              <a:t>Unit yang dipilih memiliki garis batas hitam</a:t>
            </a: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91" y="1641088"/>
            <a:ext cx="3314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Sunting (</a:t>
            </a:r>
            <a:r>
              <a:rPr lang="id-ID" i="1" dirty="0" smtClean="0"/>
              <a:t>edit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Mengubah nama unit</a:t>
            </a:r>
          </a:p>
          <a:p>
            <a:r>
              <a:rPr lang="id-ID" dirty="0" smtClean="0"/>
              <a:t>Bagi (</a:t>
            </a:r>
            <a:r>
              <a:rPr lang="id-ID" i="1" dirty="0" smtClean="0"/>
              <a:t>split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Membagi satu desa menjadi dua desa</a:t>
            </a:r>
          </a:p>
          <a:p>
            <a:r>
              <a:rPr lang="id-ID" dirty="0" smtClean="0"/>
              <a:t>Pindah (</a:t>
            </a:r>
            <a:r>
              <a:rPr lang="id-ID" i="1" dirty="0" smtClean="0"/>
              <a:t>move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Memindahkan unit dari satu induk ke induk yang lain</a:t>
            </a:r>
          </a:p>
          <a:p>
            <a:r>
              <a:rPr lang="id-ID" dirty="0" smtClean="0"/>
              <a:t>Gabung (</a:t>
            </a:r>
            <a:r>
              <a:rPr lang="id-ID" i="1" dirty="0" smtClean="0"/>
              <a:t>merge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Menggabungkan dua desa menjadi satu </a:t>
            </a:r>
          </a:p>
          <a:p>
            <a:r>
              <a:rPr lang="id-ID" dirty="0" smtClean="0"/>
              <a:t>Buat (</a:t>
            </a:r>
            <a:r>
              <a:rPr lang="id-ID" i="1" dirty="0" smtClean="0"/>
              <a:t>create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Membuat unit baru dari beberapa sub-unit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89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Sunting (</a:t>
            </a:r>
            <a:r>
              <a:rPr lang="id-ID" i="1" dirty="0" smtClean="0"/>
              <a:t>edit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Digunakan untuk mengubah nama:</a:t>
            </a:r>
          </a:p>
          <a:p>
            <a:pPr lvl="1"/>
            <a:r>
              <a:rPr lang="id-ID" dirty="0" smtClean="0"/>
              <a:t>Desa</a:t>
            </a:r>
          </a:p>
          <a:p>
            <a:pPr lvl="1"/>
            <a:r>
              <a:rPr lang="id-ID" dirty="0" smtClean="0"/>
              <a:t>Kecamatan</a:t>
            </a:r>
          </a:p>
          <a:p>
            <a:pPr lvl="1"/>
            <a:r>
              <a:rPr lang="id-ID" dirty="0" smtClean="0"/>
              <a:t>Kabupaten/Kota</a:t>
            </a:r>
          </a:p>
          <a:p>
            <a:pPr lvl="1"/>
            <a:r>
              <a:rPr lang="id-ID" dirty="0" smtClean="0"/>
              <a:t>Provinsi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71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id-ID" sz="3600" dirty="0" smtClean="0"/>
              <a:t>1. Pilih unit pada antarmuka peta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71" y="2204864"/>
            <a:ext cx="8804955" cy="409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Klik tombol </a:t>
            </a:r>
            <a:r>
              <a:rPr lang="id-ID" b="1" dirty="0" smtClean="0"/>
              <a:t>Edit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1" y="1340768"/>
            <a:ext cx="8763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/>
            <a:r>
              <a:rPr lang="id-ID" sz="3600" dirty="0"/>
              <a:t>2. Klik tombol </a:t>
            </a:r>
            <a:r>
              <a:rPr lang="id-ID" sz="3600" b="1" dirty="0" smtClean="0"/>
              <a:t>Edit</a:t>
            </a:r>
            <a:endParaRPr lang="id-ID" sz="3600" dirty="0"/>
          </a:p>
        </p:txBody>
      </p:sp>
      <p:sp>
        <p:nvSpPr>
          <p:cNvPr id="6" name="Oval 5"/>
          <p:cNvSpPr/>
          <p:nvPr/>
        </p:nvSpPr>
        <p:spPr>
          <a:xfrm>
            <a:off x="161751" y="5949280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4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Sunting nama</a:t>
            </a:r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34" y="1700808"/>
            <a:ext cx="56769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563887" y="2173272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5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spasial</a:t>
            </a:r>
          </a:p>
          <a:p>
            <a:pPr lvl="1"/>
            <a:r>
              <a:rPr lang="id-ID" dirty="0" smtClean="0"/>
              <a:t>Lokasi, nama, batas wilayah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2"/>
            <a:r>
              <a:rPr lang="id-ID" dirty="0" smtClean="0"/>
              <a:t>Desa</a:t>
            </a:r>
          </a:p>
          <a:p>
            <a:pPr lvl="2"/>
            <a:r>
              <a:rPr lang="id-ID" dirty="0" smtClean="0"/>
              <a:t>Kecamatan</a:t>
            </a:r>
          </a:p>
          <a:p>
            <a:pPr lvl="2"/>
            <a:r>
              <a:rPr lang="id-ID" dirty="0" smtClean="0"/>
              <a:t>Kabupaten/Kota</a:t>
            </a:r>
          </a:p>
          <a:p>
            <a:pPr lvl="2"/>
            <a:r>
              <a:rPr lang="id-ID" dirty="0" smtClean="0"/>
              <a:t>Provinsi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67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Bagi (</a:t>
            </a:r>
            <a:r>
              <a:rPr lang="id-ID" i="1" dirty="0" smtClean="0"/>
              <a:t>split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Digunakan apabila sebuah desa dimekarkan menjadi dua desa (satu baru dan satu lama)</a:t>
            </a:r>
          </a:p>
          <a:p>
            <a:r>
              <a:rPr lang="id-ID" dirty="0" smtClean="0"/>
              <a:t>Anda harus menandai garis perbatasan baru di antara kedua desa</a:t>
            </a:r>
            <a:endParaRPr lang="id-ID" dirty="0"/>
          </a:p>
        </p:txBody>
      </p:sp>
      <p:sp>
        <p:nvSpPr>
          <p:cNvPr id="4" name="Freeform 3"/>
          <p:cNvSpPr/>
          <p:nvPr/>
        </p:nvSpPr>
        <p:spPr>
          <a:xfrm>
            <a:off x="1159099" y="423714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5572993" y="431442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7104167" y="443033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Arrow 7"/>
          <p:cNvSpPr/>
          <p:nvPr/>
        </p:nvSpPr>
        <p:spPr>
          <a:xfrm>
            <a:off x="4159876" y="4816699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6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88"/>
            <a:ext cx="8229600" cy="1143000"/>
          </a:xfrm>
        </p:spPr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550"/>
            <a:ext cx="8229600" cy="4525963"/>
          </a:xfrm>
        </p:spPr>
        <p:txBody>
          <a:bodyPr/>
          <a:lstStyle/>
          <a:p>
            <a:r>
              <a:rPr lang="id-ID" dirty="0" smtClean="0"/>
              <a:t>Pilih sebuah desa</a:t>
            </a:r>
          </a:p>
          <a:p>
            <a:pPr lvl="1"/>
            <a:r>
              <a:rPr lang="id-ID" dirty="0" smtClean="0"/>
              <a:t>Hanya desa yang dapat dibagi, tidak bisa unit yang lebih tinggi</a:t>
            </a:r>
          </a:p>
          <a:p>
            <a:r>
              <a:rPr lang="id-ID" dirty="0" smtClean="0"/>
              <a:t>Perbesar tampilan desa hingga memenuhi layar</a:t>
            </a:r>
          </a:p>
          <a:p>
            <a:pPr lvl="1"/>
            <a:r>
              <a:rPr lang="id-ID" dirty="0" smtClean="0"/>
              <a:t>Ini memudahkan penyuntingan</a:t>
            </a:r>
          </a:p>
          <a:p>
            <a:pPr marL="457200" lvl="1" indent="0">
              <a:buNone/>
            </a:pPr>
            <a:endParaRPr lang="id-ID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61" y="4137285"/>
            <a:ext cx="4066506" cy="249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2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Sekarang Anda harus menandai garis batas baru di antara kedua desa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Jika ada, salin garis batas ini dari sebuah peta</a:t>
            </a:r>
          </a:p>
          <a:p>
            <a:pPr lvl="1"/>
            <a:r>
              <a:rPr lang="id-ID" dirty="0" smtClean="0"/>
              <a:t>Garis batas ini dapat mengikuti alur sungai atau jalan –  ikuti alurnya pada peta</a:t>
            </a:r>
          </a:p>
          <a:p>
            <a:pPr lvl="1"/>
            <a:r>
              <a:rPr lang="id-ID" dirty="0" smtClean="0"/>
              <a:t>Jika tidak diketahui, Anda dapat membuat garis di tengah desa untuk memperkirakan lokasi garis batas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endParaRPr lang="id-ID" dirty="0" smtClean="0"/>
          </a:p>
          <a:p>
            <a:pPr lvl="1"/>
            <a:r>
              <a:rPr lang="id-ID" dirty="0" smtClean="0"/>
              <a:t>Cobalah untuk membuat garis seakurat mungkin, tetapi jangan khawatir jika kurang tepat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60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Klik tombol </a:t>
            </a:r>
            <a:r>
              <a:rPr lang="id-ID" b="1" dirty="0" smtClean="0"/>
              <a:t>Split</a:t>
            </a:r>
            <a:r>
              <a:rPr lang="id-ID" dirty="0" smtClean="0"/>
              <a:t> </a:t>
            </a:r>
          </a:p>
          <a:p>
            <a:r>
              <a:rPr lang="id-ID" dirty="0" smtClean="0"/>
              <a:t>Dengan tetikus </a:t>
            </a:r>
            <a:r>
              <a:rPr lang="id-ID" i="1" dirty="0" smtClean="0"/>
              <a:t>(mouse</a:t>
            </a:r>
            <a:r>
              <a:rPr lang="id-ID" dirty="0" smtClean="0"/>
              <a:t>)</a:t>
            </a:r>
            <a:r>
              <a:rPr lang="id-ID" i="1" dirty="0" smtClean="0"/>
              <a:t>,</a:t>
            </a:r>
            <a:r>
              <a:rPr lang="id-ID" dirty="0" smtClean="0"/>
              <a:t> klik satu kali pada rangkaian titik yang menandai garis batas baru untuk melakukan pembagian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Mulai</a:t>
            </a:r>
            <a:r>
              <a:rPr lang="en-US" dirty="0" err="1" smtClean="0"/>
              <a:t>lah</a:t>
            </a:r>
            <a:r>
              <a:rPr lang="en-US" dirty="0" smtClean="0"/>
              <a:t> </a:t>
            </a:r>
            <a:r>
              <a:rPr lang="id-ID" dirty="0" smtClean="0"/>
              <a:t>dengan titik pertama di luar desa</a:t>
            </a:r>
          </a:p>
          <a:p>
            <a:pPr lvl="1"/>
            <a:r>
              <a:rPr lang="id-ID" dirty="0" smtClean="0"/>
              <a:t>Kemudian klik satu kali pada titik-titik yang berdekatan pada garis hingga Anda sampai di sisi seberang</a:t>
            </a:r>
          </a:p>
          <a:p>
            <a:pPr lvl="1"/>
            <a:r>
              <a:rPr lang="id-ID" b="1" dirty="0" smtClean="0"/>
              <a:t>Klik ganda</a:t>
            </a:r>
            <a:r>
              <a:rPr lang="id-ID" dirty="0" smtClean="0"/>
              <a:t> pada titik terakhir di luar desa untuk mengakhiri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8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akan menanyakan desa mana yang baru dibentuk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Klik untuk memilih desa yang baru</a:t>
            </a:r>
          </a:p>
          <a:p>
            <a:pPr lvl="1"/>
            <a:r>
              <a:rPr lang="id-ID" dirty="0" smtClean="0"/>
              <a:t>Sunting namanya dan simpan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83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Pindah (</a:t>
            </a:r>
            <a:r>
              <a:rPr lang="id-ID" i="1" dirty="0" smtClean="0"/>
              <a:t>move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Digunakan untuk memindahkan unit dari satu induk ke induk yang lain</a:t>
            </a:r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Memindahkan sebuah desa ke kecamatan lain</a:t>
            </a:r>
          </a:p>
          <a:p>
            <a:pPr lvl="1"/>
            <a:r>
              <a:rPr lang="id-ID" dirty="0" smtClean="0"/>
              <a:t>Memindahkan sebuah kecamatan ke kab/kota lain</a:t>
            </a:r>
          </a:p>
          <a:p>
            <a:pPr lvl="1"/>
            <a:r>
              <a:rPr lang="id-ID" dirty="0" smtClean="0"/>
              <a:t>Memindahkan sebuah kab/kota ke provinsi lain</a:t>
            </a:r>
          </a:p>
          <a:p>
            <a:r>
              <a:rPr lang="id-ID" dirty="0" smtClean="0"/>
              <a:t>Unit yang dipindahkan akan memperoleh kode lokasi baru</a:t>
            </a:r>
          </a:p>
          <a:p>
            <a:pPr lvl="1"/>
            <a:r>
              <a:rPr lang="id-ID" dirty="0" smtClean="0"/>
              <a:t>Demikian pula dengan semua sub-unitnya (misalnya desa dalam satu kecamatan)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07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</a:t>
            </a:r>
            <a:endParaRPr lang="id-ID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5224" y="3146736"/>
            <a:ext cx="3611460" cy="2893455"/>
            <a:chOff x="334851" y="2562896"/>
            <a:chExt cx="4340180" cy="3477296"/>
          </a:xfrm>
        </p:grpSpPr>
        <p:sp>
          <p:nvSpPr>
            <p:cNvPr id="4" name="Freeform 3"/>
            <p:cNvSpPr/>
            <p:nvPr/>
          </p:nvSpPr>
          <p:spPr>
            <a:xfrm>
              <a:off x="334851" y="2756079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99256" y="2562896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86377" y="5151549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92439" y="4752304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38669" y="3146736"/>
            <a:ext cx="3611460" cy="2893455"/>
            <a:chOff x="4687909" y="2592945"/>
            <a:chExt cx="4340180" cy="3477296"/>
          </a:xfrm>
        </p:grpSpPr>
        <p:sp>
          <p:nvSpPr>
            <p:cNvPr id="8" name="Freeform 7"/>
            <p:cNvSpPr/>
            <p:nvPr/>
          </p:nvSpPr>
          <p:spPr>
            <a:xfrm>
              <a:off x="4687909" y="2786128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52314" y="2592945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39435" y="5181598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645497" y="4782353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4" name="Right Arrow 13"/>
          <p:cNvSpPr/>
          <p:nvPr/>
        </p:nvSpPr>
        <p:spPr>
          <a:xfrm>
            <a:off x="4134118" y="5074276"/>
            <a:ext cx="1004551" cy="226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/>
          <p:cNvSpPr/>
          <p:nvPr/>
        </p:nvSpPr>
        <p:spPr>
          <a:xfrm>
            <a:off x="1712890" y="4855123"/>
            <a:ext cx="592428" cy="399457"/>
          </a:xfrm>
          <a:custGeom>
            <a:avLst/>
            <a:gdLst>
              <a:gd name="connsiteX0" fmla="*/ 592428 w 592428"/>
              <a:gd name="connsiteY0" fmla="*/ 399365 h 399365"/>
              <a:gd name="connsiteX1" fmla="*/ 425003 w 592428"/>
              <a:gd name="connsiteY1" fmla="*/ 64515 h 399365"/>
              <a:gd name="connsiteX2" fmla="*/ 180304 w 592428"/>
              <a:gd name="connsiteY2" fmla="*/ 120 h 399365"/>
              <a:gd name="connsiteX3" fmla="*/ 0 w 592428"/>
              <a:gd name="connsiteY3" fmla="*/ 51636 h 399365"/>
              <a:gd name="connsiteX0" fmla="*/ 736820 w 736820"/>
              <a:gd name="connsiteY0" fmla="*/ 428660 h 428660"/>
              <a:gd name="connsiteX1" fmla="*/ 569395 w 736820"/>
              <a:gd name="connsiteY1" fmla="*/ 93810 h 428660"/>
              <a:gd name="connsiteX2" fmla="*/ 324696 w 736820"/>
              <a:gd name="connsiteY2" fmla="*/ 29415 h 428660"/>
              <a:gd name="connsiteX3" fmla="*/ 144392 w 736820"/>
              <a:gd name="connsiteY3" fmla="*/ 80931 h 428660"/>
              <a:gd name="connsiteX0" fmla="*/ 592428 w 592428"/>
              <a:gd name="connsiteY0" fmla="*/ 399457 h 399457"/>
              <a:gd name="connsiteX1" fmla="*/ 425003 w 592428"/>
              <a:gd name="connsiteY1" fmla="*/ 64607 h 399457"/>
              <a:gd name="connsiteX2" fmla="*/ 180304 w 592428"/>
              <a:gd name="connsiteY2" fmla="*/ 212 h 399457"/>
              <a:gd name="connsiteX3" fmla="*/ 0 w 592428"/>
              <a:gd name="connsiteY3" fmla="*/ 51728 h 3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28" h="399457">
                <a:moveTo>
                  <a:pt x="592428" y="399457"/>
                </a:moveTo>
                <a:cubicBezTo>
                  <a:pt x="543059" y="265302"/>
                  <a:pt x="493690" y="131148"/>
                  <a:pt x="425003" y="64607"/>
                </a:cubicBezTo>
                <a:cubicBezTo>
                  <a:pt x="356316" y="-1934"/>
                  <a:pt x="251138" y="2358"/>
                  <a:pt x="180304" y="212"/>
                </a:cubicBezTo>
                <a:cubicBezTo>
                  <a:pt x="109470" y="-1934"/>
                  <a:pt x="222160" y="12018"/>
                  <a:pt x="0" y="51728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/>
          <p:cNvSpPr/>
          <p:nvPr/>
        </p:nvSpPr>
        <p:spPr>
          <a:xfrm>
            <a:off x="1736571" y="5151549"/>
            <a:ext cx="478595" cy="579550"/>
          </a:xfrm>
          <a:custGeom>
            <a:avLst/>
            <a:gdLst>
              <a:gd name="connsiteX0" fmla="*/ 489397 w 489397"/>
              <a:gd name="connsiteY0" fmla="*/ 579550 h 579550"/>
              <a:gd name="connsiteX1" fmla="*/ 244699 w 489397"/>
              <a:gd name="connsiteY1" fmla="*/ 386366 h 579550"/>
              <a:gd name="connsiteX2" fmla="*/ 25758 w 489397"/>
              <a:gd name="connsiteY2" fmla="*/ 154547 h 579550"/>
              <a:gd name="connsiteX3" fmla="*/ 12879 w 489397"/>
              <a:gd name="connsiteY3" fmla="*/ 0 h 579550"/>
              <a:gd name="connsiteX0" fmla="*/ 478595 w 478595"/>
              <a:gd name="connsiteY0" fmla="*/ 579550 h 579550"/>
              <a:gd name="connsiteX1" fmla="*/ 233897 w 478595"/>
              <a:gd name="connsiteY1" fmla="*/ 386366 h 579550"/>
              <a:gd name="connsiteX2" fmla="*/ 14956 w 478595"/>
              <a:gd name="connsiteY2" fmla="*/ 154547 h 579550"/>
              <a:gd name="connsiteX3" fmla="*/ 2077 w 478595"/>
              <a:gd name="connsiteY3" fmla="*/ 0 h 57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595" h="579550">
                <a:moveTo>
                  <a:pt x="478595" y="579550"/>
                </a:moveTo>
                <a:cubicBezTo>
                  <a:pt x="394882" y="518375"/>
                  <a:pt x="311170" y="457200"/>
                  <a:pt x="233897" y="386366"/>
                </a:cubicBezTo>
                <a:cubicBezTo>
                  <a:pt x="156624" y="315532"/>
                  <a:pt x="53593" y="218941"/>
                  <a:pt x="14956" y="154547"/>
                </a:cubicBezTo>
                <a:cubicBezTo>
                  <a:pt x="-23681" y="90153"/>
                  <a:pt x="27835" y="238259"/>
                  <a:pt x="2077" y="0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5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 satu atau lebih unit yang akan dipindahkan</a:t>
            </a:r>
          </a:p>
          <a:p>
            <a:pPr lvl="1"/>
            <a:r>
              <a:rPr lang="id-ID" dirty="0" smtClean="0"/>
              <a:t>Semuanya harus berada pada tingkat yang sama </a:t>
            </a:r>
          </a:p>
          <a:p>
            <a:pPr lvl="2"/>
            <a:r>
              <a:rPr lang="id-ID" dirty="0" smtClean="0"/>
              <a:t>Seluruhnya kecamatan atau seluruhnya desa</a:t>
            </a:r>
          </a:p>
          <a:p>
            <a:pPr lvl="1"/>
            <a:r>
              <a:rPr lang="id-ID" dirty="0" smtClean="0"/>
              <a:t>Semuanya harus berada dalam unit induk yang sama</a:t>
            </a:r>
          </a:p>
          <a:p>
            <a:pPr lvl="2"/>
            <a:r>
              <a:rPr lang="id-ID" dirty="0" smtClean="0"/>
              <a:t>Kecamatan dalam satu kab/kota</a:t>
            </a:r>
          </a:p>
          <a:p>
            <a:pPr lvl="2"/>
            <a:r>
              <a:rPr lang="id-ID" dirty="0" smtClean="0"/>
              <a:t>Desa dalam satu kecamatan</a:t>
            </a:r>
          </a:p>
          <a:p>
            <a:r>
              <a:rPr lang="id-ID" dirty="0" smtClean="0"/>
              <a:t>Klik tombol </a:t>
            </a:r>
            <a:r>
              <a:rPr lang="id-ID" b="1" dirty="0" smtClean="0"/>
              <a:t>Pindah (</a:t>
            </a:r>
            <a:r>
              <a:rPr lang="id-ID" b="1" i="1" dirty="0" smtClean="0"/>
              <a:t>move</a:t>
            </a:r>
            <a:r>
              <a:rPr lang="id-ID" b="1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3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Klik pada unit tujuan</a:t>
            </a:r>
          </a:p>
          <a:p>
            <a:pPr lvl="1"/>
            <a:r>
              <a:rPr lang="id-ID" dirty="0" smtClean="0"/>
              <a:t>Harus berupa unit induk</a:t>
            </a:r>
          </a:p>
          <a:p>
            <a:pPr lvl="2"/>
            <a:r>
              <a:rPr lang="id-ID" dirty="0" smtClean="0"/>
              <a:t>Untuk memindahkan desa, Anda harus memilih sebuah kecamatan</a:t>
            </a:r>
          </a:p>
          <a:p>
            <a:pPr lvl="2"/>
            <a:r>
              <a:rPr lang="id-ID" dirty="0" smtClean="0"/>
              <a:t>Untuk memindahkan kecamatan, Anda harus memilih sebuah kab/kota</a:t>
            </a:r>
          </a:p>
          <a:p>
            <a:pPr lvl="1"/>
            <a:r>
              <a:rPr lang="id-ID" dirty="0" smtClean="0"/>
              <a:t>Harus terletak berdampingan dengan unit-unit yang telah dipilih sebelumnya</a:t>
            </a:r>
          </a:p>
          <a:p>
            <a:pPr lvl="2"/>
            <a:r>
              <a:rPr lang="id-ID" dirty="0" smtClean="0"/>
              <a:t>Unit induk yang baru dan unit yang dipindahkan harus memiliki batas wilayah yang sama</a:t>
            </a:r>
          </a:p>
        </p:txBody>
      </p:sp>
    </p:spTree>
    <p:extLst>
      <p:ext uri="{BB962C8B-B14F-4D97-AF65-F5344CB8AC3E}">
        <p14:creationId xmlns:p14="http://schemas.microsoft.com/office/powerpoint/2010/main" val="233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Klik OK</a:t>
            </a:r>
          </a:p>
          <a:p>
            <a:r>
              <a:rPr lang="id-ID" dirty="0" smtClean="0"/>
              <a:t>Unit yang dipindahkan akan memperoleh kode lokasi baru</a:t>
            </a:r>
          </a:p>
          <a:p>
            <a:r>
              <a:rPr lang="id-ID" dirty="0" smtClean="0"/>
              <a:t>Batas wilayah unit induk dan unit yang lebih tinggi akan dihitung ulang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98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Belakang…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batas wilayah</a:t>
            </a:r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1 desa dimekarkan menjadi 2 desa</a:t>
            </a:r>
          </a:p>
          <a:p>
            <a:pPr lvl="1"/>
            <a:r>
              <a:rPr lang="id-ID" dirty="0" smtClean="0"/>
              <a:t>Pemindahan kecamatan ke kab/kota lain</a:t>
            </a:r>
          </a:p>
          <a:p>
            <a:pPr lvl="1"/>
            <a:r>
              <a:rPr lang="id-ID" dirty="0" smtClean="0"/>
              <a:t>Perubahan nama kecamatan</a:t>
            </a:r>
          </a:p>
          <a:p>
            <a:pPr lvl="1"/>
            <a:r>
              <a:rPr lang="id-ID" dirty="0" smtClean="0"/>
              <a:t>Pembentukan provinsi baru dari pemekaran kab/kota di provinsi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13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Gabung (</a:t>
            </a:r>
            <a:r>
              <a:rPr lang="id-ID" i="1" dirty="0" smtClean="0"/>
              <a:t>merge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Menggabungkan dua desa menjadi satu</a:t>
            </a:r>
          </a:p>
          <a:p>
            <a:endParaRPr lang="id-ID" dirty="0"/>
          </a:p>
        </p:txBody>
      </p:sp>
      <p:sp>
        <p:nvSpPr>
          <p:cNvPr id="4" name="Freeform 3"/>
          <p:cNvSpPr/>
          <p:nvPr/>
        </p:nvSpPr>
        <p:spPr>
          <a:xfrm>
            <a:off x="5650469" y="412123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/>
          <p:cNvSpPr/>
          <p:nvPr/>
        </p:nvSpPr>
        <p:spPr>
          <a:xfrm>
            <a:off x="1155540" y="412123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2686714" y="423714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4108361" y="4742643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60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Gabung (</a:t>
            </a:r>
            <a:r>
              <a:rPr lang="id-ID" i="1" dirty="0"/>
              <a:t>merge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Pilih dua desa yang akan digabungkan</a:t>
            </a:r>
          </a:p>
          <a:p>
            <a:pPr lvl="1"/>
            <a:r>
              <a:rPr lang="id-ID" dirty="0" smtClean="0"/>
              <a:t>Hanya desa yang dapat digabungkan, tidak bisa unit yang lebih tinggi</a:t>
            </a:r>
          </a:p>
          <a:p>
            <a:pPr lvl="1"/>
            <a:r>
              <a:rPr lang="id-ID" dirty="0" smtClean="0"/>
              <a:t>Desa-desa tersebut harus terletak berdampingan (memiliki batas wilayah yang sama)</a:t>
            </a:r>
          </a:p>
          <a:p>
            <a:r>
              <a:rPr lang="id-ID" dirty="0" smtClean="0"/>
              <a:t>Klik tombol </a:t>
            </a:r>
            <a:r>
              <a:rPr lang="id-ID" b="1" dirty="0" smtClean="0"/>
              <a:t>Gabung (</a:t>
            </a:r>
            <a:r>
              <a:rPr lang="id-ID" b="1" i="1" dirty="0" smtClean="0"/>
              <a:t>merge</a:t>
            </a:r>
            <a:r>
              <a:rPr lang="id-ID" b="1" dirty="0" smtClean="0"/>
              <a:t>)</a:t>
            </a:r>
          </a:p>
          <a:p>
            <a:r>
              <a:rPr lang="id-ID" dirty="0" smtClean="0"/>
              <a:t>Pilih desa lama yang namanya akan digunakan untuk desa baru</a:t>
            </a:r>
          </a:p>
          <a:p>
            <a:r>
              <a:rPr lang="id-ID" dirty="0" smtClean="0"/>
              <a:t>Klik OK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0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Buat (</a:t>
            </a:r>
            <a:r>
              <a:rPr lang="id-ID" i="1" dirty="0" smtClean="0"/>
              <a:t>create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Sekumpulan unit dibuat menjadi satu unit baru pada tingkat yang lebih tinggi</a:t>
            </a:r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Provinsi baru dari satu atau lebih kab/kota yang dipilih</a:t>
            </a:r>
          </a:p>
          <a:p>
            <a:pPr lvl="1"/>
            <a:r>
              <a:rPr lang="id-ID" dirty="0" smtClean="0"/>
              <a:t>Kab/kota baru dari satu atau lebih kecamatan yang dipilih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9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Buat (</a:t>
            </a:r>
            <a:r>
              <a:rPr lang="id-ID" i="1" dirty="0"/>
              <a:t>create</a:t>
            </a:r>
            <a:r>
              <a:rPr lang="id-ID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 satu atau lebih unit</a:t>
            </a:r>
          </a:p>
          <a:p>
            <a:pPr lvl="1"/>
            <a:r>
              <a:rPr lang="id-ID" dirty="0" smtClean="0"/>
              <a:t>Semuanya harus berada pada tingkatan yang sama</a:t>
            </a:r>
          </a:p>
          <a:p>
            <a:pPr lvl="1"/>
            <a:r>
              <a:rPr lang="id-ID" dirty="0" smtClean="0"/>
              <a:t>Semuanya harus terletak berdampingan</a:t>
            </a:r>
          </a:p>
          <a:p>
            <a:r>
              <a:rPr lang="id-ID" dirty="0" smtClean="0"/>
              <a:t>Klik </a:t>
            </a:r>
            <a:r>
              <a:rPr lang="id-ID" b="1" dirty="0" smtClean="0"/>
              <a:t>Buat (</a:t>
            </a:r>
            <a:r>
              <a:rPr lang="id-ID" b="1" i="1" dirty="0" smtClean="0"/>
              <a:t>create</a:t>
            </a:r>
            <a:r>
              <a:rPr lang="id-ID" b="1" dirty="0" smtClean="0"/>
              <a:t>)</a:t>
            </a:r>
          </a:p>
          <a:p>
            <a:r>
              <a:rPr lang="id-ID" dirty="0" smtClean="0"/>
              <a:t>Masukkan nama unit induk yang baru</a:t>
            </a:r>
          </a:p>
        </p:txBody>
      </p:sp>
    </p:spTree>
    <p:extLst>
      <p:ext uri="{BB962C8B-B14F-4D97-AF65-F5344CB8AC3E}">
        <p14:creationId xmlns:p14="http://schemas.microsoft.com/office/powerpoint/2010/main" val="25772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data spasial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iSIKHNAS</a:t>
            </a:r>
          </a:p>
          <a:p>
            <a:pPr lvl="1"/>
            <a:r>
              <a:rPr lang="id-ID" dirty="0" smtClean="0"/>
              <a:t>Setiap data dikaitkan dengan sebuah lokasi. Ini membantu:</a:t>
            </a:r>
          </a:p>
          <a:p>
            <a:pPr lvl="2"/>
            <a:r>
              <a:rPr lang="id-ID" dirty="0" smtClean="0"/>
              <a:t>Analisis</a:t>
            </a:r>
            <a:r>
              <a:rPr lang="en-US" dirty="0" smtClean="0"/>
              <a:t>	</a:t>
            </a:r>
          </a:p>
          <a:p>
            <a:pPr lvl="2"/>
            <a:r>
              <a:rPr lang="id-ID" dirty="0" smtClean="0"/>
              <a:t>Pemetaan</a:t>
            </a:r>
          </a:p>
          <a:p>
            <a:pPr lvl="2"/>
            <a:r>
              <a:rPr lang="id-ID" dirty="0" smtClean="0"/>
              <a:t>Identifikasi area tanggung jawab</a:t>
            </a:r>
          </a:p>
          <a:p>
            <a:pPr lvl="1"/>
            <a:r>
              <a:rPr lang="id-ID" dirty="0" smtClean="0"/>
              <a:t>Jika data lokasi tidak diperbarui:</a:t>
            </a:r>
          </a:p>
          <a:p>
            <a:pPr lvl="2"/>
            <a:r>
              <a:rPr lang="id-ID" dirty="0" smtClean="0"/>
              <a:t>Kita tidak dapat </a:t>
            </a:r>
            <a:r>
              <a:rPr lang="en-US" dirty="0" smtClean="0"/>
              <a:t>m</a:t>
            </a:r>
            <a:r>
              <a:rPr lang="id-ID" dirty="0" smtClean="0"/>
              <a:t>engirimkan data akurat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59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Permasalahan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nasional resmi dari BPS:</a:t>
            </a:r>
          </a:p>
          <a:p>
            <a:pPr lvl="1"/>
            <a:r>
              <a:rPr lang="id-ID" dirty="0" smtClean="0"/>
              <a:t>Hanya diperbarui setahun sekali</a:t>
            </a:r>
          </a:p>
          <a:p>
            <a:pPr lvl="1"/>
            <a:r>
              <a:rPr lang="id-ID" dirty="0" smtClean="0"/>
              <a:t>Kedaluwarsa dengan cepat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75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Yang pertama mengetahui adanya perubahan adalah staf setempat</a:t>
            </a:r>
          </a:p>
          <a:p>
            <a:pPr lvl="1"/>
            <a:r>
              <a:rPr lang="id-ID" dirty="0" smtClean="0"/>
              <a:t>Koordinator iSIKHNAS</a:t>
            </a:r>
          </a:p>
          <a:p>
            <a:r>
              <a:rPr lang="id-ID" dirty="0" smtClean="0"/>
              <a:t>iSIKHNAS memungkinkan koordinator kab/kota dan provinsi untuk memperbarui data spasial secara langsung melalui situs web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77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Koordinator dapat melakukan perubahan dengan cepat</a:t>
            </a:r>
          </a:p>
          <a:p>
            <a:r>
              <a:rPr lang="id-ID" dirty="0" smtClean="0"/>
              <a:t>Data selalu akurat berdasarkan informasi setempat</a:t>
            </a:r>
          </a:p>
          <a:p>
            <a:r>
              <a:rPr lang="id-ID" dirty="0" smtClean="0"/>
              <a:t>iSIKHNAS mencatat perubahan nama dan batas wilayah seiring waktu</a:t>
            </a:r>
          </a:p>
          <a:p>
            <a:pPr lvl="1"/>
            <a:r>
              <a:rPr lang="id-ID" dirty="0" smtClean="0"/>
              <a:t>Data historis dipetakan dengan peta lama</a:t>
            </a:r>
          </a:p>
          <a:p>
            <a:pPr lvl="1"/>
            <a:r>
              <a:rPr lang="id-ID" dirty="0" smtClean="0"/>
              <a:t>Data baru dipetakan dengan peta baru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84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masih dalam pengembangan</a:t>
            </a:r>
          </a:p>
          <a:p>
            <a:r>
              <a:rPr lang="id-ID" dirty="0" smtClean="0"/>
              <a:t>Akan diluncurkan dalam beberapa bulan</a:t>
            </a:r>
          </a:p>
          <a:p>
            <a:r>
              <a:rPr lang="id-ID" dirty="0" smtClean="0"/>
              <a:t>Pelatihan ini bertujuan mengakrabkan koordinator dengan sistem</a:t>
            </a:r>
          </a:p>
          <a:p>
            <a:pPr lvl="1"/>
            <a:r>
              <a:rPr lang="id-ID" dirty="0" smtClean="0"/>
              <a:t>Sehingga siap menggunakannya ketika sistem sudah aktif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Gambaran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Antarmuka peta – pilih unit yang ingin diubah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Klik tombol untuk melakukan perubahan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Tambahkan perincian perubahan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Simpan perubahan</a:t>
            </a:r>
          </a:p>
        </p:txBody>
      </p:sp>
    </p:spTree>
    <p:extLst>
      <p:ext uri="{BB962C8B-B14F-4D97-AF65-F5344CB8AC3E}">
        <p14:creationId xmlns:p14="http://schemas.microsoft.com/office/powerpoint/2010/main" val="20735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16277</TotalTime>
  <Words>960</Words>
  <Application>Microsoft Office PowerPoint</Application>
  <PresentationFormat>On-screen Show (4:3)</PresentationFormat>
  <Paragraphs>182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Pengelolaan data spasial</vt:lpstr>
      <vt:lpstr>Latar belakang</vt:lpstr>
      <vt:lpstr>Latar Belakang…</vt:lpstr>
      <vt:lpstr>Pentingnya data spasial</vt:lpstr>
      <vt:lpstr>Permasalahan</vt:lpstr>
      <vt:lpstr>Solusi</vt:lpstr>
      <vt:lpstr>Kelebihan</vt:lpstr>
      <vt:lpstr>Perkembangan</vt:lpstr>
      <vt:lpstr>Gambaran umum</vt:lpstr>
      <vt:lpstr>Antarmuka Peta</vt:lpstr>
      <vt:lpstr>Antarmuka Peta - navigasi</vt:lpstr>
      <vt:lpstr>Memilih unit</vt:lpstr>
      <vt:lpstr>Memilih unit</vt:lpstr>
      <vt:lpstr>Memilih lebih dari satu unit</vt:lpstr>
      <vt:lpstr>Operasi</vt:lpstr>
      <vt:lpstr>Sunting (edit)</vt:lpstr>
      <vt:lpstr>1. Pilih unit pada antarmuka peta</vt:lpstr>
      <vt:lpstr>PowerPoint Presentation</vt:lpstr>
      <vt:lpstr>3. Sunting nama</vt:lpstr>
      <vt:lpstr>Bagi (split)</vt:lpstr>
      <vt:lpstr>Bagi (split) – Langkah 1</vt:lpstr>
      <vt:lpstr>Bagi (split) – Langkah 2</vt:lpstr>
      <vt:lpstr>Bagi (split) – Langkah 3</vt:lpstr>
      <vt:lpstr>Bagi (split) – Langkah 4</vt:lpstr>
      <vt:lpstr>Pindah (move)</vt:lpstr>
      <vt:lpstr>Pindah (move)</vt:lpstr>
      <vt:lpstr>Pindah (move) – langkah 1</vt:lpstr>
      <vt:lpstr>Pindah (move) – langkah 2</vt:lpstr>
      <vt:lpstr>Pindah (move) – langkah 3</vt:lpstr>
      <vt:lpstr>Gabung (merge)</vt:lpstr>
      <vt:lpstr>Gabung (merge)</vt:lpstr>
      <vt:lpstr>Buat (create)</vt:lpstr>
      <vt:lpstr>Buat (create)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27</cp:revision>
  <dcterms:created xsi:type="dcterms:W3CDTF">2013-03-15T18:03:41Z</dcterms:created>
  <dcterms:modified xsi:type="dcterms:W3CDTF">2015-02-16T07:39:02Z</dcterms:modified>
</cp:coreProperties>
</file>