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b="1" dirty="0" err="1" smtClean="0"/>
              <a:t>Registrasi</a:t>
            </a:r>
            <a:endParaRPr lang="fr-F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/>
              <a:t>Pemilik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Hewan</a:t>
            </a:r>
            <a:endParaRPr lang="fr-FR" dirty="0"/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102914"/>
            <a:ext cx="2880320" cy="162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160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Daftar</a:t>
            </a:r>
            <a:r>
              <a:rPr lang="en-AU" b="1" dirty="0" smtClean="0"/>
              <a:t> </a:t>
            </a:r>
            <a:r>
              <a:rPr lang="en-AU" b="1" dirty="0" err="1" smtClean="0"/>
              <a:t>Hewan</a:t>
            </a:r>
            <a:r>
              <a:rPr lang="en-AU" b="1" dirty="0" smtClean="0"/>
              <a:t> </a:t>
            </a:r>
            <a:r>
              <a:rPr lang="en-AU" b="1" dirty="0" err="1" smtClean="0"/>
              <a:t>Pemilik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DHP [ID </a:t>
            </a:r>
            <a:r>
              <a:rPr lang="fr-FR" b="1" dirty="0" err="1" smtClean="0"/>
              <a:t>Pemilik</a:t>
            </a:r>
            <a:r>
              <a:rPr lang="fr-FR" b="1" dirty="0" smtClean="0"/>
              <a:t>]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b="1" i="1" dirty="0" err="1" smtClean="0">
                <a:solidFill>
                  <a:srgbClr val="00B0F0"/>
                </a:solidFill>
              </a:rPr>
              <a:t>Contoh</a:t>
            </a: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b="1" dirty="0" smtClean="0"/>
              <a:t>DHP 4502</a:t>
            </a:r>
            <a:endParaRPr lang="fr-FR" b="1" dirty="0"/>
          </a:p>
        </p:txBody>
      </p:sp>
      <p:sp>
        <p:nvSpPr>
          <p:cNvPr id="7" name="Rectangular Callout 6"/>
          <p:cNvSpPr/>
          <p:nvPr/>
        </p:nvSpPr>
        <p:spPr>
          <a:xfrm>
            <a:off x="2033273" y="2420888"/>
            <a:ext cx="1100011" cy="1008112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ID </a:t>
            </a:r>
            <a:r>
              <a:rPr lang="en-AU" dirty="0" err="1" smtClean="0"/>
              <a:t>Pemilik</a:t>
            </a:r>
            <a:endParaRPr lang="en-AU" dirty="0" smtClean="0"/>
          </a:p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5230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History </a:t>
            </a:r>
            <a:r>
              <a:rPr lang="en-AU" b="1" dirty="0" err="1"/>
              <a:t>hewan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IH [ID </a:t>
            </a:r>
            <a:r>
              <a:rPr lang="en-AU" b="1" dirty="0" err="1" smtClean="0"/>
              <a:t>Pemilik</a:t>
            </a:r>
            <a:r>
              <a:rPr lang="en-AU" b="1" dirty="0" smtClean="0"/>
              <a:t>] [ID </a:t>
            </a:r>
            <a:r>
              <a:rPr lang="en-AU" b="1" dirty="0" err="1" smtClean="0"/>
              <a:t>Hewan</a:t>
            </a:r>
            <a:r>
              <a:rPr lang="en-AU" b="1" dirty="0" smtClean="0"/>
              <a:t>]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b="1" i="1" dirty="0" err="1">
                <a:solidFill>
                  <a:srgbClr val="00B0F0"/>
                </a:solidFill>
              </a:rPr>
              <a:t>Contoh</a:t>
            </a:r>
            <a:endParaRPr lang="en-AU" b="1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b="1" dirty="0" smtClean="0"/>
              <a:t>IH 4502 </a:t>
            </a:r>
            <a:r>
              <a:rPr lang="en-AU" b="1" dirty="0" err="1" smtClean="0"/>
              <a:t>Pebi</a:t>
            </a:r>
            <a:endParaRPr lang="en-AU" b="1" dirty="0" smtClean="0"/>
          </a:p>
          <a:p>
            <a:pPr marL="0" indent="0">
              <a:buNone/>
            </a:pPr>
            <a:r>
              <a:rPr lang="en-AU" b="1" dirty="0" smtClean="0"/>
              <a:t>IH 4502  4</a:t>
            </a:r>
            <a:endParaRPr lang="fr-FR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691681" y="2492896"/>
            <a:ext cx="3312367" cy="1014266"/>
            <a:chOff x="1130690" y="1348755"/>
            <a:chExt cx="3098184" cy="1014266"/>
          </a:xfrm>
        </p:grpSpPr>
        <p:sp>
          <p:nvSpPr>
            <p:cNvPr id="5" name="Rectangular Callout 4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/>
            </a:p>
          </p:txBody>
        </p:sp>
        <p:sp>
          <p:nvSpPr>
            <p:cNvPr id="6" name="Rectangular Callout 5"/>
            <p:cNvSpPr/>
            <p:nvPr/>
          </p:nvSpPr>
          <p:spPr>
            <a:xfrm>
              <a:off x="3204957" y="1348755"/>
              <a:ext cx="1023917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val="349019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Registrasi</a:t>
            </a:r>
            <a:r>
              <a:rPr lang="en-AU" b="1" dirty="0" smtClean="0"/>
              <a:t> </a:t>
            </a:r>
            <a:r>
              <a:rPr lang="en-AU" b="1" dirty="0" err="1" smtClean="0"/>
              <a:t>pemilik</a:t>
            </a:r>
            <a:r>
              <a:rPr lang="en-AU" b="1" dirty="0" smtClean="0"/>
              <a:t> </a:t>
            </a:r>
            <a:r>
              <a:rPr lang="en-AU" b="1" dirty="0" err="1" smtClean="0"/>
              <a:t>dan</a:t>
            </a:r>
            <a:r>
              <a:rPr lang="en-AU" b="1" dirty="0" smtClean="0"/>
              <a:t> </a:t>
            </a:r>
            <a:r>
              <a:rPr lang="en-AU" b="1" dirty="0" err="1" smtClean="0"/>
              <a:t>hewan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AU" dirty="0" smtClean="0"/>
          </a:p>
          <a:p>
            <a:r>
              <a:rPr lang="en-AU" dirty="0" smtClean="0"/>
              <a:t>DP - </a:t>
            </a:r>
            <a:r>
              <a:rPr lang="en-AU" dirty="0" err="1" smtClean="0"/>
              <a:t>Daftar</a:t>
            </a:r>
            <a:r>
              <a:rPr lang="en-AU" dirty="0" smtClean="0"/>
              <a:t> </a:t>
            </a:r>
            <a:r>
              <a:rPr lang="en-AU" dirty="0" err="1" smtClean="0"/>
              <a:t>pemilik</a:t>
            </a:r>
            <a:endParaRPr lang="en-AU" dirty="0" smtClean="0"/>
          </a:p>
          <a:p>
            <a:r>
              <a:rPr lang="en-AU" dirty="0" smtClean="0"/>
              <a:t>KDP - </a:t>
            </a:r>
            <a:r>
              <a:rPr lang="en-AU" dirty="0" err="1" smtClean="0"/>
              <a:t>Konfirmasi</a:t>
            </a:r>
            <a:r>
              <a:rPr lang="en-AU" dirty="0" smtClean="0"/>
              <a:t> </a:t>
            </a:r>
            <a:r>
              <a:rPr lang="en-AU" dirty="0" err="1" smtClean="0"/>
              <a:t>daftar</a:t>
            </a:r>
            <a:r>
              <a:rPr lang="en-AU" dirty="0" smtClean="0"/>
              <a:t> </a:t>
            </a:r>
            <a:r>
              <a:rPr lang="en-AU" dirty="0" err="1" smtClean="0"/>
              <a:t>pemilik</a:t>
            </a:r>
            <a:endParaRPr lang="en-AU" dirty="0" smtClean="0"/>
          </a:p>
          <a:p>
            <a:r>
              <a:rPr lang="en-AU" dirty="0" smtClean="0"/>
              <a:t>DH - </a:t>
            </a:r>
            <a:r>
              <a:rPr lang="en-AU" dirty="0" err="1" smtClean="0"/>
              <a:t>Daftar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endParaRPr lang="en-AU" dirty="0" smtClean="0"/>
          </a:p>
          <a:p>
            <a:r>
              <a:rPr lang="en-AU" dirty="0" smtClean="0"/>
              <a:t>JH - </a:t>
            </a:r>
            <a:r>
              <a:rPr lang="en-AU" dirty="0" err="1" smtClean="0"/>
              <a:t>Jual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endParaRPr lang="en-AU" dirty="0" smtClean="0"/>
          </a:p>
          <a:p>
            <a:r>
              <a:rPr lang="en-AU" dirty="0" smtClean="0"/>
              <a:t>GI - </a:t>
            </a:r>
            <a:r>
              <a:rPr lang="en-AU" dirty="0" err="1" smtClean="0"/>
              <a:t>Ganti</a:t>
            </a:r>
            <a:r>
              <a:rPr lang="en-AU" dirty="0" smtClean="0"/>
              <a:t> ID </a:t>
            </a:r>
            <a:r>
              <a:rPr lang="en-AU" dirty="0" err="1" smtClean="0"/>
              <a:t>hewan</a:t>
            </a:r>
            <a:endParaRPr lang="en-AU" dirty="0" smtClean="0"/>
          </a:p>
          <a:p>
            <a:r>
              <a:rPr lang="en-AU" dirty="0" smtClean="0"/>
              <a:t>AH - </a:t>
            </a:r>
            <a:r>
              <a:rPr lang="en-AU" dirty="0" err="1" smtClean="0"/>
              <a:t>Akhir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endParaRPr lang="en-AU" dirty="0" smtClean="0"/>
          </a:p>
          <a:p>
            <a:r>
              <a:rPr lang="en-AU" dirty="0" smtClean="0"/>
              <a:t>DHP – </a:t>
            </a:r>
            <a:r>
              <a:rPr lang="en-AU" dirty="0" err="1" smtClean="0"/>
              <a:t>Daftar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en-AU" dirty="0" err="1" smtClean="0"/>
              <a:t>pemilik</a:t>
            </a:r>
            <a:endParaRPr lang="en-AU" dirty="0" smtClean="0"/>
          </a:p>
          <a:p>
            <a:r>
              <a:rPr lang="en-AU" dirty="0"/>
              <a:t>IH – History </a:t>
            </a:r>
            <a:r>
              <a:rPr lang="en-AU" dirty="0" err="1"/>
              <a:t>hewan</a:t>
            </a:r>
            <a:r>
              <a:rPr lang="en-AU" dirty="0"/>
              <a:t>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5058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0542"/>
            <a:ext cx="8435280" cy="5085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b="1" i="1" dirty="0" smtClean="0">
                <a:solidFill>
                  <a:srgbClr val="00B0F0"/>
                </a:solidFill>
              </a:rPr>
              <a:t>DAFTAR </a:t>
            </a:r>
            <a:r>
              <a:rPr lang="en-AU" b="1" i="1" dirty="0" err="1" smtClean="0">
                <a:solidFill>
                  <a:srgbClr val="00B0F0"/>
                </a:solidFill>
              </a:rPr>
              <a:t>dari</a:t>
            </a:r>
            <a:r>
              <a:rPr lang="en-AU" b="1" i="1" dirty="0" smtClean="0">
                <a:solidFill>
                  <a:srgbClr val="00B0F0"/>
                </a:solidFill>
              </a:rPr>
              <a:t> </a:t>
            </a:r>
            <a:r>
              <a:rPr lang="en-AU" b="1" i="1" dirty="0" err="1" smtClean="0">
                <a:solidFill>
                  <a:srgbClr val="00B0F0"/>
                </a:solidFill>
              </a:rPr>
              <a:t>handphone</a:t>
            </a:r>
            <a:r>
              <a:rPr lang="en-AU" b="1" i="1" dirty="0" smtClean="0">
                <a:solidFill>
                  <a:srgbClr val="00B0F0"/>
                </a:solidFill>
              </a:rPr>
              <a:t> Inseminator</a:t>
            </a:r>
          </a:p>
          <a:p>
            <a:pPr marL="0" indent="0">
              <a:buNone/>
            </a:pPr>
            <a:r>
              <a:rPr lang="fr-FR" sz="2400" b="1" dirty="0" smtClean="0"/>
              <a:t>DP [Nama </a:t>
            </a:r>
            <a:r>
              <a:rPr lang="fr-FR" sz="2400" b="1" dirty="0" err="1" smtClean="0"/>
              <a:t>Pemilik</a:t>
            </a:r>
            <a:r>
              <a:rPr lang="fr-FR" sz="2400" b="1" dirty="0" smtClean="0"/>
              <a:t>]  [</a:t>
            </a:r>
            <a:r>
              <a:rPr lang="fr-FR" sz="2400" b="1" dirty="0" err="1" smtClean="0"/>
              <a:t>lokasi</a:t>
            </a:r>
            <a:r>
              <a:rPr lang="fr-FR" sz="2400" b="1" dirty="0"/>
              <a:t>]</a:t>
            </a:r>
            <a:endParaRPr lang="fr-FR" sz="2400" b="1" dirty="0" smtClean="0"/>
          </a:p>
          <a:p>
            <a:pPr marL="0" indent="0">
              <a:buNone/>
            </a:pPr>
            <a:endParaRPr lang="fr-FR" sz="1800" b="1" dirty="0"/>
          </a:p>
          <a:p>
            <a:pPr marL="0" indent="0">
              <a:buNone/>
            </a:pPr>
            <a:endParaRPr lang="fr-FR" sz="1800" b="1" dirty="0" smtClean="0"/>
          </a:p>
          <a:p>
            <a:pPr marL="0" indent="0">
              <a:buNone/>
            </a:pPr>
            <a:endParaRPr lang="fr-FR" sz="1800" b="1" dirty="0"/>
          </a:p>
          <a:p>
            <a:pPr marL="0" indent="0">
              <a:buNone/>
            </a:pPr>
            <a:endParaRPr lang="fr-FR" sz="1800" b="1" dirty="0" smtClean="0"/>
          </a:p>
          <a:p>
            <a:pPr marL="0" indent="0">
              <a:buNone/>
            </a:pPr>
            <a:endParaRPr lang="en-AU" sz="1800" b="1" dirty="0" smtClean="0"/>
          </a:p>
          <a:p>
            <a:pPr marL="0" indent="0">
              <a:buNone/>
            </a:pPr>
            <a:r>
              <a:rPr lang="en-AU" b="1" i="1" dirty="0" err="1" smtClean="0">
                <a:solidFill>
                  <a:srgbClr val="00B0F0"/>
                </a:solidFill>
              </a:rPr>
              <a:t>Contoh</a:t>
            </a: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sz="2400" b="1" dirty="0" smtClean="0"/>
              <a:t>DP   Budi </a:t>
            </a:r>
            <a:r>
              <a:rPr lang="en-AU" sz="2400" b="1" dirty="0" err="1" smtClean="0"/>
              <a:t>Suthi</a:t>
            </a:r>
            <a:r>
              <a:rPr lang="en-AU" sz="2400" b="1" dirty="0" smtClean="0"/>
              <a:t>   </a:t>
            </a:r>
            <a:r>
              <a:rPr lang="fr-FR" sz="2400" b="1" dirty="0" smtClean="0"/>
              <a:t>32040201</a:t>
            </a:r>
          </a:p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r>
              <a:rPr lang="fr-FR" sz="2400" b="1" dirty="0" err="1" smtClean="0"/>
              <a:t>Budi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Suthi</a:t>
            </a:r>
            <a:r>
              <a:rPr lang="fr-FR" sz="2400" b="1" dirty="0" smtClean="0"/>
              <a:t> </a:t>
            </a:r>
            <a:r>
              <a:rPr lang="fr-FR" sz="2400" b="1" dirty="0"/>
              <a:t>dari </a:t>
            </a:r>
            <a:r>
              <a:rPr lang="fr-FR" sz="2400" b="1" dirty="0" err="1" smtClean="0"/>
              <a:t>Cipelah</a:t>
            </a:r>
            <a:r>
              <a:rPr lang="fr-FR" sz="2400" b="1" dirty="0" smtClean="0"/>
              <a:t>, </a:t>
            </a:r>
            <a:r>
              <a:rPr lang="fr-FR" sz="2400" b="1" dirty="0" err="1" smtClean="0"/>
              <a:t>Ranca</a:t>
            </a:r>
            <a:r>
              <a:rPr lang="fr-FR" sz="2400" b="1" dirty="0" smtClean="0"/>
              <a:t> Bali, Bandung, </a:t>
            </a:r>
            <a:r>
              <a:rPr lang="fr-FR" sz="2400" b="1" dirty="0" err="1" smtClean="0"/>
              <a:t>Jawa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Barat</a:t>
            </a:r>
            <a:r>
              <a:rPr lang="fr-FR" sz="2400" b="1" dirty="0" smtClean="0"/>
              <a:t> </a:t>
            </a:r>
            <a:r>
              <a:rPr lang="fr-FR" sz="2400" b="1" dirty="0" err="1"/>
              <a:t>harus</a:t>
            </a:r>
            <a:r>
              <a:rPr lang="fr-FR" sz="2400" b="1" dirty="0"/>
              <a:t> </a:t>
            </a:r>
            <a:r>
              <a:rPr lang="fr-FR" sz="2400" b="1" dirty="0" err="1"/>
              <a:t>mengirimkan</a:t>
            </a:r>
            <a:r>
              <a:rPr lang="fr-FR" sz="2400" b="1" dirty="0"/>
              <a:t> </a:t>
            </a:r>
            <a:r>
              <a:rPr lang="fr-FR" sz="2400" b="1" dirty="0" err="1"/>
              <a:t>pesan</a:t>
            </a:r>
            <a:r>
              <a:rPr lang="fr-FR" sz="2400" b="1" dirty="0"/>
              <a:t> </a:t>
            </a:r>
            <a:r>
              <a:rPr lang="fr-FR" sz="2400" b="1" dirty="0" err="1"/>
              <a:t>konfirmasi</a:t>
            </a:r>
            <a:r>
              <a:rPr lang="fr-FR" sz="2400" b="1" dirty="0"/>
              <a:t> "KDP </a:t>
            </a:r>
            <a:r>
              <a:rPr lang="fr-FR" sz="2400" b="1" dirty="0" smtClean="0"/>
              <a:t>5555" </a:t>
            </a:r>
            <a:r>
              <a:rPr lang="fr-FR" sz="2400" b="1" dirty="0"/>
              <a:t>dari </a:t>
            </a:r>
            <a:r>
              <a:rPr lang="fr-FR" sz="2400" b="1" dirty="0" err="1"/>
              <a:t>nomor</a:t>
            </a:r>
            <a:r>
              <a:rPr lang="fr-FR" sz="2400" b="1" dirty="0"/>
              <a:t> </a:t>
            </a:r>
            <a:r>
              <a:rPr lang="fr-FR" sz="2400" b="1" dirty="0" err="1"/>
              <a:t>handphone</a:t>
            </a:r>
            <a:r>
              <a:rPr lang="fr-FR" sz="2400" b="1" dirty="0"/>
              <a:t> </a:t>
            </a:r>
            <a:r>
              <a:rPr lang="fr-FR" sz="2400" b="1" dirty="0" err="1"/>
              <a:t>pengguna</a:t>
            </a:r>
            <a:r>
              <a:rPr lang="fr-FR" sz="2400" b="1" dirty="0"/>
              <a:t> yang </a:t>
            </a:r>
            <a:r>
              <a:rPr lang="fr-FR" sz="2400" b="1" dirty="0" err="1" smtClean="0"/>
              <a:t>didaftarkan</a:t>
            </a:r>
            <a:endParaRPr lang="fr-FR" sz="2400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41185" y="2420888"/>
            <a:ext cx="2266735" cy="1014266"/>
            <a:chOff x="1130690" y="1348755"/>
            <a:chExt cx="2100999" cy="1014266"/>
          </a:xfrm>
        </p:grpSpPr>
        <p:sp>
          <p:nvSpPr>
            <p:cNvPr id="12" name="Rectangular Callout 11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err="1" smtClean="0"/>
                <a:t>Nama</a:t>
              </a:r>
              <a:r>
                <a:rPr lang="en-AU" dirty="0" smtClean="0"/>
                <a:t> </a:t>
              </a:r>
              <a:r>
                <a:rPr lang="en-AU" dirty="0" err="1" smtClean="0"/>
                <a:t>Pemilik</a:t>
              </a:r>
              <a:endParaRPr lang="en-AU" dirty="0"/>
            </a:p>
          </p:txBody>
        </p:sp>
        <p:sp>
          <p:nvSpPr>
            <p:cNvPr id="15" name="Rectangular Callout 14"/>
            <p:cNvSpPr/>
            <p:nvPr/>
          </p:nvSpPr>
          <p:spPr>
            <a:xfrm>
              <a:off x="2428131" y="1348755"/>
              <a:ext cx="803558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err="1" smtClean="0"/>
                <a:t>Kode</a:t>
              </a:r>
              <a:r>
                <a:rPr lang="en-AU" dirty="0" smtClean="0"/>
                <a:t> </a:t>
              </a:r>
              <a:r>
                <a:rPr lang="en-AU" dirty="0" err="1" smtClean="0"/>
                <a:t>lokasi</a:t>
              </a:r>
              <a:endParaRPr lang="en-AU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395536" y="332656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err="1" smtClean="0"/>
              <a:t>Daftar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Pemilik</a:t>
            </a:r>
            <a:r>
              <a:rPr lang="fr-FR" sz="4000" b="1" dirty="0" smtClean="0"/>
              <a:t> 1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59033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0542"/>
            <a:ext cx="8435280" cy="5085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i="1" dirty="0" smtClean="0">
                <a:solidFill>
                  <a:srgbClr val="00B0F0"/>
                </a:solidFill>
              </a:rPr>
              <a:t>KONFIRMASI </a:t>
            </a:r>
            <a:r>
              <a:rPr lang="en-AU" b="1" i="1" dirty="0" err="1" smtClean="0">
                <a:solidFill>
                  <a:srgbClr val="00B0F0"/>
                </a:solidFill>
              </a:rPr>
              <a:t>dari</a:t>
            </a:r>
            <a:r>
              <a:rPr lang="en-AU" b="1" i="1" dirty="0" smtClean="0">
                <a:solidFill>
                  <a:srgbClr val="00B0F0"/>
                </a:solidFill>
              </a:rPr>
              <a:t> </a:t>
            </a:r>
            <a:r>
              <a:rPr lang="en-AU" b="1" i="1" dirty="0" err="1" smtClean="0">
                <a:solidFill>
                  <a:srgbClr val="00B0F0"/>
                </a:solidFill>
              </a:rPr>
              <a:t>handphone</a:t>
            </a:r>
            <a:r>
              <a:rPr lang="en-AU" b="1" i="1" dirty="0" smtClean="0">
                <a:solidFill>
                  <a:srgbClr val="00B0F0"/>
                </a:solidFill>
              </a:rPr>
              <a:t> </a:t>
            </a:r>
            <a:r>
              <a:rPr lang="en-AU" b="1" i="1" dirty="0" err="1" smtClean="0">
                <a:solidFill>
                  <a:srgbClr val="00B0F0"/>
                </a:solidFill>
              </a:rPr>
              <a:t>Pemilik</a:t>
            </a:r>
            <a:r>
              <a:rPr lang="en-AU" b="1" i="1" dirty="0" smtClean="0">
                <a:solidFill>
                  <a:srgbClr val="00B0F0"/>
                </a:solidFill>
              </a:rPr>
              <a:t> </a:t>
            </a:r>
            <a:r>
              <a:rPr lang="en-AU" b="1" i="1" dirty="0" err="1" smtClean="0">
                <a:solidFill>
                  <a:srgbClr val="00B0F0"/>
                </a:solidFill>
              </a:rPr>
              <a:t>Peternak</a:t>
            </a: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2400" b="1" dirty="0"/>
              <a:t>K</a:t>
            </a:r>
            <a:r>
              <a:rPr lang="fr-FR" sz="2400" b="1" dirty="0" smtClean="0"/>
              <a:t>DP  [PIN]</a:t>
            </a:r>
            <a:endParaRPr lang="fr-FR" sz="1800" b="1" dirty="0"/>
          </a:p>
          <a:p>
            <a:pPr marL="0" indent="0">
              <a:buNone/>
            </a:pPr>
            <a:endParaRPr lang="fr-FR" sz="1800" b="1" dirty="0" smtClean="0"/>
          </a:p>
          <a:p>
            <a:pPr marL="0" indent="0">
              <a:buNone/>
            </a:pPr>
            <a:endParaRPr lang="fr-FR" sz="1800" b="1" dirty="0"/>
          </a:p>
          <a:p>
            <a:pPr marL="0" indent="0">
              <a:buNone/>
            </a:pPr>
            <a:endParaRPr lang="fr-FR" sz="1800" b="1" dirty="0" smtClean="0"/>
          </a:p>
          <a:p>
            <a:pPr marL="0" indent="0">
              <a:buNone/>
            </a:pPr>
            <a:endParaRPr lang="en-AU" sz="1800" b="1" dirty="0" smtClean="0"/>
          </a:p>
          <a:p>
            <a:pPr marL="0" indent="0">
              <a:buNone/>
            </a:pPr>
            <a:endParaRPr lang="en-AU" sz="2400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b="1" i="1" dirty="0" err="1" smtClean="0">
                <a:solidFill>
                  <a:srgbClr val="00B0F0"/>
                </a:solidFill>
              </a:rPr>
              <a:t>Contoh</a:t>
            </a: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sz="2400" b="1" dirty="0"/>
              <a:t>K</a:t>
            </a:r>
            <a:r>
              <a:rPr lang="en-AU" sz="2400" b="1" dirty="0" smtClean="0"/>
              <a:t>DP   5555</a:t>
            </a:r>
            <a:endParaRPr lang="fr-FR" sz="2400" b="1" dirty="0" smtClean="0"/>
          </a:p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r>
              <a:rPr lang="en-AU" sz="2400" b="1" dirty="0" err="1" smtClean="0"/>
              <a:t>Terima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kasi</a:t>
            </a:r>
            <a:r>
              <a:rPr lang="en-AU" sz="2400" b="1" dirty="0" smtClean="0"/>
              <a:t> Budi </a:t>
            </a:r>
            <a:r>
              <a:rPr lang="en-AU" sz="2400" b="1" dirty="0" err="1" smtClean="0"/>
              <a:t>Sithi</a:t>
            </a:r>
            <a:r>
              <a:rPr lang="en-AU" sz="2400" b="1" dirty="0" smtClean="0"/>
              <a:t>. </a:t>
            </a:r>
            <a:r>
              <a:rPr lang="en-AU" sz="2400" b="1" dirty="0" err="1"/>
              <a:t>Anda</a:t>
            </a:r>
            <a:r>
              <a:rPr lang="en-AU" sz="2400" b="1" dirty="0"/>
              <a:t> </a:t>
            </a:r>
            <a:r>
              <a:rPr lang="en-AU" sz="2400" b="1" dirty="0" err="1"/>
              <a:t>telah</a:t>
            </a:r>
            <a:r>
              <a:rPr lang="en-AU" sz="2400" b="1" dirty="0"/>
              <a:t> </a:t>
            </a:r>
            <a:r>
              <a:rPr lang="en-AU" sz="2400" b="1" dirty="0" err="1"/>
              <a:t>terdaftar</a:t>
            </a:r>
            <a:r>
              <a:rPr lang="en-AU" sz="2400" b="1" dirty="0"/>
              <a:t> </a:t>
            </a:r>
            <a:r>
              <a:rPr lang="en-AU" sz="2400" b="1" dirty="0" smtClean="0"/>
              <a:t>di 0812 4558690.</a:t>
            </a:r>
            <a:endParaRPr lang="fr-FR" sz="2400" b="1" dirty="0"/>
          </a:p>
        </p:txBody>
      </p:sp>
      <p:sp>
        <p:nvSpPr>
          <p:cNvPr id="12" name="Rectangular Callout 11"/>
          <p:cNvSpPr/>
          <p:nvPr/>
        </p:nvSpPr>
        <p:spPr>
          <a:xfrm>
            <a:off x="1241185" y="2420888"/>
            <a:ext cx="1314591" cy="1008112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KODE PIN </a:t>
            </a:r>
            <a:r>
              <a:rPr lang="en-AU" dirty="0" err="1" smtClean="0"/>
              <a:t>dari</a:t>
            </a:r>
            <a:r>
              <a:rPr lang="en-AU" dirty="0" smtClean="0"/>
              <a:t> inseminator</a:t>
            </a:r>
            <a:endParaRPr lang="en-AU" dirty="0"/>
          </a:p>
        </p:txBody>
      </p:sp>
      <p:sp>
        <p:nvSpPr>
          <p:cNvPr id="2" name="Rectangle 1"/>
          <p:cNvSpPr/>
          <p:nvPr/>
        </p:nvSpPr>
        <p:spPr>
          <a:xfrm>
            <a:off x="395536" y="332656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err="1" smtClean="0"/>
              <a:t>Daftar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Pemilik</a:t>
            </a:r>
            <a:r>
              <a:rPr lang="fr-FR" sz="4000" b="1" dirty="0" smtClean="0"/>
              <a:t> 2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54743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Daftar</a:t>
            </a:r>
            <a:r>
              <a:rPr lang="fr-FR" b="1" dirty="0" smtClean="0"/>
              <a:t> </a:t>
            </a:r>
            <a:r>
              <a:rPr lang="en-AU" b="1" dirty="0" err="1" smtClean="0"/>
              <a:t>Hewan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AU" sz="2400" b="1" dirty="0" smtClean="0"/>
              <a:t>DH  [</a:t>
            </a:r>
            <a:r>
              <a:rPr lang="en-AU" sz="2400" b="1" dirty="0" err="1" smtClean="0"/>
              <a:t>Pemilik</a:t>
            </a:r>
            <a:r>
              <a:rPr lang="en-AU" sz="2400" b="1" dirty="0" smtClean="0"/>
              <a:t> ID] ( [</a:t>
            </a:r>
            <a:r>
              <a:rPr lang="en-AU" sz="2400" b="1" dirty="0" err="1" smtClean="0"/>
              <a:t>Hewan</a:t>
            </a:r>
            <a:r>
              <a:rPr lang="en-AU" sz="2400" b="1" dirty="0" smtClean="0"/>
              <a:t> ID] [</a:t>
            </a:r>
            <a:r>
              <a:rPr lang="en-AU" sz="2400" b="1" dirty="0" err="1" smtClean="0"/>
              <a:t>speses</a:t>
            </a:r>
            <a:r>
              <a:rPr lang="en-AU" sz="2400" b="1" dirty="0" smtClean="0"/>
              <a:t>/</a:t>
            </a:r>
            <a:r>
              <a:rPr lang="en-AU" sz="2400" b="1" dirty="0" err="1" smtClean="0"/>
              <a:t>jenis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hewan</a:t>
            </a:r>
            <a:r>
              <a:rPr lang="en-AU" sz="2400" b="1" dirty="0" smtClean="0"/>
              <a:t>] [</a:t>
            </a:r>
            <a:r>
              <a:rPr lang="en-AU" sz="2400" b="1" dirty="0" err="1" smtClean="0"/>
              <a:t>kelamin</a:t>
            </a:r>
            <a:r>
              <a:rPr lang="en-AU" sz="2400" b="1" dirty="0" smtClean="0"/>
              <a:t>] [</a:t>
            </a:r>
            <a:r>
              <a:rPr lang="en-AU" sz="2400" b="1" dirty="0" err="1" smtClean="0"/>
              <a:t>umur</a:t>
            </a:r>
            <a:r>
              <a:rPr lang="en-AU" sz="2400" b="1" dirty="0" smtClean="0"/>
              <a:t>]…)</a:t>
            </a:r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sz="2400" b="1" i="1" dirty="0" err="1" smtClean="0">
                <a:solidFill>
                  <a:srgbClr val="00B0F0"/>
                </a:solidFill>
              </a:rPr>
              <a:t>Contoh</a:t>
            </a:r>
            <a:endParaRPr lang="en-AU" sz="2400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sz="2400" b="1" dirty="0" smtClean="0"/>
              <a:t>DH  4504  3  SPLI  B  2</a:t>
            </a:r>
          </a:p>
          <a:p>
            <a:pPr marL="0" indent="0">
              <a:buNone/>
            </a:pPr>
            <a:r>
              <a:rPr lang="en-AU" sz="2400" b="1" dirty="0" smtClean="0"/>
              <a:t>DH  4504  3  SPLI  B  2  4 SPFH  B  3</a:t>
            </a:r>
            <a:endParaRPr lang="fr-FR" sz="24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241185" y="2420888"/>
            <a:ext cx="2610735" cy="1014266"/>
            <a:chOff x="1130690" y="1348755"/>
            <a:chExt cx="2100999" cy="1014266"/>
          </a:xfrm>
        </p:grpSpPr>
        <p:sp>
          <p:nvSpPr>
            <p:cNvPr id="5" name="Rectangular Callout 4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/>
            </a:p>
          </p:txBody>
        </p:sp>
        <p:sp>
          <p:nvSpPr>
            <p:cNvPr id="6" name="Rectangular Callout 5"/>
            <p:cNvSpPr/>
            <p:nvPr/>
          </p:nvSpPr>
          <p:spPr>
            <a:xfrm>
              <a:off x="2428131" y="1348755"/>
              <a:ext cx="803558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027805" y="2413886"/>
            <a:ext cx="2640539" cy="1014266"/>
            <a:chOff x="1130690" y="1348755"/>
            <a:chExt cx="2100999" cy="1014266"/>
          </a:xfrm>
        </p:grpSpPr>
        <p:sp>
          <p:nvSpPr>
            <p:cNvPr id="8" name="Rectangular Callout 7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err="1" smtClean="0"/>
                <a:t>Speses</a:t>
              </a:r>
              <a:r>
                <a:rPr lang="en-AU" dirty="0" smtClean="0"/>
                <a:t>/</a:t>
              </a:r>
            </a:p>
            <a:p>
              <a:pPr algn="ctr"/>
              <a:r>
                <a:rPr lang="en-AU" dirty="0" err="1" smtClean="0"/>
                <a:t>Jenis</a:t>
              </a:r>
              <a:r>
                <a:rPr lang="en-AU" dirty="0" smtClean="0"/>
                <a:t>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  <p:sp>
          <p:nvSpPr>
            <p:cNvPr id="9" name="Rectangular Callout 8"/>
            <p:cNvSpPr/>
            <p:nvPr/>
          </p:nvSpPr>
          <p:spPr>
            <a:xfrm>
              <a:off x="2428131" y="1348755"/>
              <a:ext cx="803558" cy="1008112"/>
            </a:xfrm>
            <a:prstGeom prst="wedgeRectCallout">
              <a:avLst>
                <a:gd name="adj1" fmla="val 13787"/>
                <a:gd name="adj2" fmla="val -858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err="1" smtClean="0"/>
                <a:t>Jenis</a:t>
              </a:r>
              <a:r>
                <a:rPr lang="en-AU" dirty="0" smtClean="0"/>
                <a:t> </a:t>
              </a:r>
              <a:r>
                <a:rPr lang="en-AU" dirty="0" err="1" smtClean="0"/>
                <a:t>kelamin</a:t>
              </a:r>
              <a:endParaRPr lang="en-AU" dirty="0" smtClean="0"/>
            </a:p>
            <a:p>
              <a:pPr algn="ctr"/>
              <a:r>
                <a:rPr lang="en-AU" dirty="0" smtClean="0"/>
                <a:t>(J / B)</a:t>
              </a:r>
              <a:endParaRPr lang="en-AU" dirty="0"/>
            </a:p>
          </p:txBody>
        </p:sp>
      </p:grpSp>
      <p:sp>
        <p:nvSpPr>
          <p:cNvPr id="10" name="Rectangular Callout 9"/>
          <p:cNvSpPr/>
          <p:nvPr/>
        </p:nvSpPr>
        <p:spPr>
          <a:xfrm>
            <a:off x="7819854" y="2413886"/>
            <a:ext cx="1000618" cy="1008112"/>
          </a:xfrm>
          <a:prstGeom prst="wedgeRectCallout">
            <a:avLst>
              <a:gd name="adj1" fmla="val 12790"/>
              <a:gd name="adj2" fmla="val -826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 smtClean="0"/>
              <a:t>Umur</a:t>
            </a:r>
            <a:endParaRPr lang="en-AU" dirty="0" smtClean="0"/>
          </a:p>
          <a:p>
            <a:pPr algn="ctr"/>
            <a:r>
              <a:rPr lang="en-AU" dirty="0" smtClean="0"/>
              <a:t>(</a:t>
            </a:r>
            <a:r>
              <a:rPr lang="en-AU" dirty="0" err="1" smtClean="0"/>
              <a:t>tahun</a:t>
            </a:r>
            <a:r>
              <a:rPr lang="en-AU" dirty="0" smtClean="0"/>
              <a:t>)</a:t>
            </a:r>
          </a:p>
          <a:p>
            <a:pPr algn="ctr"/>
            <a:endParaRPr lang="en-AU" dirty="0"/>
          </a:p>
        </p:txBody>
      </p:sp>
      <p:sp>
        <p:nvSpPr>
          <p:cNvPr id="11" name="Rectangle 10"/>
          <p:cNvSpPr/>
          <p:nvPr/>
        </p:nvSpPr>
        <p:spPr>
          <a:xfrm>
            <a:off x="2834192" y="3435154"/>
            <a:ext cx="5986280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/>
              <a:t>Mengulangi</a:t>
            </a:r>
            <a:r>
              <a:rPr lang="en-AU" dirty="0"/>
              <a:t> </a:t>
            </a:r>
            <a:r>
              <a:rPr lang="en-AU" dirty="0" err="1"/>
              <a:t>urutan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5491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06" y="301221"/>
            <a:ext cx="3466728" cy="1503027"/>
          </a:xfrm>
        </p:spPr>
        <p:txBody>
          <a:bodyPr/>
          <a:lstStyle/>
          <a:p>
            <a:r>
              <a:rPr lang="en-AU" b="1" dirty="0" err="1" smtClean="0"/>
              <a:t>Kode</a:t>
            </a:r>
            <a:r>
              <a:rPr lang="en-AU" b="1" dirty="0" smtClean="0"/>
              <a:t> breed</a:t>
            </a:r>
            <a:endParaRPr lang="fr-F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321361"/>
              </p:ext>
            </p:extLst>
          </p:nvPr>
        </p:nvGraphicFramePr>
        <p:xfrm>
          <a:off x="4427984" y="265497"/>
          <a:ext cx="4474916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572"/>
                <a:gridCol w="30963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b="1" dirty="0" err="1"/>
                        <a:t>sapi</a:t>
                      </a:r>
                      <a:r>
                        <a:rPr lang="fr-FR" dirty="0"/>
                        <a:t>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SPPT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/>
                        <a:t>    sapi potong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SPAC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/>
                        <a:t>    sapi aceh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SPPO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/>
                        <a:t>    sapi po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SPAN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/>
                        <a:t>    sapi angus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SPBS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/>
                        <a:t>    sapi brangus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SPBA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/>
                        <a:t>    sapi bali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SPMA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/>
                        <a:t>    sapi madura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SPPE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/>
                        <a:t>    sapi pesisir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SPSU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/>
                        <a:t>    sapi sumbawa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SPSI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/>
                        <a:t>    sapi simental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SPLI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/>
                        <a:t>    sapi limosin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SPBR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/>
                        <a:t>    sapi brahman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SPON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/>
                        <a:t>    sapi ongole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SPPR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/>
                        <a:t>    sapi perah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SPFH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    </a:t>
                      </a:r>
                      <a:r>
                        <a:rPr lang="fr-FR" dirty="0" err="1"/>
                        <a:t>sapi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fh</a:t>
                      </a:r>
                      <a:r>
                        <a:rPr lang="fr-FR" dirty="0"/>
                        <a:t>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703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Jual</a:t>
            </a:r>
            <a:r>
              <a:rPr lang="en-AU" b="1" dirty="0" smtClean="0"/>
              <a:t> </a:t>
            </a:r>
            <a:r>
              <a:rPr lang="en-AU" b="1" dirty="0" err="1" smtClean="0"/>
              <a:t>Hewan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DP </a:t>
            </a:r>
            <a:r>
              <a:rPr lang="fr-FR" b="1" dirty="0" smtClean="0"/>
              <a:t> [ID </a:t>
            </a:r>
            <a:r>
              <a:rPr lang="fr-FR" b="1" dirty="0" err="1" smtClean="0"/>
              <a:t>Penjual</a:t>
            </a:r>
            <a:r>
              <a:rPr lang="fr-FR" b="1" dirty="0" smtClean="0"/>
              <a:t>]  [ID </a:t>
            </a:r>
            <a:r>
              <a:rPr lang="fr-FR" b="1" dirty="0" err="1" smtClean="0"/>
              <a:t>Pembeli</a:t>
            </a:r>
            <a:r>
              <a:rPr lang="fr-FR" b="1" dirty="0" smtClean="0"/>
              <a:t>] ([</a:t>
            </a:r>
            <a:r>
              <a:rPr lang="fr-FR" b="1" dirty="0"/>
              <a:t>ID </a:t>
            </a:r>
            <a:r>
              <a:rPr lang="fr-FR" b="1" dirty="0" err="1" smtClean="0"/>
              <a:t>Hewan</a:t>
            </a:r>
            <a:r>
              <a:rPr lang="fr-FR" b="1" dirty="0" smtClean="0"/>
              <a:t>]…)</a:t>
            </a:r>
            <a:endParaRPr lang="fr-FR" b="1" dirty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en-AU" sz="2400" b="1" dirty="0"/>
          </a:p>
          <a:p>
            <a:pPr marL="0" indent="0">
              <a:buNone/>
            </a:pPr>
            <a:r>
              <a:rPr lang="en-AU" b="1" i="1" dirty="0" err="1">
                <a:solidFill>
                  <a:srgbClr val="00B0F0"/>
                </a:solidFill>
              </a:rPr>
              <a:t>Contoh</a:t>
            </a:r>
            <a:endParaRPr lang="en-AU" b="1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b="1" dirty="0"/>
              <a:t>DP  </a:t>
            </a:r>
            <a:r>
              <a:rPr lang="fr-FR" b="1" dirty="0" smtClean="0"/>
              <a:t>4020  2345  2  3  6</a:t>
            </a: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2308420" y="2427042"/>
            <a:ext cx="2538727" cy="1014266"/>
            <a:chOff x="1130690" y="1348755"/>
            <a:chExt cx="2353104" cy="1014266"/>
          </a:xfrm>
        </p:grpSpPr>
        <p:sp>
          <p:nvSpPr>
            <p:cNvPr id="5" name="Rectangular Callout 4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 smtClean="0"/>
            </a:p>
            <a:p>
              <a:pPr algn="ctr"/>
              <a:r>
                <a:rPr lang="en-AU" dirty="0" err="1" smtClean="0"/>
                <a:t>Penjual</a:t>
              </a:r>
              <a:endParaRPr lang="en-AU" dirty="0"/>
            </a:p>
          </p:txBody>
        </p:sp>
        <p:sp>
          <p:nvSpPr>
            <p:cNvPr id="6" name="Rectangular Callout 5"/>
            <p:cNvSpPr/>
            <p:nvPr/>
          </p:nvSpPr>
          <p:spPr>
            <a:xfrm>
              <a:off x="2428131" y="1348755"/>
              <a:ext cx="1055663" cy="1014266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r>
                <a:rPr lang="en-AU" dirty="0" smtClean="0"/>
                <a:t> </a:t>
              </a:r>
              <a:r>
                <a:rPr lang="en-AU" dirty="0" err="1" smtClean="0"/>
                <a:t>Pembeli</a:t>
              </a:r>
              <a:endParaRPr lang="en-AU" dirty="0"/>
            </a:p>
          </p:txBody>
        </p:sp>
      </p:grpSp>
      <p:sp>
        <p:nvSpPr>
          <p:cNvPr id="7" name="Rectangular Callout 6"/>
          <p:cNvSpPr/>
          <p:nvPr/>
        </p:nvSpPr>
        <p:spPr>
          <a:xfrm>
            <a:off x="5475957" y="2427042"/>
            <a:ext cx="1361183" cy="1014266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ID </a:t>
            </a:r>
            <a:r>
              <a:rPr lang="en-AU" dirty="0" err="1" smtClean="0"/>
              <a:t>Hewan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5475957" y="3441308"/>
            <a:ext cx="1361184" cy="7077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/>
              <a:t>Mengulangi</a:t>
            </a:r>
            <a:r>
              <a:rPr lang="en-AU" dirty="0"/>
              <a:t> </a:t>
            </a:r>
            <a:r>
              <a:rPr lang="en-AU" dirty="0" err="1"/>
              <a:t>urutan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9748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Ganti</a:t>
            </a:r>
            <a:r>
              <a:rPr lang="en-AU" b="1" dirty="0" smtClean="0"/>
              <a:t> ID </a:t>
            </a:r>
            <a:r>
              <a:rPr lang="en-AU" b="1" dirty="0" err="1" smtClean="0"/>
              <a:t>Hewan</a:t>
            </a:r>
            <a:endParaRPr lang="fr-FR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b="1" dirty="0" smtClean="0"/>
              <a:t>GI  [ID </a:t>
            </a:r>
            <a:r>
              <a:rPr lang="fr-FR" b="1" dirty="0" err="1" smtClean="0"/>
              <a:t>Pemilik</a:t>
            </a:r>
            <a:r>
              <a:rPr lang="fr-FR" b="1" dirty="0" smtClean="0"/>
              <a:t>]  [ID </a:t>
            </a:r>
            <a:r>
              <a:rPr lang="fr-FR" b="1" dirty="0" err="1" smtClean="0"/>
              <a:t>Hewan</a:t>
            </a:r>
            <a:r>
              <a:rPr lang="fr-FR" b="1" dirty="0" smtClean="0"/>
              <a:t>] [ID </a:t>
            </a:r>
            <a:r>
              <a:rPr lang="fr-FR" b="1" dirty="0" err="1" smtClean="0"/>
              <a:t>Hewan</a:t>
            </a:r>
            <a:r>
              <a:rPr lang="fr-FR" b="1" dirty="0" smtClean="0"/>
              <a:t> </a:t>
            </a:r>
            <a:r>
              <a:rPr lang="fr-FR" b="1" dirty="0" err="1" smtClean="0"/>
              <a:t>Bagus</a:t>
            </a:r>
            <a:r>
              <a:rPr lang="fr-FR" b="1" dirty="0" smtClean="0"/>
              <a:t>]</a:t>
            </a:r>
          </a:p>
          <a:p>
            <a:pPr marL="0" indent="0">
              <a:buFont typeface="Arial"/>
              <a:buNone/>
            </a:pPr>
            <a:endParaRPr lang="fr-FR" b="1" dirty="0" smtClean="0"/>
          </a:p>
          <a:p>
            <a:pPr marL="0" indent="0">
              <a:buFont typeface="Arial"/>
              <a:buNone/>
            </a:pPr>
            <a:endParaRPr lang="fr-FR" sz="2400" b="1" dirty="0" smtClean="0"/>
          </a:p>
          <a:p>
            <a:pPr marL="0" indent="0">
              <a:buFont typeface="Arial"/>
              <a:buNone/>
            </a:pPr>
            <a:endParaRPr lang="fr-FR" sz="2400" b="1" dirty="0" smtClean="0"/>
          </a:p>
          <a:p>
            <a:pPr marL="0" indent="0">
              <a:buFont typeface="Arial"/>
              <a:buNone/>
            </a:pPr>
            <a:endParaRPr lang="fr-FR" sz="2400" b="1" dirty="0" smtClean="0"/>
          </a:p>
          <a:p>
            <a:pPr marL="0" indent="0">
              <a:buFont typeface="Arial"/>
              <a:buNone/>
            </a:pPr>
            <a:r>
              <a:rPr lang="en-AU" b="1" i="1" dirty="0" err="1" smtClean="0">
                <a:solidFill>
                  <a:srgbClr val="00B0F0"/>
                </a:solidFill>
              </a:rPr>
              <a:t>Contoh</a:t>
            </a: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Font typeface="Arial"/>
              <a:buNone/>
            </a:pPr>
            <a:r>
              <a:rPr lang="en-AU" b="1" dirty="0" smtClean="0"/>
              <a:t>GI  </a:t>
            </a:r>
            <a:r>
              <a:rPr lang="fr-FR" b="1" dirty="0" smtClean="0"/>
              <a:t>4020  2  6</a:t>
            </a:r>
          </a:p>
          <a:p>
            <a:pPr marL="0" indent="0">
              <a:buFont typeface="Arial"/>
              <a:buNone/>
            </a:pPr>
            <a:endParaRPr lang="fr-FR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2062740" y="2427042"/>
            <a:ext cx="2784406" cy="1014266"/>
            <a:chOff x="902974" y="1348755"/>
            <a:chExt cx="2580820" cy="1014266"/>
          </a:xfrm>
        </p:grpSpPr>
        <p:sp>
          <p:nvSpPr>
            <p:cNvPr id="6" name="Rectangular Callout 5"/>
            <p:cNvSpPr/>
            <p:nvPr/>
          </p:nvSpPr>
          <p:spPr>
            <a:xfrm>
              <a:off x="902974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 smtClean="0"/>
            </a:p>
            <a:p>
              <a:pPr algn="ctr"/>
              <a:endParaRPr lang="en-AU" dirty="0"/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2428131" y="1348755"/>
              <a:ext cx="1055663" cy="1014266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</p:grpSp>
      <p:sp>
        <p:nvSpPr>
          <p:cNvPr id="8" name="Rectangular Callout 7"/>
          <p:cNvSpPr/>
          <p:nvPr/>
        </p:nvSpPr>
        <p:spPr>
          <a:xfrm>
            <a:off x="5587080" y="2427042"/>
            <a:ext cx="1138938" cy="1014266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ID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en-AU" dirty="0" err="1" smtClean="0"/>
              <a:t>bagus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1176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Akhir</a:t>
            </a:r>
            <a:r>
              <a:rPr lang="en-AU" b="1" dirty="0" smtClean="0"/>
              <a:t> </a:t>
            </a:r>
            <a:r>
              <a:rPr lang="en-AU" b="1" dirty="0" err="1" smtClean="0"/>
              <a:t>Hewan</a:t>
            </a:r>
            <a:endParaRPr lang="fr-FR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4482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/>
              <a:t>AH  [</a:t>
            </a:r>
            <a:r>
              <a:rPr lang="fr-FR" b="1" dirty="0"/>
              <a:t>ID </a:t>
            </a:r>
            <a:r>
              <a:rPr lang="fr-FR" b="1" dirty="0" err="1"/>
              <a:t>Pemilik</a:t>
            </a:r>
            <a:r>
              <a:rPr lang="fr-FR" b="1" dirty="0"/>
              <a:t>]  [ID </a:t>
            </a:r>
            <a:r>
              <a:rPr lang="fr-FR" b="1" dirty="0" err="1"/>
              <a:t>Hewan</a:t>
            </a:r>
            <a:r>
              <a:rPr lang="fr-FR" b="1" dirty="0"/>
              <a:t>] </a:t>
            </a:r>
            <a:r>
              <a:rPr lang="fr-FR" b="1" dirty="0" smtClean="0"/>
              <a:t>[</a:t>
            </a:r>
            <a:r>
              <a:rPr lang="fr-FR" b="1" dirty="0" err="1" smtClean="0"/>
              <a:t>Akhir</a:t>
            </a:r>
            <a:r>
              <a:rPr lang="fr-FR" b="1" dirty="0" smtClean="0"/>
              <a:t>]</a:t>
            </a:r>
            <a:endParaRPr lang="fr-FR" b="1" dirty="0"/>
          </a:p>
          <a:p>
            <a:pPr marL="0" indent="0">
              <a:buFont typeface="Arial"/>
              <a:buNone/>
            </a:pPr>
            <a:endParaRPr lang="fr-FR" b="1" dirty="0" smtClean="0"/>
          </a:p>
          <a:p>
            <a:pPr marL="0" indent="0">
              <a:buFont typeface="Arial"/>
              <a:buNone/>
            </a:pPr>
            <a:endParaRPr lang="fr-FR" sz="2400" b="1" dirty="0" smtClean="0"/>
          </a:p>
          <a:p>
            <a:pPr marL="0" indent="0">
              <a:buFont typeface="Arial"/>
              <a:buNone/>
            </a:pPr>
            <a:endParaRPr lang="fr-FR" sz="2400" b="1" dirty="0" smtClean="0"/>
          </a:p>
          <a:p>
            <a:pPr marL="0" indent="0">
              <a:buFont typeface="Arial"/>
              <a:buNone/>
            </a:pPr>
            <a:endParaRPr lang="en-AU" sz="2400" b="1" dirty="0" smtClean="0"/>
          </a:p>
          <a:p>
            <a:pPr marL="0" indent="0">
              <a:buFont typeface="Arial"/>
              <a:buNone/>
            </a:pPr>
            <a:r>
              <a:rPr lang="en-AU" b="1" i="1" dirty="0" err="1" smtClean="0">
                <a:solidFill>
                  <a:srgbClr val="00B0F0"/>
                </a:solidFill>
              </a:rPr>
              <a:t>Contoh</a:t>
            </a: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Font typeface="Arial"/>
              <a:buNone/>
            </a:pPr>
            <a:r>
              <a:rPr lang="en-AU" b="1" dirty="0" smtClean="0"/>
              <a:t>AH  </a:t>
            </a:r>
            <a:r>
              <a:rPr lang="fr-FR" b="1" dirty="0" smtClean="0"/>
              <a:t>4020  Lulu  2</a:t>
            </a:r>
          </a:p>
          <a:p>
            <a:pPr marL="0" indent="0">
              <a:buFont typeface="Arial"/>
              <a:buNone/>
            </a:pPr>
            <a:endParaRPr lang="fr-FR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2033273" y="2780928"/>
            <a:ext cx="2538727" cy="1014266"/>
            <a:chOff x="1130690" y="1348755"/>
            <a:chExt cx="2353104" cy="1014266"/>
          </a:xfrm>
        </p:grpSpPr>
        <p:sp>
          <p:nvSpPr>
            <p:cNvPr id="6" name="Rectangular Callout 5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 smtClean="0"/>
            </a:p>
            <a:p>
              <a:pPr algn="ctr"/>
              <a:endParaRPr lang="en-AU" dirty="0"/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2428131" y="1348755"/>
              <a:ext cx="1055663" cy="1014266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</p:grpSp>
      <p:sp>
        <p:nvSpPr>
          <p:cNvPr id="8" name="Rectangular Callout 7"/>
          <p:cNvSpPr/>
          <p:nvPr/>
        </p:nvSpPr>
        <p:spPr>
          <a:xfrm>
            <a:off x="5200810" y="2780928"/>
            <a:ext cx="2323518" cy="1014266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 smtClean="0"/>
              <a:t>Kondisi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endParaRPr lang="en-AU" dirty="0" smtClean="0"/>
          </a:p>
          <a:p>
            <a:pPr algn="ctr"/>
            <a:r>
              <a:rPr lang="en-AU" dirty="0" smtClean="0"/>
              <a:t>1: </a:t>
            </a:r>
            <a:r>
              <a:rPr lang="en-AU" dirty="0" err="1" smtClean="0"/>
              <a:t>Mati</a:t>
            </a:r>
            <a:r>
              <a:rPr lang="en-AU" dirty="0" smtClean="0"/>
              <a:t>, 2: </a:t>
            </a:r>
            <a:r>
              <a:rPr lang="en-AU" dirty="0" err="1" smtClean="0"/>
              <a:t>Dicuri</a:t>
            </a:r>
            <a:r>
              <a:rPr lang="en-AU" dirty="0" smtClean="0"/>
              <a:t>, </a:t>
            </a:r>
          </a:p>
          <a:p>
            <a:pPr algn="ctr"/>
            <a:r>
              <a:rPr lang="en-AU" dirty="0" smtClean="0"/>
              <a:t>3: </a:t>
            </a:r>
            <a:r>
              <a:rPr lang="en-AU" dirty="0" err="1" smtClean="0"/>
              <a:t>Dipotong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666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10884</TotalTime>
  <Words>335</Words>
  <Application>Microsoft Office PowerPoint</Application>
  <PresentationFormat>On-screen Show (4:3)</PresentationFormat>
  <Paragraphs>146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Registrasi</vt:lpstr>
      <vt:lpstr>Registrasi pemilik dan hewan</vt:lpstr>
      <vt:lpstr>PowerPoint Presentation</vt:lpstr>
      <vt:lpstr>PowerPoint Presentation</vt:lpstr>
      <vt:lpstr>Daftar Hewan</vt:lpstr>
      <vt:lpstr>Kode breed</vt:lpstr>
      <vt:lpstr>Jual Hewan</vt:lpstr>
      <vt:lpstr>Ganti ID Hewan</vt:lpstr>
      <vt:lpstr>Akhir Hewan</vt:lpstr>
      <vt:lpstr>Daftar Hewan Pemilik</vt:lpstr>
      <vt:lpstr>History hewan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35</cp:revision>
  <dcterms:created xsi:type="dcterms:W3CDTF">2013-03-15T18:03:41Z</dcterms:created>
  <dcterms:modified xsi:type="dcterms:W3CDTF">2014-02-24T08:13:31Z</dcterms:modified>
</cp:coreProperties>
</file>