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5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858" autoAdjust="0"/>
  </p:normalViewPr>
  <p:slideViewPr>
    <p:cSldViewPr snapToObjects="1">
      <p:cViewPr>
        <p:scale>
          <a:sx n="60" d="100"/>
          <a:sy n="60" d="100"/>
        </p:scale>
        <p:origin x="-3000" y="-12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793B2-4A56-467B-8E16-B914F716EC9C}" type="datetimeFigureOut">
              <a:rPr lang="fr-FR" smtClean="0"/>
              <a:t>27/08/2014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C7728-8D11-47B7-A92A-DF4C2E45A0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78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4" y="332656"/>
            <a:ext cx="1120514" cy="5042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068" y="245593"/>
            <a:ext cx="652264" cy="6783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4" y="332656"/>
            <a:ext cx="1120514" cy="5042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068" y="245593"/>
            <a:ext cx="652264" cy="6783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137A7-B7EB-C947-BB67-ECE9659E37BE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75944-69F3-7C46-87A7-373989550AD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341" y="4869160"/>
            <a:ext cx="2358896" cy="163943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508594"/>
            <a:ext cx="9144000" cy="349406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cap="all" dirty="0" smtClean="0">
                <a:latin typeface="Times New Roman" pitchFamily="18" charset="0"/>
              </a:rPr>
              <a:t>Australia Indonesia Partnership</a:t>
            </a:r>
            <a:r>
              <a:rPr lang="en-AU" sz="1000" cap="all" baseline="0" dirty="0" smtClean="0">
                <a:latin typeface="Times New Roman" pitchFamily="18" charset="0"/>
              </a:rPr>
              <a:t> for Emerging Infectious Diseases</a:t>
            </a:r>
            <a:endParaRPr lang="en-AU" sz="1000" cap="all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Introduction to data analysis: Case studies with iSIKHNAS </a:t>
            </a:r>
            <a:r>
              <a:rPr lang="en-AU" b="1" dirty="0" smtClean="0"/>
              <a:t>data</a:t>
            </a:r>
            <a:br>
              <a:rPr lang="en-AU" b="1" dirty="0" smtClean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b="1" dirty="0"/>
              <a:t>Day 1</a:t>
            </a:r>
            <a:endParaRPr lang="en-AU" dirty="0"/>
          </a:p>
        </p:txBody>
      </p:sp>
      <p:sp>
        <p:nvSpPr>
          <p:cNvPr id="20" name="progressBar"/>
          <p:cNvSpPr/>
          <p:nvPr/>
        </p:nvSpPr>
        <p:spPr>
          <a:xfrm>
            <a:off x="0" y="6756400"/>
            <a:ext cx="132522" cy="101600"/>
          </a:xfrm>
          <a:prstGeom prst="rect">
            <a:avLst/>
          </a:prstGeom>
          <a:solidFill>
            <a:srgbClr val="1F47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pageNumber"/>
          <p:cNvSpPr txBox="1"/>
          <p:nvPr/>
        </p:nvSpPr>
        <p:spPr>
          <a:xfrm>
            <a:off x="-375478" y="6718300"/>
            <a:ext cx="1270000" cy="20005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AU" sz="700" smtClean="0">
                <a:solidFill>
                  <a:srgbClr val="FFFFFF"/>
                </a:solidFill>
              </a:rPr>
              <a:t> 1/ 69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2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Case study 1</a:t>
            </a:r>
            <a:r>
              <a:rPr lang="en-AU" dirty="0" smtClean="0"/>
              <a:t>: Data management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Download iSIKHNAS data</a:t>
            </a:r>
          </a:p>
          <a:p>
            <a:r>
              <a:rPr lang="en-AU" dirty="0" smtClean="0"/>
              <a:t>Preserve data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5529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concepts on errors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Missing data</a:t>
            </a:r>
          </a:p>
          <a:p>
            <a:pPr lvl="1"/>
            <a:r>
              <a:rPr lang="en-AU" dirty="0" smtClean="0"/>
              <a:t>Blank cells in data</a:t>
            </a:r>
          </a:p>
          <a:p>
            <a:pPr lvl="1"/>
            <a:r>
              <a:rPr lang="en-AU" dirty="0" smtClean="0"/>
              <a:t>Missing observations</a:t>
            </a:r>
          </a:p>
          <a:p>
            <a:r>
              <a:rPr lang="en-AU" dirty="0" smtClean="0"/>
              <a:t>Incorrect data</a:t>
            </a:r>
            <a:endParaRPr lang="en-AU" dirty="0"/>
          </a:p>
          <a:p>
            <a:pPr lvl="1"/>
            <a:r>
              <a:rPr lang="en-AU" dirty="0" smtClean="0"/>
              <a:t>Random errors</a:t>
            </a:r>
          </a:p>
          <a:p>
            <a:pPr lvl="1"/>
            <a:r>
              <a:rPr lang="en-AU" dirty="0" smtClean="0"/>
              <a:t>Systematic errors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2966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Case study 1: Data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Exercises 3: Missing data</a:t>
            </a:r>
          </a:p>
          <a:p>
            <a:r>
              <a:rPr lang="en-AU" dirty="0" smtClean="0"/>
              <a:t>Exercise 5: Create new data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0042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Key concepts on descriptive statistics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Variable types</a:t>
            </a:r>
          </a:p>
          <a:p>
            <a:r>
              <a:rPr lang="en-AU" dirty="0" smtClean="0"/>
              <a:t>Continuous variables</a:t>
            </a:r>
          </a:p>
          <a:p>
            <a:pPr lvl="1"/>
            <a:r>
              <a:rPr lang="en-AU" dirty="0" smtClean="0"/>
              <a:t>Measures of central tendency </a:t>
            </a:r>
          </a:p>
          <a:p>
            <a:pPr lvl="1"/>
            <a:r>
              <a:rPr lang="en-AU" dirty="0" smtClean="0"/>
              <a:t>Measures of dispersion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8465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Case study 1: Description of data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Exercise 6: Descriptive statistics</a:t>
            </a:r>
          </a:p>
          <a:p>
            <a:r>
              <a:rPr lang="en-AU" dirty="0" smtClean="0"/>
              <a:t>Exercise 6b: Descriptive statistics without analysis </a:t>
            </a:r>
            <a:r>
              <a:rPr lang="en-AU" dirty="0" err="1" smtClean="0"/>
              <a:t>ToolPak</a:t>
            </a:r>
            <a:endParaRPr lang="en-AU" dirty="0" smtClean="0"/>
          </a:p>
          <a:p>
            <a:r>
              <a:rPr lang="en-AU" dirty="0" smtClean="0"/>
              <a:t>Exercise 7: Plotting (histograms)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2454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Summary of case study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6009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 smtClean="0"/>
              <a:t>The end of day 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4628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425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 to course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Relevance of data analysis to policy</a:t>
            </a:r>
          </a:p>
          <a:p>
            <a:r>
              <a:rPr lang="en-AU" dirty="0" smtClean="0"/>
              <a:t>Objectives of course</a:t>
            </a:r>
          </a:p>
          <a:p>
            <a:r>
              <a:rPr lang="en-AU" dirty="0" smtClean="0"/>
              <a:t>Pre-requisites</a:t>
            </a:r>
          </a:p>
        </p:txBody>
      </p:sp>
    </p:spTree>
    <p:extLst>
      <p:ext uri="{BB962C8B-B14F-4D97-AF65-F5344CB8AC3E}">
        <p14:creationId xmlns:p14="http://schemas.microsoft.com/office/powerpoint/2010/main" val="1318174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Learning approach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048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Steps in data analysis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Objective</a:t>
            </a:r>
          </a:p>
          <a:p>
            <a:r>
              <a:rPr lang="en-AU" dirty="0" smtClean="0"/>
              <a:t>Data management</a:t>
            </a:r>
          </a:p>
          <a:p>
            <a:r>
              <a:rPr lang="en-AU" dirty="0" smtClean="0"/>
              <a:t>Descriptive analysis</a:t>
            </a:r>
          </a:p>
          <a:p>
            <a:r>
              <a:rPr lang="en-AU" dirty="0" smtClean="0"/>
              <a:t>Hypothesis testing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71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concepts for sampling (1)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Sampling verse census</a:t>
            </a:r>
          </a:p>
          <a:p>
            <a:r>
              <a:rPr lang="en-AU" dirty="0" smtClean="0"/>
              <a:t>Bias </a:t>
            </a:r>
          </a:p>
          <a:p>
            <a:r>
              <a:rPr lang="en-AU" dirty="0" smtClean="0"/>
              <a:t>Sampling variability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15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Key concepts for sampling </a:t>
            </a:r>
            <a:r>
              <a:rPr lang="en-AU" dirty="0" smtClean="0"/>
              <a:t>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Datasets and variables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7207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Key concepts for sampling </a:t>
            </a:r>
            <a:r>
              <a:rPr lang="en-AU" dirty="0" smtClean="0"/>
              <a:t>(3)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Distributions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3847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Case study 1: Introduction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3469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Case study </a:t>
            </a:r>
            <a:r>
              <a:rPr lang="en-AU" dirty="0" smtClean="0"/>
              <a:t>1: 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Objectives </a:t>
            </a:r>
          </a:p>
          <a:p>
            <a:pPr lvl="1"/>
            <a:r>
              <a:rPr lang="en-AU" dirty="0" smtClean="0"/>
              <a:t>Exercise 1</a:t>
            </a:r>
          </a:p>
          <a:p>
            <a:pPr lvl="1"/>
            <a:r>
              <a:rPr lang="en-AU" dirty="0" smtClean="0"/>
              <a:t>Exercise 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189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10578</TotalTime>
  <Words>187</Words>
  <Application>Microsoft Office PowerPoint</Application>
  <PresentationFormat>On-screen Show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Introduction to data analysis: Case studies with iSIKHNAS data </vt:lpstr>
      <vt:lpstr>Introduction to course</vt:lpstr>
      <vt:lpstr>Learning approach</vt:lpstr>
      <vt:lpstr>Steps in data analysis</vt:lpstr>
      <vt:lpstr>Key concepts for sampling (1)</vt:lpstr>
      <vt:lpstr>Key concepts for sampling (2)</vt:lpstr>
      <vt:lpstr>Key concepts for sampling (3)</vt:lpstr>
      <vt:lpstr>Case study 1: Introduction</vt:lpstr>
      <vt:lpstr>Case study 1: Objectives</vt:lpstr>
      <vt:lpstr>Case study 1: Data management</vt:lpstr>
      <vt:lpstr>Key concepts on errors</vt:lpstr>
      <vt:lpstr>Case study 1: Data management</vt:lpstr>
      <vt:lpstr>Key concepts on descriptive statistics </vt:lpstr>
      <vt:lpstr>Case study 1: Description of data</vt:lpstr>
      <vt:lpstr>Summary of case study 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JKTCMK-DMX0001</dc:creator>
  <cp:lastModifiedBy>Catriona Mackenzie</cp:lastModifiedBy>
  <cp:revision>22</cp:revision>
  <dcterms:created xsi:type="dcterms:W3CDTF">2013-03-15T18:03:41Z</dcterms:created>
  <dcterms:modified xsi:type="dcterms:W3CDTF">2014-08-27T13:03:51Z</dcterms:modified>
</cp:coreProperties>
</file>