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81" r:id="rId3"/>
    <p:sldId id="259" r:id="rId4"/>
    <p:sldId id="260" r:id="rId5"/>
    <p:sldId id="261" r:id="rId6"/>
    <p:sldId id="262" r:id="rId7"/>
    <p:sldId id="264" r:id="rId8"/>
    <p:sldId id="268" r:id="rId9"/>
    <p:sldId id="270" r:id="rId10"/>
    <p:sldId id="265" r:id="rId11"/>
    <p:sldId id="266" r:id="rId12"/>
    <p:sldId id="271" r:id="rId13"/>
    <p:sldId id="269" r:id="rId14"/>
    <p:sldId id="272" r:id="rId15"/>
    <p:sldId id="273" r:id="rId16"/>
    <p:sldId id="267" r:id="rId17"/>
    <p:sldId id="26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3920" autoAdjust="0"/>
  </p:normalViewPr>
  <p:slideViewPr>
    <p:cSldViewPr snapToObjects="1">
      <p:cViewPr varScale="1">
        <p:scale>
          <a:sx n="51" d="100"/>
          <a:sy n="51" d="100"/>
        </p:scale>
        <p:origin x="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khnas.com/id/rout?id=1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52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01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err="1" smtClean="0"/>
              <a:t>Kesalahan</a:t>
            </a:r>
            <a:r>
              <a:rPr lang="en-AU" b="1" dirty="0" smtClean="0"/>
              <a:t> </a:t>
            </a:r>
            <a:r>
              <a:rPr lang="en-AU" b="1" dirty="0" err="1" smtClean="0"/>
              <a:t>harian</a:t>
            </a:r>
            <a:r>
              <a:rPr lang="en-AU" b="1" dirty="0" smtClean="0"/>
              <a:t> </a:t>
            </a:r>
            <a:r>
              <a:rPr lang="en-AU" b="1" dirty="0" err="1" smtClean="0"/>
              <a:t>dan</a:t>
            </a:r>
            <a:r>
              <a:rPr lang="en-AU" b="1" dirty="0" smtClean="0"/>
              <a:t> </a:t>
            </a:r>
            <a:r>
              <a:rPr lang="en-AU" b="1" dirty="0" err="1" smtClean="0"/>
              <a:t>catatan</a:t>
            </a:r>
            <a:r>
              <a:rPr lang="en-AU" b="1" dirty="0" smtClean="0"/>
              <a:t> </a:t>
            </a:r>
            <a:r>
              <a:rPr lang="en-AU" b="1" dirty="0" err="1" smtClean="0"/>
              <a:t>pertanyaan</a:t>
            </a:r>
            <a:r>
              <a:rPr lang="en-AU" b="1" dirty="0" smtClean="0"/>
              <a:t> </a:t>
            </a:r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dikirimkan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email </a:t>
            </a:r>
            <a:r>
              <a:rPr lang="en-AU" dirty="0" err="1" smtClean="0"/>
              <a:t>setiap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hari</a:t>
            </a:r>
            <a:r>
              <a:rPr lang="en-AU" baseline="0" dirty="0" smtClean="0"/>
              <a:t> </a:t>
            </a:r>
            <a:r>
              <a:rPr lang="en-AU" dirty="0" smtClean="0"/>
              <a:t>, </a:t>
            </a:r>
            <a:r>
              <a:rPr lang="en-AU" dirty="0" err="1" smtClean="0"/>
              <a:t>namun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juga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diakses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setiap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saat</a:t>
            </a:r>
            <a:r>
              <a:rPr lang="en-AU" baseline="0" dirty="0" smtClean="0"/>
              <a:t> di </a:t>
            </a:r>
            <a:r>
              <a:rPr lang="en-AU" baseline="0" dirty="0" err="1" smtClean="0"/>
              <a:t>situs</a:t>
            </a:r>
            <a:r>
              <a:rPr lang="en-AU" dirty="0" smtClean="0"/>
              <a:t>: </a:t>
            </a:r>
            <a:r>
              <a:rPr lang="en-AU" dirty="0" smtClean="0">
                <a:hlinkClick r:id="rId3"/>
              </a:rPr>
              <a:t>http://www.isikhnas.com/id/rout?id=12</a:t>
            </a:r>
            <a:r>
              <a:rPr lang="en-AU" dirty="0" smtClean="0"/>
              <a:t> </a:t>
            </a:r>
          </a:p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Ini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adalah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laporan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khusus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berisi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tautan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aktif</a:t>
            </a:r>
            <a:r>
              <a:rPr lang="en-AU" baseline="0" dirty="0" smtClean="0"/>
              <a:t> </a:t>
            </a:r>
            <a:r>
              <a:rPr lang="en-AU" baseline="0" dirty="0" err="1" smtClean="0"/>
              <a:t>untuk</a:t>
            </a:r>
            <a:r>
              <a:rPr lang="en-AU" dirty="0" smtClean="0"/>
              <a:t>: </a:t>
            </a:r>
          </a:p>
          <a:p>
            <a:r>
              <a:rPr lang="en-AU" dirty="0" err="1" smtClean="0"/>
              <a:t>Membantu</a:t>
            </a:r>
            <a:r>
              <a:rPr lang="en-AU" baseline="0" dirty="0" smtClean="0"/>
              <a:t> </a:t>
            </a:r>
            <a:r>
              <a:rPr lang="id-ID" baseline="0" dirty="0" smtClean="0"/>
              <a:t>A</a:t>
            </a:r>
            <a:r>
              <a:rPr lang="en-AU" baseline="0" dirty="0" err="1" smtClean="0"/>
              <a:t>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memahami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masalah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dialami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oleh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pengguna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</a:p>
          <a:p>
            <a:r>
              <a:rPr lang="id-ID" dirty="0" smtClean="0"/>
              <a:t>Memungkinkan para </a:t>
            </a:r>
            <a:r>
              <a:rPr lang="en-AU" dirty="0" smtClean="0"/>
              <a:t>Champions </a:t>
            </a:r>
            <a:r>
              <a:rPr lang="en-AU" dirty="0" err="1" smtClean="0"/>
              <a:t>dan</a:t>
            </a:r>
            <a:r>
              <a:rPr lang="en-AU" dirty="0" smtClean="0"/>
              <a:t> administrator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tindakan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id-ID" dirty="0" smtClean="0"/>
              <a:t>Anda a</a:t>
            </a:r>
            <a:r>
              <a:rPr lang="en-AU" dirty="0" err="1" smtClean="0"/>
              <a:t>mbil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memerlukan</a:t>
            </a:r>
            <a:r>
              <a:rPr lang="en-AU" dirty="0" smtClean="0"/>
              <a:t> </a:t>
            </a:r>
            <a:r>
              <a:rPr lang="en-AU" dirty="0" err="1" smtClean="0"/>
              <a:t>bantuan</a:t>
            </a:r>
            <a:r>
              <a:rPr lang="en-AU" dirty="0" smtClean="0"/>
              <a:t>,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menghubungi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menjelaskan</a:t>
            </a:r>
            <a:r>
              <a:rPr lang="en-AU" dirty="0" smtClean="0"/>
              <a:t> </a:t>
            </a:r>
            <a:r>
              <a:rPr lang="en-AU" dirty="0" err="1" smtClean="0"/>
              <a:t>mengapa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salah</a:t>
            </a:r>
            <a:r>
              <a:rPr lang="en-AU" dirty="0" smtClean="0"/>
              <a:t>, </a:t>
            </a:r>
            <a:r>
              <a:rPr lang="id-ID" dirty="0" smtClean="0"/>
              <a:t>dan mem</a:t>
            </a:r>
            <a:r>
              <a:rPr lang="en-AU" dirty="0" err="1" smtClean="0"/>
              <a:t>berikan</a:t>
            </a:r>
            <a:r>
              <a:rPr lang="en-AU" dirty="0" smtClean="0"/>
              <a:t> </a:t>
            </a:r>
            <a:r>
              <a:rPr lang="en-AU" baseline="0" dirty="0" err="1" smtClean="0"/>
              <a:t>bantuan</a:t>
            </a:r>
            <a:r>
              <a:rPr lang="en-AU" baseline="0" dirty="0" smtClean="0"/>
              <a:t> agar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tidak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melakukan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kesalahan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sama</a:t>
            </a:r>
            <a:r>
              <a:rPr lang="en-AU" baseline="0" dirty="0" smtClean="0"/>
              <a:t> </a:t>
            </a:r>
            <a:r>
              <a:rPr lang="id-ID" baseline="0" dirty="0" smtClean="0"/>
              <a:t>di masa </a:t>
            </a:r>
            <a:r>
              <a:rPr lang="en-AU" baseline="0" dirty="0" err="1" smtClean="0"/>
              <a:t>depan</a:t>
            </a:r>
            <a:r>
              <a:rPr lang="en-AU" dirty="0" smtClean="0"/>
              <a:t>.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sangat</a:t>
            </a:r>
            <a:r>
              <a:rPr lang="en-AU" dirty="0" smtClean="0"/>
              <a:t> </a:t>
            </a:r>
            <a:r>
              <a:rPr lang="en-AU" dirty="0" err="1" smtClean="0"/>
              <a:t>penting</a:t>
            </a:r>
            <a:r>
              <a:rPr lang="en-AU" dirty="0" smtClean="0"/>
              <a:t> –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berulang</a:t>
            </a:r>
            <a:r>
              <a:rPr lang="id-ID" dirty="0" smtClean="0"/>
              <a:t> </a:t>
            </a:r>
            <a:r>
              <a:rPr lang="en-AU" dirty="0" smtClean="0"/>
              <a:t>kali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gagal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mengirimkan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pesan</a:t>
            </a:r>
            <a:r>
              <a:rPr lang="en-AU" dirty="0" smtClean="0"/>
              <a:t>,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id-ID" dirty="0" smtClean="0"/>
              <a:t>akan </a:t>
            </a:r>
            <a:r>
              <a:rPr lang="en-AU" dirty="0" err="1" smtClean="0"/>
              <a:t>mulai</a:t>
            </a:r>
            <a:r>
              <a:rPr lang="en-AU" dirty="0" smtClean="0"/>
              <a:t> </a:t>
            </a:r>
            <a:r>
              <a:rPr lang="en-AU" dirty="0" err="1" smtClean="0"/>
              <a:t>membenci</a:t>
            </a:r>
            <a:r>
              <a:rPr lang="en-AU" dirty="0" smtClean="0"/>
              <a:t> s</a:t>
            </a:r>
            <a:r>
              <a:rPr lang="id-ID" dirty="0" smtClean="0"/>
              <a:t>i</a:t>
            </a:r>
            <a:r>
              <a:rPr lang="en-AU" dirty="0" smtClean="0"/>
              <a:t>stem,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ingin</a:t>
            </a:r>
            <a:r>
              <a:rPr lang="en-AU" dirty="0" smtClean="0"/>
              <a:t> </a:t>
            </a:r>
            <a:r>
              <a:rPr lang="en-AU" dirty="0" err="1" smtClean="0"/>
              <a:t>menggunakannya</a:t>
            </a:r>
            <a:r>
              <a:rPr lang="en-AU" dirty="0" smtClean="0"/>
              <a:t>.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masalahnya</a:t>
            </a:r>
            <a:r>
              <a:rPr lang="en-AU" dirty="0" smtClean="0"/>
              <a:t>,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menggunakannya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mudah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melihat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bagaimana</a:t>
            </a:r>
            <a:r>
              <a:rPr lang="en-AU" baseline="0" dirty="0" smtClean="0"/>
              <a:t> </a:t>
            </a:r>
            <a:r>
              <a:rPr lang="id-ID" baseline="0" dirty="0" smtClean="0"/>
              <a:t>sistem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menghemat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waktu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dirty="0" smtClean="0"/>
              <a:t>, </a:t>
            </a:r>
            <a:r>
              <a:rPr lang="id-ID" dirty="0" smtClean="0"/>
              <a:t>dan dengan demikian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menyukainya</a:t>
            </a:r>
            <a:r>
              <a:rPr lang="en-AU" dirty="0" smtClean="0"/>
              <a:t>. </a:t>
            </a:r>
          </a:p>
          <a:p>
            <a:r>
              <a:rPr lang="en-AU" dirty="0" err="1" smtClean="0"/>
              <a:t>Biarkan</a:t>
            </a:r>
            <a:r>
              <a:rPr lang="en-AU" dirty="0" smtClean="0"/>
              <a:t> administrator s</a:t>
            </a:r>
            <a:r>
              <a:rPr lang="id-ID" dirty="0" smtClean="0"/>
              <a:t>i</a:t>
            </a:r>
            <a:r>
              <a:rPr lang="en-AU" dirty="0" smtClean="0"/>
              <a:t>stem </a:t>
            </a:r>
            <a:r>
              <a:rPr lang="en-AU" dirty="0" err="1" smtClean="0"/>
              <a:t>mengetahui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apa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telah</a:t>
            </a:r>
            <a:r>
              <a:rPr lang="en-AU" baseline="0" dirty="0" smtClean="0"/>
              <a:t> </a:t>
            </a:r>
            <a:r>
              <a:rPr lang="id-ID" baseline="0" dirty="0" smtClean="0"/>
              <a:t>A</a:t>
            </a:r>
            <a:r>
              <a:rPr lang="en-AU" baseline="0" dirty="0" err="1" smtClean="0"/>
              <a:t>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lakukan</a:t>
            </a:r>
            <a:r>
              <a:rPr lang="en-AU" dirty="0" smtClean="0"/>
              <a:t>. </a:t>
            </a:r>
            <a:r>
              <a:rPr lang="id-ID" dirty="0" smtClean="0"/>
              <a:t>Sebagaimana k</a:t>
            </a:r>
            <a:r>
              <a:rPr lang="en-AU" dirty="0" err="1" smtClean="0"/>
              <a:t>oordinator</a:t>
            </a:r>
            <a:r>
              <a:rPr lang="en-AU" dirty="0" smtClean="0"/>
              <a:t> </a:t>
            </a:r>
            <a:r>
              <a:rPr lang="id-ID" dirty="0" smtClean="0"/>
              <a:t>bertugas </a:t>
            </a:r>
            <a:r>
              <a:rPr lang="en-AU" dirty="0" err="1" smtClean="0"/>
              <a:t>memantau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mendukung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di </a:t>
            </a:r>
            <a:r>
              <a:rPr lang="en-AU" dirty="0" err="1" smtClean="0"/>
              <a:t>lapangan</a:t>
            </a:r>
            <a:r>
              <a:rPr lang="en-AU" dirty="0" smtClean="0"/>
              <a:t>, </a:t>
            </a:r>
            <a:r>
              <a:rPr lang="en-AU" dirty="0" err="1" smtClean="0"/>
              <a:t>tugas</a:t>
            </a:r>
            <a:r>
              <a:rPr lang="en-AU" dirty="0" smtClean="0"/>
              <a:t> administrator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memantau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mendukung</a:t>
            </a:r>
            <a:r>
              <a:rPr lang="en-AU" dirty="0" smtClean="0"/>
              <a:t> </a:t>
            </a:r>
            <a:r>
              <a:rPr lang="en-AU" dirty="0" err="1" smtClean="0"/>
              <a:t>koordinator</a:t>
            </a:r>
            <a:r>
              <a:rPr lang="en-AU" dirty="0" smtClean="0"/>
              <a:t>.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perlu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</a:t>
            </a:r>
            <a:r>
              <a:rPr lang="id-ID" dirty="0" smtClean="0"/>
              <a:t>para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baik</a:t>
            </a:r>
            <a:r>
              <a:rPr lang="en-AU" dirty="0" smtClean="0"/>
              <a:t>,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mungkin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membutuhkan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dukungan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pelatihan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lagi</a:t>
            </a:r>
            <a:r>
              <a:rPr lang="en-AU" dirty="0" smtClean="0"/>
              <a:t>. </a:t>
            </a:r>
          </a:p>
          <a:p>
            <a:pPr lvl="1"/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mencatat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apa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telah</a:t>
            </a:r>
            <a:r>
              <a:rPr lang="en-AU" baseline="0" dirty="0" smtClean="0"/>
              <a:t> </a:t>
            </a:r>
            <a:r>
              <a:rPr lang="id-ID" baseline="0" dirty="0" smtClean="0"/>
              <a:t>di</a:t>
            </a:r>
            <a:r>
              <a:rPr lang="en-AU" baseline="0" dirty="0" err="1" smtClean="0"/>
              <a:t>lakukan</a:t>
            </a:r>
            <a:r>
              <a:rPr lang="id-ID" baseline="0" dirty="0" smtClean="0"/>
              <a:t> oleh para koordinator</a:t>
            </a:r>
            <a:r>
              <a:rPr lang="en-AU" dirty="0" smtClean="0"/>
              <a:t>,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yang </a:t>
            </a:r>
            <a:r>
              <a:rPr lang="en-AU" dirty="0" err="1" smtClean="0"/>
              <a:t>terdaftar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laporan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daftar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kesalahan</a:t>
            </a:r>
            <a:r>
              <a:rPr lang="en-AU" baseline="0" dirty="0" smtClean="0"/>
              <a:t> </a:t>
            </a:r>
            <a:r>
              <a:rPr lang="en-AU" dirty="0" smtClean="0"/>
              <a:t>SMS, </a:t>
            </a:r>
            <a:r>
              <a:rPr lang="id-ID" dirty="0" smtClean="0"/>
              <a:t>k</a:t>
            </a:r>
            <a:r>
              <a:rPr lang="en-AU" dirty="0" err="1" smtClean="0"/>
              <a:t>oordinator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mengklik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yang </a:t>
            </a:r>
            <a:r>
              <a:rPr lang="en-AU" dirty="0" err="1" smtClean="0"/>
              <a:t>menunjukkan</a:t>
            </a:r>
            <a:r>
              <a:rPr lang="en-AU" dirty="0" smtClean="0"/>
              <a:t> </a:t>
            </a:r>
            <a:r>
              <a:rPr lang="en-AU" dirty="0" err="1" smtClean="0"/>
              <a:t>hasil</a:t>
            </a:r>
            <a:r>
              <a:rPr lang="en-AU" dirty="0" smtClean="0"/>
              <a:t>. </a:t>
            </a:r>
          </a:p>
          <a:p>
            <a:pPr lvl="1"/>
            <a:r>
              <a:rPr lang="en-AU" dirty="0" smtClean="0"/>
              <a:t>Ada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: </a:t>
            </a:r>
          </a:p>
          <a:p>
            <a:pPr lvl="2"/>
            <a:r>
              <a:rPr lang="en-AU" b="1" dirty="0" err="1" smtClean="0"/>
              <a:t>Hubungi</a:t>
            </a:r>
            <a:r>
              <a:rPr lang="en-AU" dirty="0" smtClean="0"/>
              <a:t> – </a:t>
            </a:r>
            <a:r>
              <a:rPr lang="en-AU" dirty="0" err="1" smtClean="0"/>
              <a:t>Ini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maksudnya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id-ID" baseline="0" dirty="0" smtClean="0"/>
              <a:t>telah </a:t>
            </a:r>
            <a:r>
              <a:rPr lang="en-AU" baseline="0" dirty="0" err="1" smtClean="0"/>
              <a:t>menghubungi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pengguna</a:t>
            </a:r>
            <a:r>
              <a:rPr lang="en-AU" dirty="0" smtClean="0"/>
              <a:t>, </a:t>
            </a:r>
            <a:r>
              <a:rPr lang="en-AU" dirty="0" err="1" smtClean="0"/>
              <a:t>baik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melalui</a:t>
            </a:r>
            <a:r>
              <a:rPr lang="en-AU" dirty="0" smtClean="0"/>
              <a:t> </a:t>
            </a:r>
            <a:r>
              <a:rPr lang="en-AU" dirty="0" err="1" smtClean="0"/>
              <a:t>tel</a:t>
            </a:r>
            <a:r>
              <a:rPr lang="id-ID" dirty="0" smtClean="0"/>
              <a:t>ep</a:t>
            </a:r>
            <a:r>
              <a:rPr lang="en-AU" dirty="0" smtClean="0"/>
              <a:t>on,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mengatasi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id-ID" dirty="0" smtClean="0"/>
              <a:t> mereka</a:t>
            </a:r>
            <a:r>
              <a:rPr lang="en-AU" dirty="0" smtClean="0"/>
              <a:t> </a:t>
            </a:r>
          </a:p>
          <a:p>
            <a:pPr lvl="2"/>
            <a:r>
              <a:rPr lang="en-AU" b="1" dirty="0" err="1" smtClean="0"/>
              <a:t>Selesai</a:t>
            </a:r>
            <a:r>
              <a:rPr lang="en-AU" b="1" dirty="0" smtClean="0"/>
              <a:t> </a:t>
            </a:r>
            <a:r>
              <a:rPr lang="en-AU" b="1" dirty="0" err="1" smtClean="0"/>
              <a:t>sendiri</a:t>
            </a:r>
            <a:r>
              <a:rPr lang="en-AU" dirty="0" smtClean="0"/>
              <a:t> –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maksudnya</a:t>
            </a:r>
            <a:r>
              <a:rPr lang="en-AU" dirty="0" smtClean="0"/>
              <a:t>,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memeriksa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di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situs</a:t>
            </a:r>
            <a:r>
              <a:rPr lang="en-AU" dirty="0" smtClean="0"/>
              <a:t> iSIKHNAS,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melihat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bahwa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pengguna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menyelesaikan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masalah</a:t>
            </a:r>
            <a:r>
              <a:rPr lang="id-ID" baseline="0" dirty="0" smtClean="0"/>
              <a:t>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sendiri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tidak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memerlukan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bantuan</a:t>
            </a:r>
            <a:r>
              <a:rPr lang="en-AU" dirty="0" smtClean="0"/>
              <a:t>. </a:t>
            </a:r>
          </a:p>
          <a:p>
            <a:pPr lvl="1"/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yang </a:t>
            </a:r>
            <a:r>
              <a:rPr lang="en-AU" dirty="0" err="1" smtClean="0"/>
              <a:t>benar</a:t>
            </a:r>
            <a:r>
              <a:rPr lang="en-AU" dirty="0" smtClean="0"/>
              <a:t>.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membawa</a:t>
            </a:r>
            <a:r>
              <a:rPr lang="en-AU" baseline="0" dirty="0" smtClean="0"/>
              <a:t> </a:t>
            </a:r>
            <a:r>
              <a:rPr lang="id-ID" baseline="0" dirty="0" smtClean="0"/>
              <a:t>A</a:t>
            </a:r>
            <a:r>
              <a:rPr lang="en-AU" baseline="0" dirty="0" err="1" smtClean="0"/>
              <a:t>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situs</a:t>
            </a:r>
            <a:r>
              <a:rPr lang="en-AU" baseline="0" dirty="0" smtClean="0"/>
              <a:t> </a:t>
            </a:r>
            <a:r>
              <a:rPr lang="en-AU" dirty="0" smtClean="0"/>
              <a:t>iSIKHNAS, </a:t>
            </a:r>
            <a:r>
              <a:rPr lang="id-ID" dirty="0" smtClean="0"/>
              <a:t>menyimpan </a:t>
            </a:r>
            <a:r>
              <a:rPr lang="en-AU" dirty="0" err="1" smtClean="0"/>
              <a:t>respons</a:t>
            </a:r>
            <a:r>
              <a:rPr lang="en-AU" baseline="0" dirty="0" smtClean="0"/>
              <a:t> </a:t>
            </a:r>
            <a:r>
              <a:rPr lang="id-ID" baseline="0" dirty="0" smtClean="0"/>
              <a:t>A</a:t>
            </a:r>
            <a:r>
              <a:rPr lang="en-AU" baseline="0" dirty="0" err="1" smtClean="0"/>
              <a:t>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id-ID" baseline="0" dirty="0" smtClean="0"/>
              <a:t>men</a:t>
            </a:r>
            <a:r>
              <a:rPr lang="en-AU" baseline="0" dirty="0" err="1" smtClean="0"/>
              <a:t>ampilkan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halaman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berikut</a:t>
            </a:r>
            <a:r>
              <a:rPr lang="en-AU" dirty="0" smtClean="0"/>
              <a:t>: </a:t>
            </a:r>
            <a:r>
              <a:rPr lang="id-ID" dirty="0" smtClean="0"/>
              <a:t>...</a:t>
            </a:r>
            <a:endParaRPr lang="en-AU" dirty="0" smtClean="0"/>
          </a:p>
          <a:p>
            <a:pPr lvl="1"/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kesempatan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untuk</a:t>
            </a:r>
            <a:r>
              <a:rPr lang="en-AU" baseline="0" dirty="0" smtClean="0"/>
              <a:t> </a:t>
            </a:r>
            <a:r>
              <a:rPr lang="id-ID" baseline="0" dirty="0" smtClean="0"/>
              <a:t>menghubungi atau mengecek pengguna lewat situs web</a:t>
            </a:r>
            <a:r>
              <a:rPr lang="en-AU" dirty="0" smtClean="0"/>
              <a:t>, </a:t>
            </a:r>
            <a:r>
              <a:rPr lang="en-AU" dirty="0" err="1" smtClean="0"/>
              <a:t>jangan</a:t>
            </a:r>
            <a:r>
              <a:rPr lang="en-AU" dirty="0" smtClean="0"/>
              <a:t> </a:t>
            </a:r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. </a:t>
            </a:r>
          </a:p>
          <a:p>
            <a:pPr lvl="1"/>
            <a:r>
              <a:rPr lang="en-AU" dirty="0" err="1" smtClean="0"/>
              <a:t>Kemudian</a:t>
            </a:r>
            <a:r>
              <a:rPr lang="en-AU" dirty="0" smtClean="0"/>
              <a:t> </a:t>
            </a:r>
            <a:r>
              <a:rPr lang="en-AU" dirty="0" err="1" smtClean="0"/>
              <a:t>kembali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email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asli</a:t>
            </a:r>
            <a:r>
              <a:rPr lang="en-AU" dirty="0" smtClean="0"/>
              <a:t>, </a:t>
            </a:r>
            <a:r>
              <a:rPr lang="en-AU" dirty="0" err="1" smtClean="0"/>
              <a:t>periksa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id-ID" dirty="0" smtClean="0"/>
              <a:t>berikutnya,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ulangi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r>
              <a:rPr lang="id-ID" dirty="0" smtClean="0"/>
              <a:t> langkah sebelumnya</a:t>
            </a:r>
            <a:r>
              <a:rPr lang="en-AU" dirty="0" smtClean="0"/>
              <a:t>. </a:t>
            </a:r>
          </a:p>
          <a:p>
            <a:r>
              <a:rPr lang="id-ID" dirty="0" smtClean="0"/>
              <a:t>Langkah mel</a:t>
            </a:r>
            <a:r>
              <a:rPr lang="en-AU" dirty="0" err="1" smtClean="0"/>
              <a:t>apor</a:t>
            </a:r>
            <a:r>
              <a:rPr lang="id-ID" dirty="0" smtClean="0"/>
              <a:t>k</a:t>
            </a:r>
            <a:r>
              <a:rPr lang="en-AU" dirty="0" smtClean="0"/>
              <a:t>an </a:t>
            </a:r>
            <a:r>
              <a:rPr lang="en-AU" dirty="0" err="1" smtClean="0"/>
              <a:t>tindakan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baseline="0" dirty="0" smtClean="0"/>
              <a:t> </a:t>
            </a:r>
            <a:r>
              <a:rPr lang="id-ID" baseline="0" dirty="0" smtClean="0"/>
              <a:t>A</a:t>
            </a:r>
            <a:r>
              <a:rPr lang="en-AU" baseline="0" dirty="0" err="1" smtClean="0"/>
              <a:t>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lakukan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sangat</a:t>
            </a:r>
            <a:r>
              <a:rPr lang="id-ID" baseline="0" dirty="0" smtClean="0"/>
              <a:t>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penting</a:t>
            </a:r>
            <a:r>
              <a:rPr lang="en-AU" dirty="0" smtClean="0"/>
              <a:t>.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, administrator iSIKHNAS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berpikir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dukungan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di </a:t>
            </a:r>
            <a:r>
              <a:rPr lang="en-AU" dirty="0" err="1" smtClean="0"/>
              <a:t>wilayah</a:t>
            </a:r>
            <a:r>
              <a:rPr lang="en-AU" dirty="0" smtClean="0"/>
              <a:t>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merekomendasikan</a:t>
            </a:r>
            <a:r>
              <a:rPr lang="en-AU" dirty="0" smtClean="0"/>
              <a:t> </a:t>
            </a:r>
            <a:r>
              <a:rPr lang="en-AU" dirty="0" err="1" smtClean="0"/>
              <a:t>pergantian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koordinator</a:t>
            </a:r>
            <a:r>
              <a:rPr lang="en-AU" dirty="0" smtClean="0"/>
              <a:t>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09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Catatan</a:t>
            </a:r>
            <a:r>
              <a:rPr lang="en-AU" dirty="0" smtClean="0"/>
              <a:t>: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id-ID" i="0" dirty="0" smtClean="0"/>
              <a:t>terhubung ke internet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masuk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situs</a:t>
            </a:r>
            <a:r>
              <a:rPr lang="en-AU" baseline="0" dirty="0" smtClean="0"/>
              <a:t> </a:t>
            </a:r>
            <a:r>
              <a:rPr lang="id-ID" baseline="0" dirty="0" smtClean="0"/>
              <a:t>untuk melihat </a:t>
            </a:r>
            <a:r>
              <a:rPr lang="en-AU" baseline="0" dirty="0" err="1" smtClean="0"/>
              <a:t>laporan</a:t>
            </a:r>
            <a:r>
              <a:rPr lang="en-AU" baseline="0" dirty="0" smtClean="0"/>
              <a:t> </a:t>
            </a:r>
            <a:r>
              <a:rPr lang="id-ID" baseline="0" dirty="0" smtClean="0"/>
              <a:t>yang terpe</a:t>
            </a:r>
            <a:r>
              <a:rPr lang="en-AU" baseline="0" dirty="0" err="1" smtClean="0"/>
              <a:t>rinci</a:t>
            </a:r>
            <a:endParaRPr lang="en-AU" dirty="0" smtClean="0"/>
          </a:p>
          <a:p>
            <a:r>
              <a:rPr lang="id-ID" dirty="0" smtClean="0"/>
              <a:t>Dengan mel</a:t>
            </a:r>
            <a:r>
              <a:rPr lang="en-AU" dirty="0" err="1" smtClean="0"/>
              <a:t>ihat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,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mudah</a:t>
            </a:r>
            <a:r>
              <a:rPr lang="id-ID" baseline="0" dirty="0" smtClean="0"/>
              <a:t> bagi 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id-ID" dirty="0" smtClean="0"/>
              <a:t>mengecek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sudah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kerjakan</a:t>
            </a:r>
            <a:r>
              <a:rPr lang="en-AU" dirty="0" smtClean="0"/>
              <a:t>.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membuat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kesalahan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namun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menyelesaikan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permasalahan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tersebut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sendiri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bisa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mengirimkan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pesan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benar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terus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melanjutkan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pengiriman</a:t>
            </a:r>
            <a:r>
              <a:rPr lang="en-AU" baseline="0" dirty="0" smtClean="0"/>
              <a:t> data</a:t>
            </a:r>
            <a:r>
              <a:rPr lang="en-AU" dirty="0" smtClean="0"/>
              <a:t>. </a:t>
            </a:r>
          </a:p>
          <a:p>
            <a:r>
              <a:rPr lang="en-AU" dirty="0" err="1" smtClean="0"/>
              <a:t>Sebaliknya</a:t>
            </a:r>
            <a:r>
              <a:rPr lang="en-AU" dirty="0" smtClean="0"/>
              <a:t>, </a:t>
            </a:r>
            <a:r>
              <a:rPr lang="id-ID" dirty="0" smtClean="0"/>
              <a:t>l</a:t>
            </a:r>
            <a:r>
              <a:rPr lang="en-AU" dirty="0" err="1" smtClean="0"/>
              <a:t>ihat</a:t>
            </a:r>
            <a:r>
              <a:rPr lang="en-AU" dirty="0" smtClean="0"/>
              <a:t>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lengkap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pertama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di</a:t>
            </a:r>
            <a:r>
              <a:rPr lang="id-ID" dirty="0" smtClean="0"/>
              <a:t> </a:t>
            </a:r>
            <a:r>
              <a:rPr lang="en-AU" dirty="0" err="1" smtClean="0"/>
              <a:t>atas</a:t>
            </a:r>
            <a:r>
              <a:rPr lang="en-AU" dirty="0" smtClean="0"/>
              <a:t>: </a:t>
            </a:r>
          </a:p>
          <a:p>
            <a:r>
              <a:rPr lang="id-ID" dirty="0" smtClean="0"/>
              <a:t>P</a:t>
            </a:r>
            <a:r>
              <a:rPr lang="en-AU" dirty="0" err="1" smtClean="0"/>
              <a:t>engguna</a:t>
            </a:r>
            <a:r>
              <a:rPr lang="en-AU" dirty="0" smtClean="0"/>
              <a:t> </a:t>
            </a:r>
            <a:r>
              <a:rPr lang="id-ID" dirty="0" smtClean="0"/>
              <a:t>ini terus melakukan ke</a:t>
            </a:r>
            <a:r>
              <a:rPr lang="en-AU" baseline="0" dirty="0" err="1" smtClean="0"/>
              <a:t>salah</a:t>
            </a:r>
            <a:r>
              <a:rPr lang="id-ID" baseline="0" dirty="0" smtClean="0"/>
              <a:t>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id-ID" baseline="0" dirty="0" smtClean="0"/>
              <a:t>ia belum berhasil </a:t>
            </a:r>
            <a:r>
              <a:rPr lang="en-AU" baseline="0" dirty="0" err="1" smtClean="0"/>
              <a:t>mengirimkan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laporan</a:t>
            </a:r>
            <a:r>
              <a:rPr lang="en-AU" dirty="0" smtClean="0"/>
              <a:t>. </a:t>
            </a:r>
            <a:r>
              <a:rPr lang="id-ID" dirty="0" smtClean="0"/>
              <a:t>Ia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dibantu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</a:t>
            </a:r>
            <a:r>
              <a:rPr lang="id-ID" dirty="0" smtClean="0"/>
              <a:t>di mana ia melakukan kesalahan. </a:t>
            </a:r>
            <a:r>
              <a:rPr lang="en-AU" baseline="0" dirty="0" smtClean="0"/>
              <a:t> </a:t>
            </a:r>
            <a:r>
              <a:rPr lang="en-AU" dirty="0" smtClean="0"/>
              <a:t>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1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809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5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957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Contacted / </a:t>
            </a:r>
            <a:r>
              <a:rPr lang="en-AU" b="1" dirty="0" err="1" smtClean="0"/>
              <a:t>Hubungi</a:t>
            </a:r>
            <a:r>
              <a:rPr lang="en-AU" b="1" dirty="0" smtClean="0"/>
              <a:t> or User resolved / </a:t>
            </a:r>
            <a:r>
              <a:rPr lang="en-AU" b="1" dirty="0" err="1" smtClean="0"/>
              <a:t>Selesai</a:t>
            </a:r>
            <a:r>
              <a:rPr lang="en-AU" b="1" dirty="0" smtClean="0"/>
              <a:t> </a:t>
            </a:r>
            <a:r>
              <a:rPr lang="en-AU" b="1" dirty="0" err="1" smtClean="0"/>
              <a:t>sendiri</a:t>
            </a:r>
            <a:r>
              <a:rPr lang="en-AU" dirty="0" smtClean="0"/>
              <a:t> 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6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Catatan</a:t>
            </a:r>
            <a:r>
              <a:rPr lang="en-AU" b="1" dirty="0" smtClean="0"/>
              <a:t> </a:t>
            </a:r>
            <a:r>
              <a:rPr lang="en-AU" b="1" dirty="0" err="1" smtClean="0"/>
              <a:t>pertanyaan</a:t>
            </a:r>
            <a:r>
              <a:rPr lang="id-ID" b="1" dirty="0" smtClean="0"/>
              <a:t> </a:t>
            </a:r>
            <a:r>
              <a:rPr lang="en-AU" b="1" dirty="0" err="1" smtClean="0"/>
              <a:t>dan</a:t>
            </a:r>
            <a:r>
              <a:rPr lang="id-ID" b="1" dirty="0" smtClean="0"/>
              <a:t> </a:t>
            </a:r>
            <a:r>
              <a:rPr lang="en-AU" b="1" dirty="0" err="1" smtClean="0"/>
              <a:t>kesalahan</a:t>
            </a:r>
            <a:r>
              <a:rPr lang="id-ID" b="1" dirty="0" smtClean="0"/>
              <a:t> SMS </a:t>
            </a:r>
            <a:r>
              <a:rPr lang="en-AU" b="1" dirty="0" err="1" smtClean="0"/>
              <a:t>harian</a:t>
            </a:r>
            <a:r>
              <a:rPr lang="en-AU" b="1" dirty="0" smtClean="0"/>
              <a:t> </a:t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harian</a:t>
            </a:r>
            <a:r>
              <a:rPr lang="fr-FR" b="1" dirty="0"/>
              <a:t> </a:t>
            </a:r>
            <a:r>
              <a:rPr lang="fr-FR" b="1" dirty="0" err="1"/>
              <a:t>kesalahan</a:t>
            </a:r>
            <a:r>
              <a:rPr lang="fr-FR" b="1" dirty="0"/>
              <a:t> SMS</a:t>
            </a:r>
            <a:br>
              <a:rPr lang="fr-FR" b="1" dirty="0"/>
            </a:b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Pemantauan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dukungan</a:t>
            </a:r>
            <a:r>
              <a:rPr lang="en-AU" dirty="0" smtClean="0"/>
              <a:t> </a:t>
            </a:r>
            <a:r>
              <a:rPr lang="en-AU" dirty="0" err="1" smtClean="0"/>
              <a:t>bagi</a:t>
            </a:r>
            <a:r>
              <a:rPr lang="en-AU" dirty="0" smtClean="0"/>
              <a:t> </a:t>
            </a:r>
            <a:r>
              <a:rPr lang="en-AU" dirty="0" err="1" smtClean="0"/>
              <a:t>staf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id-ID" dirty="0" smtClean="0"/>
              <a:t>si pengguna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menyelesaikan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en-AU" dirty="0" smtClean="0"/>
              <a:t> </a:t>
            </a:r>
            <a:r>
              <a:rPr lang="en-AU" dirty="0" err="1" smtClean="0"/>
              <a:t>sendiri</a:t>
            </a:r>
            <a:r>
              <a:rPr lang="en-AU" dirty="0" smtClean="0"/>
              <a:t>, </a:t>
            </a:r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dirty="0" err="1" smtClean="0"/>
              <a:t>nama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. </a:t>
            </a:r>
            <a:r>
              <a:rPr lang="id-ID" dirty="0" smtClean="0"/>
              <a:t>Langkah i</a:t>
            </a:r>
            <a:r>
              <a:rPr lang="en-AU" dirty="0" err="1" smtClean="0"/>
              <a:t>ni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membawa</a:t>
            </a:r>
            <a:r>
              <a:rPr lang="en-AU" dirty="0" smtClean="0"/>
              <a:t>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situs</a:t>
            </a:r>
            <a:r>
              <a:rPr lang="en-AU" dirty="0" smtClean="0"/>
              <a:t> iSIKHNAS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menunjukkan kepada Anda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 yang </a:t>
            </a:r>
            <a:r>
              <a:rPr lang="en-AU" dirty="0" err="1" smtClean="0"/>
              <a:t>dikirimkan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hari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56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358"/>
            <a:ext cx="8229600" cy="4525963"/>
          </a:xfrm>
        </p:spPr>
        <p:txBody>
          <a:bodyPr/>
          <a:lstStyle/>
          <a:p>
            <a:r>
              <a:rPr lang="id-ID" dirty="0" smtClean="0"/>
              <a:t>Masuklah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situs</a:t>
            </a:r>
            <a:r>
              <a:rPr lang="en-AU" dirty="0" smtClean="0"/>
              <a:t> iSIKHNAS: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id-ID" dirty="0" smtClean="0"/>
              <a:t>tersambung ke internet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masuk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situs</a:t>
            </a:r>
            <a:r>
              <a:rPr lang="en-AU" dirty="0" smtClean="0"/>
              <a:t> </a:t>
            </a:r>
            <a:r>
              <a:rPr lang="id-ID" dirty="0" smtClean="0"/>
              <a:t>web untuk </a:t>
            </a:r>
            <a:r>
              <a:rPr lang="en-AU" dirty="0" err="1" smtClean="0"/>
              <a:t>melihat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id-ID" dirty="0" smtClean="0"/>
              <a:t>terpe</a:t>
            </a:r>
            <a:r>
              <a:rPr lang="en-AU" dirty="0" err="1" smtClean="0"/>
              <a:t>rinci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endParaRPr lang="en-AU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5386610"/>
          </a:xfrm>
        </p:spPr>
        <p:txBody>
          <a:bodyPr>
            <a:normAutofit/>
          </a:bodyPr>
          <a:lstStyle/>
          <a:p>
            <a:r>
              <a:rPr lang="id-ID" dirty="0" smtClean="0"/>
              <a:t>Masuk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situs</a:t>
            </a:r>
            <a:r>
              <a:rPr lang="en-AU" dirty="0" smtClean="0"/>
              <a:t> iSIKHNAS.COM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err="1" smtClean="0"/>
              <a:t>Kembali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email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dirty="0" err="1" smtClean="0"/>
              <a:t>nama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.</a:t>
            </a:r>
            <a:endParaRPr lang="fr-F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" t="23331" r="76922" b="5426"/>
          <a:stretch/>
        </p:blipFill>
        <p:spPr>
          <a:xfrm>
            <a:off x="-16053" y="274638"/>
            <a:ext cx="3169150" cy="6027667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151620" y="836712"/>
            <a:ext cx="468052" cy="72494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4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60" y="260648"/>
            <a:ext cx="7344816" cy="6068428"/>
          </a:xfrm>
        </p:spPr>
      </p:pic>
    </p:spTree>
    <p:extLst>
      <p:ext uri="{BB962C8B-B14F-4D97-AF65-F5344CB8AC3E}">
        <p14:creationId xmlns:p14="http://schemas.microsoft.com/office/powerpoint/2010/main" val="322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Dengan mel</a:t>
            </a:r>
            <a:r>
              <a:rPr lang="en-AU" dirty="0" err="1" smtClean="0"/>
              <a:t>ihat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,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id-ID" dirty="0" smtClean="0"/>
              <a:t>jauh lebih </a:t>
            </a:r>
            <a:r>
              <a:rPr lang="en-AU" dirty="0" err="1" smtClean="0"/>
              <a:t>mudah</a:t>
            </a:r>
            <a:r>
              <a:rPr lang="id-ID" dirty="0" smtClean="0"/>
              <a:t> bagi 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melihat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dilakuka</a:t>
            </a:r>
            <a:r>
              <a:rPr lang="id-ID" dirty="0" smtClean="0"/>
              <a:t>nnya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id-ID" dirty="0" smtClean="0"/>
              <a:t>Ia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kesalahan</a:t>
            </a:r>
            <a:r>
              <a:rPr lang="en-AU" dirty="0" smtClean="0"/>
              <a:t> </a:t>
            </a:r>
            <a:r>
              <a:rPr lang="en-AU" dirty="0" err="1" smtClean="0"/>
              <a:t>tetapi</a:t>
            </a:r>
            <a:r>
              <a:rPr lang="en-AU" dirty="0" smtClean="0"/>
              <a:t> </a:t>
            </a:r>
            <a:r>
              <a:rPr lang="id-ID" dirty="0" smtClean="0"/>
              <a:t>kemudian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menyelesaikan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id-ID" dirty="0" smtClean="0"/>
              <a:t>nya secara mandiri,</a:t>
            </a:r>
            <a:r>
              <a:rPr lang="en-AU" dirty="0" smtClean="0"/>
              <a:t> </a:t>
            </a:r>
            <a:r>
              <a:rPr lang="en-AU" dirty="0" err="1" smtClean="0"/>
              <a:t>mengirimkan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benar</a:t>
            </a:r>
            <a:r>
              <a:rPr lang="id-ID" dirty="0" smtClean="0"/>
              <a:t>,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terus</a:t>
            </a:r>
            <a:r>
              <a:rPr lang="en-AU" dirty="0" smtClean="0"/>
              <a:t> </a:t>
            </a:r>
            <a:r>
              <a:rPr lang="id-ID" dirty="0" smtClean="0"/>
              <a:t>mengirimkan lebih banyak </a:t>
            </a:r>
            <a:r>
              <a:rPr lang="en-AU" dirty="0" smtClean="0"/>
              <a:t>data.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39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1" y="1916833"/>
            <a:ext cx="7585778" cy="3892698"/>
          </a:xfrm>
        </p:spPr>
      </p:pic>
    </p:spTree>
    <p:extLst>
      <p:ext uri="{BB962C8B-B14F-4D97-AF65-F5344CB8AC3E}">
        <p14:creationId xmlns:p14="http://schemas.microsoft.com/office/powerpoint/2010/main" val="30931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/>
              <a:t>Sebaliknya</a:t>
            </a:r>
            <a:r>
              <a:rPr lang="en-AU" dirty="0" smtClean="0"/>
              <a:t>, </a:t>
            </a:r>
            <a:r>
              <a:rPr lang="en-AU" dirty="0" err="1" smtClean="0"/>
              <a:t>lihat</a:t>
            </a:r>
            <a:r>
              <a:rPr lang="en-AU" dirty="0" smtClean="0"/>
              <a:t>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lengkap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pertama</a:t>
            </a:r>
            <a:r>
              <a:rPr lang="en-AU" dirty="0" smtClean="0"/>
              <a:t> di</a:t>
            </a:r>
            <a:r>
              <a:rPr lang="id-ID" dirty="0" smtClean="0"/>
              <a:t> </a:t>
            </a:r>
            <a:r>
              <a:rPr lang="en-AU" dirty="0" err="1" smtClean="0"/>
              <a:t>atas</a:t>
            </a:r>
            <a:r>
              <a:rPr lang="en-AU" dirty="0" smtClean="0"/>
              <a:t> : 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membuat</a:t>
            </a:r>
            <a:r>
              <a:rPr lang="en-AU" dirty="0" smtClean="0"/>
              <a:t> </a:t>
            </a:r>
            <a:r>
              <a:rPr lang="en-AU" dirty="0" err="1" smtClean="0"/>
              <a:t>kesalahan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berhasil</a:t>
            </a:r>
            <a:r>
              <a:rPr lang="en-AU" dirty="0" smtClean="0"/>
              <a:t> </a:t>
            </a:r>
            <a:r>
              <a:rPr lang="en-AU" dirty="0" err="1" smtClean="0"/>
              <a:t>mengirimkan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pun.</a:t>
            </a:r>
          </a:p>
          <a:p>
            <a:pPr marL="0" indent="0">
              <a:buNone/>
            </a:pPr>
            <a:r>
              <a:rPr lang="id-ID" b="1" dirty="0" smtClean="0"/>
              <a:t>Ia </a:t>
            </a:r>
            <a:r>
              <a:rPr lang="en-AU" b="1" dirty="0" err="1" smtClean="0"/>
              <a:t>perlu</a:t>
            </a:r>
            <a:r>
              <a:rPr lang="en-AU" b="1" dirty="0" smtClean="0"/>
              <a:t> </a:t>
            </a:r>
            <a:r>
              <a:rPr lang="en-AU" b="1" dirty="0" err="1" smtClean="0"/>
              <a:t>dibantu</a:t>
            </a:r>
            <a:r>
              <a:rPr lang="en-AU" b="1" dirty="0" smtClean="0"/>
              <a:t> </a:t>
            </a:r>
            <a:r>
              <a:rPr lang="en-AU" b="1" dirty="0" err="1" smtClean="0"/>
              <a:t>untuk</a:t>
            </a:r>
            <a:r>
              <a:rPr lang="en-AU" b="1" dirty="0" smtClean="0"/>
              <a:t> </a:t>
            </a:r>
            <a:r>
              <a:rPr lang="en-AU" b="1" dirty="0" err="1" smtClean="0"/>
              <a:t>memahami</a:t>
            </a:r>
            <a:r>
              <a:rPr lang="en-AU" b="1" dirty="0" smtClean="0"/>
              <a:t> </a:t>
            </a:r>
            <a:r>
              <a:rPr lang="en-AU" b="1" dirty="0" err="1" smtClean="0"/>
              <a:t>alasan</a:t>
            </a:r>
            <a:r>
              <a:rPr lang="en-AU" b="1" dirty="0" smtClean="0"/>
              <a:t> </a:t>
            </a:r>
            <a:r>
              <a:rPr lang="en-AU" b="1" dirty="0" err="1" smtClean="0"/>
              <a:t>kesalahan-kesalahan</a:t>
            </a:r>
            <a:r>
              <a:rPr lang="en-AU" b="1" dirty="0" smtClean="0"/>
              <a:t> </a:t>
            </a:r>
            <a:r>
              <a:rPr lang="en-AU" b="1" dirty="0" err="1" smtClean="0"/>
              <a:t>ini</a:t>
            </a:r>
            <a:endParaRPr lang="en-AU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5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AU" b="1" dirty="0" err="1" smtClean="0"/>
              <a:t>Koordinator</a:t>
            </a:r>
            <a:r>
              <a:rPr lang="en-AU" b="1" dirty="0" smtClean="0"/>
              <a:t> </a:t>
            </a:r>
            <a:r>
              <a:rPr lang="en-AU" b="1" dirty="0" err="1" smtClean="0"/>
              <a:t>harus</a:t>
            </a:r>
            <a:r>
              <a:rPr lang="en-AU" b="1" dirty="0" smtClean="0"/>
              <a:t> </a:t>
            </a:r>
            <a:r>
              <a:rPr lang="en-AU" b="1" dirty="0" err="1" smtClean="0"/>
              <a:t>menghubungi</a:t>
            </a:r>
            <a:r>
              <a:rPr lang="en-AU" b="1" dirty="0" smtClean="0"/>
              <a:t> </a:t>
            </a:r>
            <a:r>
              <a:rPr lang="en-AU" b="1" dirty="0" err="1" smtClean="0"/>
              <a:t>semua</a:t>
            </a:r>
            <a:r>
              <a:rPr lang="en-AU" b="1" dirty="0" smtClean="0"/>
              <a:t> </a:t>
            </a:r>
            <a:r>
              <a:rPr lang="en-AU" b="1" dirty="0" err="1" smtClean="0"/>
              <a:t>pengguna</a:t>
            </a:r>
            <a:r>
              <a:rPr lang="en-AU" b="1" dirty="0" smtClean="0"/>
              <a:t> yang </a:t>
            </a:r>
            <a:r>
              <a:rPr lang="en-AU" b="1" dirty="0" err="1" smtClean="0"/>
              <a:t>mengalami</a:t>
            </a:r>
            <a:r>
              <a:rPr lang="en-AU" b="1" dirty="0" smtClean="0"/>
              <a:t> </a:t>
            </a:r>
            <a:r>
              <a:rPr lang="en-AU" b="1" dirty="0" err="1" smtClean="0"/>
              <a:t>masalah</a:t>
            </a:r>
            <a:r>
              <a:rPr lang="en-AU" b="1" dirty="0" smtClean="0"/>
              <a:t> </a:t>
            </a:r>
            <a:r>
              <a:rPr lang="en-AU" b="1" dirty="0" err="1" smtClean="0"/>
              <a:t>sesegera</a:t>
            </a:r>
            <a:r>
              <a:rPr lang="en-AU" b="1" dirty="0" smtClean="0"/>
              <a:t> </a:t>
            </a:r>
            <a:r>
              <a:rPr lang="en-AU" b="1" dirty="0" err="1" smtClean="0"/>
              <a:t>mungkin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6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memerlukan</a:t>
            </a:r>
            <a:r>
              <a:rPr lang="en-AU" dirty="0" smtClean="0"/>
              <a:t> </a:t>
            </a:r>
            <a:r>
              <a:rPr lang="en-AU" dirty="0" err="1" smtClean="0"/>
              <a:t>bantuan</a:t>
            </a:r>
            <a:r>
              <a:rPr lang="en-AU" dirty="0" smtClean="0"/>
              <a:t>,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menghubungi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menjelaskan</a:t>
            </a:r>
            <a:r>
              <a:rPr lang="en-AU" dirty="0" smtClean="0"/>
              <a:t>:</a:t>
            </a:r>
          </a:p>
          <a:p>
            <a:r>
              <a:rPr lang="en-AU" dirty="0" err="1" smtClean="0"/>
              <a:t>Mengapa</a:t>
            </a:r>
            <a:r>
              <a:rPr lang="en-AU" dirty="0" smtClean="0"/>
              <a:t> </a:t>
            </a:r>
            <a:r>
              <a:rPr lang="en-AU" dirty="0" err="1" smtClean="0"/>
              <a:t>pesan-pesan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salah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endParaRPr lang="en-AU" dirty="0"/>
          </a:p>
          <a:p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bantuan</a:t>
            </a:r>
            <a:r>
              <a:rPr lang="en-AU" dirty="0" smtClean="0"/>
              <a:t> </a:t>
            </a:r>
            <a:r>
              <a:rPr lang="en-AU" dirty="0" err="1" smtClean="0"/>
              <a:t>kepada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agar </a:t>
            </a:r>
            <a:r>
              <a:rPr lang="en-AU" dirty="0" err="1" smtClean="0"/>
              <a:t>kesalahan</a:t>
            </a:r>
            <a:r>
              <a:rPr lang="en-AU" dirty="0" smtClean="0"/>
              <a:t> yang </a:t>
            </a:r>
            <a:r>
              <a:rPr lang="en-AU" dirty="0" err="1" smtClean="0"/>
              <a:t>sama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id-ID" dirty="0" smtClean="0"/>
              <a:t>di masa depan</a:t>
            </a:r>
            <a:r>
              <a:rPr lang="en-AU" dirty="0" smtClean="0"/>
              <a:t>. </a:t>
            </a:r>
            <a:endParaRPr lang="en-AU" dirty="0"/>
          </a:p>
          <a:p>
            <a:r>
              <a:rPr lang="id-ID" dirty="0" smtClean="0"/>
              <a:t>Terus memberi </a:t>
            </a:r>
            <a:r>
              <a:rPr lang="en-AU" dirty="0" err="1" smtClean="0"/>
              <a:t>mereka</a:t>
            </a:r>
            <a:r>
              <a:rPr lang="id-ID" dirty="0" smtClean="0"/>
              <a:t> semangat dan bersikap</a:t>
            </a:r>
            <a:r>
              <a:rPr lang="en-AU" dirty="0" smtClean="0"/>
              <a:t> </a:t>
            </a:r>
            <a:r>
              <a:rPr lang="en-AU" dirty="0" err="1" smtClean="0"/>
              <a:t>positif</a:t>
            </a:r>
            <a:r>
              <a:rPr lang="en-AU" dirty="0" smtClean="0"/>
              <a:t> </a:t>
            </a:r>
            <a:r>
              <a:rPr lang="id-ID" dirty="0" smtClean="0"/>
              <a:t>mengenai </a:t>
            </a:r>
            <a:r>
              <a:rPr lang="en-AU" dirty="0" err="1" smtClean="0"/>
              <a:t>upaya</a:t>
            </a:r>
            <a:r>
              <a:rPr lang="id-ID" dirty="0" smtClean="0"/>
              <a:t> </a:t>
            </a:r>
            <a:r>
              <a:rPr lang="en-AU" dirty="0" smtClean="0"/>
              <a:t>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lakukan</a:t>
            </a:r>
            <a:r>
              <a:rPr lang="en-AU" dirty="0" smtClean="0"/>
              <a:t>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54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Ini</a:t>
            </a:r>
            <a:r>
              <a:rPr lang="en-AU" b="1" dirty="0" smtClean="0"/>
              <a:t> </a:t>
            </a:r>
            <a:r>
              <a:rPr lang="en-AU" b="1" dirty="0" err="1" smtClean="0"/>
              <a:t>sangat</a:t>
            </a:r>
            <a:r>
              <a:rPr lang="en-AU" b="1" dirty="0" smtClean="0"/>
              <a:t> </a:t>
            </a:r>
            <a:r>
              <a:rPr lang="en-AU" b="1" dirty="0" err="1" smtClean="0"/>
              <a:t>penting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berulang</a:t>
            </a:r>
            <a:r>
              <a:rPr lang="id-ID" dirty="0" smtClean="0"/>
              <a:t> </a:t>
            </a:r>
            <a:r>
              <a:rPr lang="en-AU" dirty="0" smtClean="0"/>
              <a:t>kali </a:t>
            </a:r>
            <a:r>
              <a:rPr lang="en-AU" dirty="0" err="1" smtClean="0"/>
              <a:t>gagal</a:t>
            </a:r>
            <a:r>
              <a:rPr lang="en-AU" dirty="0" smtClean="0"/>
              <a:t> </a:t>
            </a:r>
            <a:r>
              <a:rPr lang="en-AU" dirty="0" err="1" smtClean="0"/>
              <a:t>mengirimkan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,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mulai</a:t>
            </a:r>
            <a:r>
              <a:rPr lang="en-AU" dirty="0" smtClean="0"/>
              <a:t> </a:t>
            </a:r>
            <a:r>
              <a:rPr lang="en-AU" dirty="0" err="1" smtClean="0"/>
              <a:t>merasa</a:t>
            </a:r>
            <a:r>
              <a:rPr lang="en-AU" dirty="0" smtClean="0"/>
              <a:t> </a:t>
            </a:r>
            <a:r>
              <a:rPr lang="en-AU" dirty="0" err="1" smtClean="0"/>
              <a:t>frustasi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mulai</a:t>
            </a:r>
            <a:r>
              <a:rPr lang="en-AU" dirty="0" smtClean="0"/>
              <a:t> </a:t>
            </a:r>
            <a:r>
              <a:rPr lang="en-AU" dirty="0" err="1" smtClean="0"/>
              <a:t>membenci</a:t>
            </a:r>
            <a:r>
              <a:rPr lang="en-AU" dirty="0" smtClean="0"/>
              <a:t> s</a:t>
            </a:r>
            <a:r>
              <a:rPr lang="id-ID" dirty="0" smtClean="0"/>
              <a:t>i</a:t>
            </a:r>
            <a:r>
              <a:rPr lang="en-AU" dirty="0" smtClean="0"/>
              <a:t>stem, </a:t>
            </a:r>
            <a:r>
              <a:rPr lang="id-ID" dirty="0" smtClean="0"/>
              <a:t>lalu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ingin</a:t>
            </a:r>
            <a:r>
              <a:rPr lang="en-AU" dirty="0" smtClean="0"/>
              <a:t> </a:t>
            </a:r>
            <a:r>
              <a:rPr lang="en-AU" dirty="0" err="1" smtClean="0"/>
              <a:t>menggunakannya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masalahnya</a:t>
            </a:r>
            <a:r>
              <a:rPr lang="en-AU" dirty="0" smtClean="0"/>
              <a:t>,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menggunakan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mudah</a:t>
            </a:r>
            <a:r>
              <a:rPr lang="id-ID" dirty="0" smtClean="0"/>
              <a:t>.</a:t>
            </a:r>
            <a:r>
              <a:rPr lang="en-AU" dirty="0" smtClean="0"/>
              <a:t> </a:t>
            </a:r>
            <a:r>
              <a:rPr lang="id-ID" dirty="0" err="1"/>
              <a:t>M</a:t>
            </a:r>
            <a:r>
              <a:rPr lang="en-AU" dirty="0" err="1" smtClean="0"/>
              <a:t>ereka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merasa</a:t>
            </a:r>
            <a:r>
              <a:rPr lang="en-AU" dirty="0" smtClean="0"/>
              <a:t> </a:t>
            </a:r>
            <a:r>
              <a:rPr lang="en-AU" dirty="0" err="1" smtClean="0"/>
              <a:t>percaya</a:t>
            </a:r>
            <a:r>
              <a:rPr lang="en-AU" dirty="0" smtClean="0"/>
              <a:t> </a:t>
            </a:r>
            <a:r>
              <a:rPr lang="en-AU" dirty="0" err="1" smtClean="0"/>
              <a:t>diri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melihat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id-ID" dirty="0" smtClean="0"/>
              <a:t>sistem ini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menghemat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, </a:t>
            </a:r>
            <a:r>
              <a:rPr lang="id-ID" dirty="0" smtClean="0"/>
              <a:t>sehingga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menyukainya</a:t>
            </a:r>
            <a:r>
              <a:rPr lang="en-AU" dirty="0" smtClean="0"/>
              <a:t>. 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1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Koordinator</a:t>
            </a:r>
            <a:r>
              <a:rPr lang="en-AU" b="1" dirty="0" smtClean="0"/>
              <a:t> </a:t>
            </a:r>
            <a:r>
              <a:rPr lang="en-AU" b="1" dirty="0" err="1" smtClean="0"/>
              <a:t>juga</a:t>
            </a:r>
            <a:r>
              <a:rPr lang="en-AU" b="1" dirty="0" smtClean="0"/>
              <a:t> di</a:t>
            </a:r>
            <a:r>
              <a:rPr lang="id-ID" b="1" dirty="0" smtClean="0"/>
              <a:t>pantau</a:t>
            </a:r>
            <a:r>
              <a:rPr lang="en-AU" b="1" dirty="0" smtClean="0"/>
              <a:t>!!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Sebagaimana k</a:t>
            </a:r>
            <a:r>
              <a:rPr lang="en-AU" dirty="0" err="1" smtClean="0"/>
              <a:t>oordinator</a:t>
            </a:r>
            <a:r>
              <a:rPr lang="en-AU" dirty="0" smtClean="0"/>
              <a:t> </a:t>
            </a:r>
            <a:r>
              <a:rPr lang="id-ID" dirty="0" smtClean="0"/>
              <a:t>bertugas </a:t>
            </a:r>
            <a:r>
              <a:rPr lang="en-AU" dirty="0" err="1" smtClean="0"/>
              <a:t>memantau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dukungan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di </a:t>
            </a:r>
            <a:r>
              <a:rPr lang="en-AU" dirty="0" err="1" smtClean="0"/>
              <a:t>lapangan</a:t>
            </a:r>
            <a:r>
              <a:rPr lang="en-AU" dirty="0" smtClean="0"/>
              <a:t>, administrator </a:t>
            </a:r>
            <a:r>
              <a:rPr lang="id-ID" dirty="0" smtClean="0"/>
              <a:t>bertugas </a:t>
            </a:r>
            <a:r>
              <a:rPr lang="en-AU" dirty="0" err="1" smtClean="0"/>
              <a:t>memantau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dukungan</a:t>
            </a:r>
            <a:r>
              <a:rPr lang="en-AU" dirty="0" smtClean="0"/>
              <a:t> </a:t>
            </a:r>
            <a:r>
              <a:rPr lang="en-AU" dirty="0" err="1" smtClean="0"/>
              <a:t>bagi</a:t>
            </a:r>
            <a:r>
              <a:rPr lang="en-AU" dirty="0" smtClean="0"/>
              <a:t> </a:t>
            </a:r>
            <a:r>
              <a:rPr lang="en-AU" dirty="0" err="1" smtClean="0"/>
              <a:t>koordinator</a:t>
            </a:r>
            <a:r>
              <a:rPr lang="en-AU" dirty="0" smtClean="0"/>
              <a:t>.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perlu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id-ID" dirty="0" smtClean="0"/>
              <a:t>apakah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tugasnya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baik</a:t>
            </a:r>
            <a:r>
              <a:rPr lang="en-AU" dirty="0" smtClean="0"/>
              <a:t>,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id-ID" dirty="0" smtClean="0"/>
              <a:t>apakah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memerlukan</a:t>
            </a:r>
            <a:r>
              <a:rPr lang="en-AU" dirty="0" smtClean="0"/>
              <a:t> </a:t>
            </a:r>
            <a:r>
              <a:rPr lang="id-ID" dirty="0" smtClean="0"/>
              <a:t>tambahan </a:t>
            </a:r>
            <a:r>
              <a:rPr lang="en-AU" dirty="0" err="1" smtClean="0"/>
              <a:t>dukungan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pelatihan</a:t>
            </a:r>
            <a:r>
              <a:rPr lang="en-AU" dirty="0" smtClean="0"/>
              <a:t>.</a:t>
            </a:r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945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id-ID" dirty="0" smtClean="0"/>
              <a:t>se</a:t>
            </a:r>
            <a:r>
              <a:rPr lang="en-AU" dirty="0" err="1" smtClean="0"/>
              <a:t>harus</a:t>
            </a:r>
            <a:r>
              <a:rPr lang="id-ID" dirty="0" smtClean="0"/>
              <a:t>nya</a:t>
            </a:r>
            <a:r>
              <a:rPr lang="en-AU" dirty="0" smtClean="0"/>
              <a:t> </a:t>
            </a:r>
            <a:r>
              <a:rPr lang="id-ID" dirty="0" smtClean="0"/>
              <a:t>menerima </a:t>
            </a:r>
            <a:r>
              <a:rPr lang="en-AU" dirty="0" smtClean="0"/>
              <a:t>email </a:t>
            </a:r>
            <a:r>
              <a:rPr lang="en-AU" dirty="0" err="1" smtClean="0"/>
              <a:t>dari</a:t>
            </a:r>
            <a:r>
              <a:rPr lang="en-AU" dirty="0" smtClean="0"/>
              <a:t> iSIKHNAS</a:t>
            </a:r>
            <a:r>
              <a:rPr lang="id-ID" dirty="0" smtClean="0"/>
              <a:t> s</a:t>
            </a:r>
            <a:r>
              <a:rPr lang="en-AU" dirty="0" err="1" smtClean="0"/>
              <a:t>etiap</a:t>
            </a:r>
            <a:r>
              <a:rPr lang="en-AU" dirty="0" smtClean="0"/>
              <a:t> </a:t>
            </a:r>
            <a:r>
              <a:rPr lang="en-AU" dirty="0" err="1" smtClean="0"/>
              <a:t>hari</a:t>
            </a:r>
            <a:r>
              <a:rPr lang="en-AU" dirty="0" smtClean="0"/>
              <a:t>.</a:t>
            </a:r>
            <a:endParaRPr lang="fr-F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05" y="1757862"/>
            <a:ext cx="6906589" cy="4210638"/>
          </a:xfrm>
        </p:spPr>
      </p:pic>
    </p:spTree>
    <p:extLst>
      <p:ext uri="{BB962C8B-B14F-4D97-AF65-F5344CB8AC3E}">
        <p14:creationId xmlns:p14="http://schemas.microsoft.com/office/powerpoint/2010/main" val="29426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menggunakan</a:t>
            </a:r>
            <a:r>
              <a:rPr lang="en-AU" dirty="0" smtClean="0"/>
              <a:t> email </a:t>
            </a:r>
            <a:r>
              <a:rPr lang="en-AU" dirty="0" err="1" smtClean="0"/>
              <a:t>harian</a:t>
            </a:r>
            <a:r>
              <a:rPr lang="en-AU" dirty="0" smtClean="0"/>
              <a:t> </a:t>
            </a:r>
            <a:r>
              <a:rPr lang="id-ID" dirty="0" smtClean="0"/>
              <a:t>agar yang lain dapat memantau </a:t>
            </a:r>
            <a:r>
              <a:rPr lang="en-AU" dirty="0" err="1" smtClean="0"/>
              <a:t>tindakan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</a:t>
            </a:r>
            <a:r>
              <a:rPr lang="en-AU" dirty="0" err="1" smtClean="0"/>
              <a:t>saja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id-ID" dirty="0" smtClean="0"/>
              <a:t>Anda </a:t>
            </a:r>
            <a:r>
              <a:rPr lang="en-AU" dirty="0" err="1" smtClean="0"/>
              <a:t>lakukan</a:t>
            </a:r>
            <a:r>
              <a:rPr lang="en-AU" dirty="0" smtClean="0"/>
              <a:t>. </a:t>
            </a:r>
          </a:p>
          <a:p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mencatat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id-ID" dirty="0" err="1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lakukan</a:t>
            </a:r>
            <a:r>
              <a:rPr lang="en-AU" dirty="0" smtClean="0"/>
              <a:t>,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yang </a:t>
            </a:r>
            <a:r>
              <a:rPr lang="en-AU" dirty="0" err="1" smtClean="0"/>
              <a:t>terdaftar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kesalahan</a:t>
            </a:r>
            <a:r>
              <a:rPr lang="en-AU" dirty="0" smtClean="0"/>
              <a:t> SMS, </a:t>
            </a:r>
            <a:r>
              <a:rPr lang="id-ID" dirty="0" smtClean="0"/>
              <a:t>Anda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mengklik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yang </a:t>
            </a:r>
            <a:r>
              <a:rPr lang="id-ID" dirty="0" smtClean="0"/>
              <a:t>sesuai</a:t>
            </a:r>
            <a:r>
              <a:rPr lang="en-AU" dirty="0" smtClean="0"/>
              <a:t>. </a:t>
            </a:r>
            <a:endParaRPr lang="en-AU" dirty="0"/>
          </a:p>
          <a:p>
            <a:r>
              <a:rPr lang="en-AU" b="1" dirty="0" err="1" smtClean="0"/>
              <a:t>Hubungi</a:t>
            </a:r>
            <a:r>
              <a:rPr lang="id-ID" b="1" dirty="0"/>
              <a:t> </a:t>
            </a:r>
            <a:r>
              <a:rPr lang="id-ID" dirty="0" smtClean="0"/>
              <a:t>atau</a:t>
            </a:r>
            <a:r>
              <a:rPr lang="id-ID" b="1" dirty="0" smtClean="0"/>
              <a:t> </a:t>
            </a:r>
            <a:r>
              <a:rPr lang="en-AU" b="1" dirty="0" err="1" smtClean="0"/>
              <a:t>Selesai</a:t>
            </a:r>
            <a:r>
              <a:rPr lang="en-AU" b="1" dirty="0" smtClean="0"/>
              <a:t> </a:t>
            </a:r>
            <a:r>
              <a:rPr lang="en-AU" b="1" dirty="0" err="1"/>
              <a:t>sendiri</a:t>
            </a:r>
            <a:r>
              <a:rPr lang="en-AU" dirty="0"/>
              <a:t> 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4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Gunakan</a:t>
            </a:r>
            <a:r>
              <a:rPr lang="en-AU" b="1" dirty="0" smtClean="0"/>
              <a:t> </a:t>
            </a:r>
            <a:r>
              <a:rPr lang="en-AU" b="1" dirty="0" err="1" smtClean="0"/>
              <a:t>tautan</a:t>
            </a:r>
            <a:r>
              <a:rPr lang="en-AU" b="1" dirty="0" smtClean="0"/>
              <a:t> </a:t>
            </a:r>
            <a:r>
              <a:rPr lang="id-ID" b="1" dirty="0" smtClean="0"/>
              <a:t>untuk me</a:t>
            </a:r>
            <a:r>
              <a:rPr lang="en-AU" b="1" dirty="0" err="1" smtClean="0"/>
              <a:t>lapor</a:t>
            </a:r>
            <a:r>
              <a:rPr lang="id-ID" b="1" dirty="0" smtClean="0"/>
              <a:t>k</a:t>
            </a:r>
            <a:r>
              <a:rPr lang="en-AU" b="1" dirty="0" smtClean="0"/>
              <a:t>an </a:t>
            </a:r>
            <a:r>
              <a:rPr lang="en-AU" b="1" dirty="0" err="1" smtClean="0"/>
              <a:t>kegiatan</a:t>
            </a:r>
            <a:r>
              <a:rPr lang="en-AU" b="1" dirty="0" smtClean="0"/>
              <a:t> </a:t>
            </a:r>
            <a:r>
              <a:rPr lang="id-ID" b="1" dirty="0" smtClean="0"/>
              <a:t>pemantauan A</a:t>
            </a:r>
            <a:r>
              <a:rPr lang="en-AU" b="1" dirty="0" err="1" smtClean="0"/>
              <a:t>nda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Ada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: </a:t>
            </a:r>
            <a:endParaRPr lang="en-AU" dirty="0"/>
          </a:p>
          <a:p>
            <a:pPr lvl="1"/>
            <a:r>
              <a:rPr lang="en-AU" b="1" dirty="0" err="1" smtClean="0"/>
              <a:t>Hubungi</a:t>
            </a:r>
            <a:r>
              <a:rPr lang="en-AU" dirty="0" smtClean="0"/>
              <a:t> –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maksudnya</a:t>
            </a:r>
            <a:r>
              <a:rPr lang="en-AU" dirty="0" smtClean="0"/>
              <a:t>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id-ID" dirty="0" smtClean="0"/>
              <a:t>telah </a:t>
            </a:r>
            <a:r>
              <a:rPr lang="en-AU" dirty="0" err="1" smtClean="0"/>
              <a:t>menghubungi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, </a:t>
            </a:r>
            <a:r>
              <a:rPr lang="en-AU" dirty="0" err="1" smtClean="0"/>
              <a:t>baik</a:t>
            </a:r>
            <a:r>
              <a:rPr lang="en-AU" dirty="0" smtClean="0"/>
              <a:t> </a:t>
            </a:r>
            <a:r>
              <a:rPr lang="en-AU" dirty="0" err="1" smtClean="0"/>
              <a:t>bertemu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melalui</a:t>
            </a:r>
            <a:r>
              <a:rPr lang="en-AU" dirty="0" smtClean="0"/>
              <a:t> </a:t>
            </a:r>
            <a:r>
              <a:rPr lang="en-AU" dirty="0" err="1" smtClean="0"/>
              <a:t>tel</a:t>
            </a:r>
            <a:r>
              <a:rPr lang="id-ID" dirty="0" smtClean="0"/>
              <a:t>ep</a:t>
            </a:r>
            <a:r>
              <a:rPr lang="en-AU" dirty="0" smtClean="0"/>
              <a:t>on,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mengatasi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endParaRPr lang="en-AU" dirty="0"/>
          </a:p>
          <a:p>
            <a:pPr lvl="1"/>
            <a:r>
              <a:rPr lang="en-AU" b="1" dirty="0" err="1" smtClean="0"/>
              <a:t>Selesai</a:t>
            </a:r>
            <a:r>
              <a:rPr lang="en-AU" b="1" dirty="0" smtClean="0"/>
              <a:t> </a:t>
            </a:r>
            <a:r>
              <a:rPr lang="en-AU" b="1" dirty="0" err="1"/>
              <a:t>sendiri</a:t>
            </a:r>
            <a:r>
              <a:rPr lang="en-AU" dirty="0"/>
              <a:t> </a:t>
            </a:r>
            <a:r>
              <a:rPr lang="en-AU" dirty="0" smtClean="0"/>
              <a:t>–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maksudnya</a:t>
            </a:r>
            <a:r>
              <a:rPr lang="en-AU" dirty="0" smtClean="0"/>
              <a:t>,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memeriksa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di </a:t>
            </a:r>
            <a:r>
              <a:rPr lang="en-AU" dirty="0" err="1" smtClean="0"/>
              <a:t>situs</a:t>
            </a:r>
            <a:r>
              <a:rPr lang="en-AU" dirty="0" smtClean="0"/>
              <a:t> iSIKHNAS, </a:t>
            </a:r>
            <a:r>
              <a:rPr lang="id-ID" dirty="0" err="1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melihat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menyelesaikan</a:t>
            </a:r>
            <a:r>
              <a:rPr lang="en-AU" dirty="0" smtClean="0"/>
              <a:t> </a:t>
            </a:r>
            <a:r>
              <a:rPr lang="en-AU" dirty="0" err="1" smtClean="0"/>
              <a:t>masalahnya</a:t>
            </a:r>
            <a:r>
              <a:rPr lang="en-AU" dirty="0" smtClean="0"/>
              <a:t> </a:t>
            </a:r>
            <a:r>
              <a:rPr lang="en-AU" dirty="0" err="1" smtClean="0"/>
              <a:t>sendiri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membutuhkan</a:t>
            </a:r>
            <a:r>
              <a:rPr lang="en-AU" dirty="0" smtClean="0"/>
              <a:t> </a:t>
            </a:r>
            <a:r>
              <a:rPr lang="en-AU" dirty="0" err="1" smtClean="0"/>
              <a:t>bantuan</a:t>
            </a:r>
            <a:r>
              <a:rPr lang="en-AU" dirty="0" smtClean="0"/>
              <a:t>.</a:t>
            </a:r>
          </a:p>
          <a:p>
            <a:pPr marL="57150" indent="0">
              <a:buNone/>
            </a:pPr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yang </a:t>
            </a:r>
            <a:r>
              <a:rPr lang="en-AU" dirty="0" err="1" smtClean="0"/>
              <a:t>benar</a:t>
            </a:r>
            <a:r>
              <a:rPr lang="en-AU" dirty="0" smtClean="0"/>
              <a:t>. </a:t>
            </a:r>
            <a:r>
              <a:rPr lang="id-ID" dirty="0" smtClean="0"/>
              <a:t>Hal itu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membawa</a:t>
            </a:r>
            <a:r>
              <a:rPr lang="en-AU" dirty="0" smtClean="0"/>
              <a:t> </a:t>
            </a:r>
            <a:r>
              <a:rPr lang="id-ID" dirty="0" err="1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situs</a:t>
            </a:r>
            <a:r>
              <a:rPr lang="en-AU" dirty="0" smtClean="0"/>
              <a:t> iSIKHNAS, </a:t>
            </a:r>
            <a:r>
              <a:rPr lang="id-ID" dirty="0" smtClean="0"/>
              <a:t>meny</a:t>
            </a:r>
            <a:r>
              <a:rPr lang="en-AU" dirty="0" err="1" smtClean="0"/>
              <a:t>impan</a:t>
            </a:r>
            <a:r>
              <a:rPr lang="en-AU" dirty="0" smtClean="0"/>
              <a:t> </a:t>
            </a:r>
            <a:r>
              <a:rPr lang="en-AU" dirty="0" err="1" smtClean="0"/>
              <a:t>respons</a:t>
            </a:r>
            <a:r>
              <a:rPr lang="en-AU" dirty="0" smtClean="0"/>
              <a:t> </a:t>
            </a:r>
            <a:r>
              <a:rPr lang="id-ID" dirty="0"/>
              <a:t>A</a:t>
            </a:r>
            <a:r>
              <a:rPr lang="en-AU" dirty="0" err="1" smtClean="0"/>
              <a:t>nda</a:t>
            </a:r>
            <a:r>
              <a:rPr lang="id-ID" dirty="0" smtClean="0"/>
              <a:t>,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men</a:t>
            </a:r>
            <a:r>
              <a:rPr lang="en-AU" dirty="0" err="1" smtClean="0"/>
              <a:t>ampilkan</a:t>
            </a:r>
            <a:r>
              <a:rPr lang="en-AU" dirty="0" smtClean="0"/>
              <a:t> </a:t>
            </a:r>
            <a:r>
              <a:rPr lang="en-AU" dirty="0" err="1" smtClean="0"/>
              <a:t>halaman</a:t>
            </a:r>
            <a:r>
              <a:rPr lang="en-AU" dirty="0" smtClean="0"/>
              <a:t> </a:t>
            </a:r>
            <a:r>
              <a:rPr lang="en-AU" dirty="0" err="1" smtClean="0"/>
              <a:t>seperti</a:t>
            </a:r>
            <a:r>
              <a:rPr lang="en-AU" dirty="0" smtClean="0"/>
              <a:t> </a:t>
            </a:r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berikut</a:t>
            </a:r>
            <a:r>
              <a:rPr lang="en-AU" dirty="0" smtClean="0"/>
              <a:t>: 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4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240" y="980728"/>
            <a:ext cx="6627772" cy="4604246"/>
          </a:xfrm>
        </p:spPr>
      </p:pic>
    </p:spTree>
    <p:extLst>
      <p:ext uri="{BB962C8B-B14F-4D97-AF65-F5344CB8AC3E}">
        <p14:creationId xmlns:p14="http://schemas.microsoft.com/office/powerpoint/2010/main" val="33098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Setiap</a:t>
            </a:r>
            <a:r>
              <a:rPr lang="en-AU" b="1" dirty="0" smtClean="0"/>
              <a:t> </a:t>
            </a:r>
            <a:r>
              <a:rPr lang="en-AU" b="1" dirty="0" err="1" smtClean="0"/>
              <a:t>permasalahan</a:t>
            </a:r>
            <a:r>
              <a:rPr lang="en-AU" b="1" dirty="0" smtClean="0"/>
              <a:t> </a:t>
            </a:r>
            <a:r>
              <a:rPr lang="en-AU" b="1" dirty="0" err="1" smtClean="0"/>
              <a:t>pengguna</a:t>
            </a:r>
            <a:r>
              <a:rPr lang="en-AU" b="1" dirty="0" smtClean="0"/>
              <a:t> </a:t>
            </a:r>
            <a:r>
              <a:rPr lang="en-AU" b="1" dirty="0" err="1" smtClean="0"/>
              <a:t>harus</a:t>
            </a:r>
            <a:r>
              <a:rPr lang="en-AU" b="1" dirty="0" smtClean="0"/>
              <a:t> </a:t>
            </a:r>
            <a:r>
              <a:rPr lang="en-AU" b="1" dirty="0" err="1" smtClean="0"/>
              <a:t>diperiksa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yang </a:t>
            </a:r>
            <a:r>
              <a:rPr lang="id-ID" dirty="0" smtClean="0"/>
              <a:t>tercantum dalam </a:t>
            </a:r>
            <a:r>
              <a:rPr lang="en-AU" dirty="0" err="1" smtClean="0"/>
              <a:t>daftar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kesempatan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melakukannya</a:t>
            </a:r>
            <a:r>
              <a:rPr lang="en-AU" dirty="0" smtClean="0"/>
              <a:t> (</a:t>
            </a:r>
            <a:r>
              <a:rPr lang="id-ID" dirty="0" smtClean="0"/>
              <a:t>mengh</a:t>
            </a:r>
            <a:r>
              <a:rPr lang="en-AU" dirty="0" err="1" smtClean="0"/>
              <a:t>ubungi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id-ID" dirty="0" smtClean="0"/>
              <a:t>meme</a:t>
            </a:r>
            <a:r>
              <a:rPr lang="en-AU" dirty="0" err="1" smtClean="0"/>
              <a:t>riksa</a:t>
            </a:r>
            <a:r>
              <a:rPr lang="en-AU" dirty="0" smtClean="0"/>
              <a:t> </a:t>
            </a: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menyelesaikan</a:t>
            </a:r>
            <a:r>
              <a:rPr lang="en-AU" dirty="0" smtClean="0"/>
              <a:t> </a:t>
            </a:r>
            <a:r>
              <a:rPr lang="en-AU" dirty="0" err="1" smtClean="0"/>
              <a:t>masalahnya</a:t>
            </a:r>
            <a:r>
              <a:rPr lang="en-AU" dirty="0" smtClean="0"/>
              <a:t> </a:t>
            </a:r>
            <a:r>
              <a:rPr lang="id-ID" dirty="0" smtClean="0"/>
              <a:t>secara mandiri</a:t>
            </a:r>
            <a:r>
              <a:rPr lang="en-AU" dirty="0" smtClean="0"/>
              <a:t>), </a:t>
            </a:r>
            <a:r>
              <a:rPr lang="en-AU" dirty="0" err="1" smtClean="0"/>
              <a:t>jangan</a:t>
            </a:r>
            <a:r>
              <a:rPr lang="en-AU" dirty="0" smtClean="0"/>
              <a:t> </a:t>
            </a:r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mana</a:t>
            </a:r>
            <a:r>
              <a:rPr lang="id-ID" dirty="0" smtClean="0"/>
              <a:t> </a:t>
            </a:r>
            <a:r>
              <a:rPr lang="en-AU" dirty="0" smtClean="0"/>
              <a:t>pun. </a:t>
            </a:r>
            <a:endParaRPr lang="en-AU" dirty="0"/>
          </a:p>
          <a:p>
            <a:r>
              <a:rPr lang="en-AU" dirty="0" err="1" smtClean="0"/>
              <a:t>Kembali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email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asli</a:t>
            </a:r>
            <a:r>
              <a:rPr lang="en-AU" dirty="0" smtClean="0"/>
              <a:t>, </a:t>
            </a:r>
            <a:r>
              <a:rPr lang="en-AU" dirty="0" err="1" smtClean="0"/>
              <a:t>periksa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selanjutny</a:t>
            </a:r>
            <a:r>
              <a:rPr lang="id-ID" dirty="0" smtClean="0"/>
              <a:t>,</a:t>
            </a:r>
            <a:r>
              <a:rPr lang="en-AU" dirty="0" smtClean="0"/>
              <a:t>a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ulangi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r>
              <a:rPr lang="id-ID" dirty="0" smtClean="0"/>
              <a:t> langkah-langkah pemantauan Anda</a:t>
            </a:r>
            <a:r>
              <a:rPr lang="en-AU" dirty="0" smtClean="0"/>
              <a:t>. 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id-ID" b="1" dirty="0" smtClean="0"/>
              <a:t>Pemantauan </a:t>
            </a:r>
            <a:r>
              <a:rPr lang="en-AU" b="1" dirty="0" err="1" smtClean="0"/>
              <a:t>membantu</a:t>
            </a:r>
            <a:r>
              <a:rPr lang="en-AU" b="1" dirty="0" smtClean="0"/>
              <a:t>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id-ID" b="1" dirty="0" smtClean="0"/>
              <a:t>menolong </a:t>
            </a:r>
            <a:r>
              <a:rPr lang="en-AU" b="1" dirty="0" err="1" smtClean="0"/>
              <a:t>pengguna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 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AU" dirty="0" err="1" smtClean="0"/>
              <a:t>Langkah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melaporkan</a:t>
            </a:r>
            <a:r>
              <a:rPr lang="en-AU" dirty="0" smtClean="0"/>
              <a:t> </a:t>
            </a:r>
            <a:r>
              <a:rPr lang="en-AU" dirty="0" err="1" smtClean="0"/>
              <a:t>kegiatan</a:t>
            </a:r>
            <a:r>
              <a:rPr lang="en-AU" dirty="0" smtClean="0"/>
              <a:t> </a:t>
            </a:r>
            <a:r>
              <a:rPr lang="id-ID" dirty="0" smtClean="0"/>
              <a:t>pemantauan Anda </a:t>
            </a:r>
            <a:r>
              <a:rPr lang="en-AU" dirty="0" err="1" smtClean="0"/>
              <a:t>sangat</a:t>
            </a:r>
            <a:r>
              <a:rPr lang="id-ID" dirty="0" smtClean="0"/>
              <a:t>lah</a:t>
            </a:r>
            <a:r>
              <a:rPr lang="en-AU" dirty="0" smtClean="0"/>
              <a:t> </a:t>
            </a:r>
            <a:r>
              <a:rPr lang="en-AU" dirty="0" err="1" smtClean="0"/>
              <a:t>penting</a:t>
            </a:r>
            <a:r>
              <a:rPr lang="en-AU" dirty="0" smtClean="0"/>
              <a:t>. </a:t>
            </a:r>
          </a:p>
          <a:p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id-ID" dirty="0" err="1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melapor</a:t>
            </a:r>
            <a:r>
              <a:rPr lang="en-AU" dirty="0" smtClean="0"/>
              <a:t>, administrator iSIKHNAS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berpikir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: </a:t>
            </a:r>
          </a:p>
          <a:p>
            <a:pPr lvl="1"/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dukungan</a:t>
            </a:r>
            <a:r>
              <a:rPr lang="en-AU" dirty="0" smtClean="0"/>
              <a:t> </a:t>
            </a:r>
            <a:r>
              <a:rPr lang="en-AU" dirty="0" err="1" smtClean="0"/>
              <a:t>bagi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s</a:t>
            </a:r>
            <a:r>
              <a:rPr lang="id-ID" dirty="0" smtClean="0"/>
              <a:t>i</a:t>
            </a:r>
            <a:r>
              <a:rPr lang="en-AU" dirty="0" smtClean="0"/>
              <a:t>stem di </a:t>
            </a:r>
            <a:r>
              <a:rPr lang="en-AU" dirty="0" err="1" smtClean="0"/>
              <a:t>wilayah</a:t>
            </a:r>
            <a:r>
              <a:rPr lang="en-AU" dirty="0" smtClean="0"/>
              <a:t> </a:t>
            </a:r>
            <a:r>
              <a:rPr lang="en-AU" dirty="0" err="1" smtClean="0"/>
              <a:t>tanggung</a:t>
            </a:r>
            <a:r>
              <a:rPr lang="id-ID" dirty="0" smtClean="0"/>
              <a:t> </a:t>
            </a:r>
            <a:r>
              <a:rPr lang="en-AU" dirty="0" err="1" smtClean="0"/>
              <a:t>jawab</a:t>
            </a:r>
            <a:r>
              <a:rPr lang="en-AU" dirty="0" smtClean="0"/>
              <a:t> </a:t>
            </a:r>
            <a:r>
              <a:rPr lang="id-ID" dirty="0" err="1"/>
              <a:t>A</a:t>
            </a:r>
            <a:r>
              <a:rPr lang="en-AU" dirty="0" err="1" smtClean="0"/>
              <a:t>nda</a:t>
            </a:r>
            <a:r>
              <a:rPr lang="en-AU" dirty="0" smtClean="0"/>
              <a:t>, </a:t>
            </a:r>
          </a:p>
          <a:p>
            <a:pPr lvl="1"/>
            <a:r>
              <a:rPr lang="en-AU" dirty="0" err="1" smtClean="0"/>
              <a:t>Staf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dibantu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smtClean="0"/>
              <a:t>mereka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7067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5184576" cy="29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otomatis</a:t>
            </a:r>
            <a:r>
              <a:rPr lang="en-AU" dirty="0" smtClean="0"/>
              <a:t> </a:t>
            </a:r>
            <a:r>
              <a:rPr lang="en-AU" dirty="0" err="1" smtClean="0"/>
              <a:t>dikirimkan</a:t>
            </a:r>
            <a:r>
              <a:rPr lang="en-AU" dirty="0" smtClean="0"/>
              <a:t> </a:t>
            </a:r>
            <a:r>
              <a:rPr lang="en-AU" dirty="0" err="1" smtClean="0"/>
              <a:t>kepada</a:t>
            </a:r>
            <a:r>
              <a:rPr lang="en-AU" dirty="0" smtClean="0"/>
              <a:t> </a:t>
            </a:r>
            <a:r>
              <a:rPr lang="id-ID" dirty="0" smtClean="0"/>
              <a:t>para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hari</a:t>
            </a:r>
            <a:r>
              <a:rPr lang="id-ID" dirty="0" smtClean="0"/>
              <a:t>, dan memberikan</a:t>
            </a:r>
            <a:r>
              <a:rPr lang="en-AU" dirty="0" smtClean="0"/>
              <a:t>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id-ID" dirty="0" smtClean="0"/>
              <a:t> dalam wilayah tanggung jawab mereka masing-masing</a:t>
            </a:r>
            <a:r>
              <a:rPr lang="en-AU" dirty="0" smtClean="0"/>
              <a:t> </a:t>
            </a:r>
            <a:r>
              <a:rPr lang="en-AU" dirty="0"/>
              <a:t>yang </a:t>
            </a:r>
            <a:r>
              <a:rPr lang="en-AU" dirty="0" err="1"/>
              <a:t>telah</a:t>
            </a:r>
            <a:r>
              <a:rPr lang="en-AU" dirty="0"/>
              <a:t> </a:t>
            </a:r>
            <a:r>
              <a:rPr lang="en-AU" dirty="0" err="1"/>
              <a:t>membuat</a:t>
            </a:r>
            <a:r>
              <a:rPr lang="en-AU" dirty="0"/>
              <a:t> </a:t>
            </a:r>
            <a:r>
              <a:rPr lang="en-AU" dirty="0" err="1" smtClean="0"/>
              <a:t>dua</a:t>
            </a:r>
            <a:r>
              <a:rPr lang="id-ID" dirty="0" smtClean="0"/>
              <a:t> atau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kesalahan</a:t>
            </a:r>
            <a:r>
              <a:rPr lang="id-ID" dirty="0" smtClean="0"/>
              <a:t>,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/>
              <a:t>yang </a:t>
            </a:r>
            <a:r>
              <a:rPr lang="en-AU" dirty="0" err="1"/>
              <a:t>mengajukan</a:t>
            </a:r>
            <a:r>
              <a:rPr lang="en-AU" dirty="0"/>
              <a:t> </a:t>
            </a:r>
            <a:r>
              <a:rPr lang="en-AU" dirty="0" err="1" smtClean="0"/>
              <a:t>pertanyaan</a:t>
            </a:r>
            <a:r>
              <a:rPr lang="en-AU" dirty="0" smtClean="0"/>
              <a:t> (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r>
              <a:rPr lang="en-AU" dirty="0" smtClean="0"/>
              <a:t> </a:t>
            </a:r>
            <a:r>
              <a:rPr lang="en-AU" b="1" dirty="0" smtClean="0"/>
              <a:t>Q</a:t>
            </a:r>
            <a:r>
              <a:rPr lang="en-AU" dirty="0" smtClean="0"/>
              <a:t> </a:t>
            </a:r>
            <a:r>
              <a:rPr lang="en-AU" dirty="0" err="1" smtClean="0"/>
              <a:t>selama</a:t>
            </a:r>
            <a:r>
              <a:rPr lang="en-AU" dirty="0" smtClean="0"/>
              <a:t> 24 jam </a:t>
            </a:r>
            <a:r>
              <a:rPr lang="id-ID" dirty="0" smtClean="0"/>
              <a:t>terakhir</a:t>
            </a:r>
            <a:r>
              <a:rPr lang="en-AU" dirty="0" smtClean="0"/>
              <a:t>). </a:t>
            </a:r>
            <a:endParaRPr lang="en-AU" dirty="0"/>
          </a:p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merupakah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id-ID" dirty="0" smtClean="0"/>
              <a:t>penting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mengidentifikasi</a:t>
            </a:r>
            <a:r>
              <a:rPr lang="en-AU" dirty="0" smtClean="0"/>
              <a:t> </a:t>
            </a:r>
            <a:r>
              <a:rPr lang="id-ID" dirty="0" smtClean="0"/>
              <a:t>saat </a:t>
            </a:r>
            <a:r>
              <a:rPr lang="en-AU" dirty="0" err="1" smtClean="0"/>
              <a:t>pengguna</a:t>
            </a:r>
            <a:r>
              <a:rPr lang="en-AU" dirty="0" smtClean="0"/>
              <a:t> di </a:t>
            </a:r>
            <a:r>
              <a:rPr lang="en-AU" dirty="0" err="1" smtClean="0"/>
              <a:t>lapangan</a:t>
            </a:r>
            <a:r>
              <a:rPr lang="en-AU" dirty="0" smtClean="0"/>
              <a:t> </a:t>
            </a:r>
            <a:r>
              <a:rPr lang="en-AU" dirty="0" err="1" smtClean="0"/>
              <a:t>mengalami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en-AU" dirty="0" smtClean="0"/>
              <a:t> </a:t>
            </a:r>
            <a:r>
              <a:rPr lang="en-AU" dirty="0" err="1" smtClean="0"/>
              <a:t>serta</a:t>
            </a:r>
            <a:r>
              <a:rPr lang="en-AU" dirty="0" smtClean="0"/>
              <a:t> </a:t>
            </a:r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sesegera</a:t>
            </a:r>
            <a:r>
              <a:rPr lang="en-AU" dirty="0" smtClean="0"/>
              <a:t> </a:t>
            </a:r>
            <a:r>
              <a:rPr lang="en-AU" dirty="0" err="1" smtClean="0"/>
              <a:t>mungkin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memeriksa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i="1" dirty="0" smtClean="0"/>
              <a:t> </a:t>
            </a:r>
            <a:r>
              <a:rPr lang="en-AU" i="1" dirty="0" err="1" smtClean="0"/>
              <a:t>setiap</a:t>
            </a:r>
            <a:r>
              <a:rPr lang="en-AU" i="1" dirty="0" smtClean="0"/>
              <a:t> </a:t>
            </a:r>
            <a:r>
              <a:rPr lang="en-AU" i="1" dirty="0" err="1" smtClean="0"/>
              <a:t>hari</a:t>
            </a:r>
            <a:r>
              <a:rPr lang="en-AU" i="1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/>
              <a:t>sesegera</a:t>
            </a:r>
            <a:r>
              <a:rPr lang="en-AU" dirty="0"/>
              <a:t> </a:t>
            </a:r>
            <a:r>
              <a:rPr lang="en-AU" dirty="0" err="1" smtClean="0"/>
              <a:t>mungkin</a:t>
            </a:r>
            <a:r>
              <a:rPr lang="id-ID" dirty="0" smtClean="0"/>
              <a:t> menghubungi para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id-ID" dirty="0" smtClean="0"/>
              <a:t>yang memiliki masalah</a:t>
            </a:r>
            <a:r>
              <a:rPr lang="en-AU" dirty="0" smtClean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95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merupakan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khusus</a:t>
            </a:r>
            <a:r>
              <a:rPr lang="en-AU" dirty="0" smtClean="0"/>
              <a:t> yang </a:t>
            </a:r>
            <a:r>
              <a:rPr lang="en-AU" dirty="0" err="1" smtClean="0"/>
              <a:t>berisi</a:t>
            </a:r>
            <a:r>
              <a:rPr lang="en-AU" dirty="0" smtClean="0"/>
              <a:t> </a:t>
            </a:r>
            <a:r>
              <a:rPr lang="en-AU" dirty="0" err="1" smtClean="0"/>
              <a:t>tautan</a:t>
            </a:r>
            <a:r>
              <a:rPr lang="en-AU" dirty="0" smtClean="0"/>
              <a:t> </a:t>
            </a:r>
            <a:r>
              <a:rPr lang="en-AU" dirty="0" err="1" smtClean="0"/>
              <a:t>aktif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: </a:t>
            </a:r>
            <a:endParaRPr lang="en-AU" dirty="0"/>
          </a:p>
          <a:p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id-ID" dirty="0" err="1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</a:t>
            </a:r>
            <a:r>
              <a:rPr lang="en-AU" dirty="0" err="1" smtClean="0"/>
              <a:t>permasalahan</a:t>
            </a:r>
            <a:r>
              <a:rPr lang="en-AU" dirty="0" smtClean="0"/>
              <a:t> yang </a:t>
            </a:r>
            <a:r>
              <a:rPr lang="en-AU" dirty="0" err="1" smtClean="0"/>
              <a:t>dialami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endParaRPr lang="en-AU" dirty="0"/>
          </a:p>
          <a:p>
            <a:r>
              <a:rPr lang="en-AU" dirty="0" err="1" smtClean="0"/>
              <a:t>Memungkinkan</a:t>
            </a:r>
            <a:r>
              <a:rPr lang="en-AU" dirty="0" smtClean="0"/>
              <a:t> Champions </a:t>
            </a:r>
            <a:r>
              <a:rPr lang="id-ID" dirty="0" smtClean="0"/>
              <a:t>dan </a:t>
            </a:r>
            <a:r>
              <a:rPr lang="en-AU" dirty="0" smtClean="0"/>
              <a:t>administrator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</a:t>
            </a:r>
            <a:r>
              <a:rPr lang="id-ID" dirty="0" smtClean="0"/>
              <a:t>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tanggung</a:t>
            </a:r>
            <a:r>
              <a:rPr lang="id-ID" dirty="0" smtClean="0"/>
              <a:t> </a:t>
            </a:r>
            <a:r>
              <a:rPr lang="en-AU" dirty="0" err="1" smtClean="0"/>
              <a:t>jawab</a:t>
            </a:r>
            <a:r>
              <a:rPr lang="en-AU" dirty="0" smtClean="0"/>
              <a:t> </a:t>
            </a:r>
            <a:r>
              <a:rPr lang="id-ID" dirty="0" smtClean="0"/>
              <a:t>pemantauan A</a:t>
            </a:r>
            <a:r>
              <a:rPr lang="en-AU" dirty="0" err="1" smtClean="0"/>
              <a:t>nda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mengetahui tindakan apa yang telah Anda ambil</a:t>
            </a:r>
            <a:r>
              <a:rPr lang="en-AU" dirty="0" smtClean="0"/>
              <a:t>.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0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/>
              <a:t>Berikut</a:t>
            </a:r>
            <a:r>
              <a:rPr lang="en-AU" dirty="0" smtClean="0"/>
              <a:t>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id-ID" dirty="0" smtClean="0"/>
              <a:t>cara </a:t>
            </a:r>
            <a:r>
              <a:rPr lang="en-AU" dirty="0" err="1" smtClean="0"/>
              <a:t>menggunakan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: </a:t>
            </a:r>
            <a:endParaRPr lang="en-AU" dirty="0"/>
          </a:p>
          <a:p>
            <a:r>
              <a:rPr lang="en-AU" dirty="0" err="1" smtClean="0"/>
              <a:t>Periksa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hari</a:t>
            </a:r>
            <a:endParaRPr lang="en-AU" dirty="0"/>
          </a:p>
          <a:p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yang </a:t>
            </a:r>
            <a:r>
              <a:rPr lang="en-AU" dirty="0" err="1" smtClean="0"/>
              <a:t>terdaftar</a:t>
            </a:r>
            <a:r>
              <a:rPr lang="en-AU" dirty="0" smtClean="0"/>
              <a:t>, </a:t>
            </a:r>
            <a:r>
              <a:rPr lang="en-AU" dirty="0" err="1" smtClean="0"/>
              <a:t>lihat</a:t>
            </a:r>
            <a:r>
              <a:rPr lang="en-AU" dirty="0" smtClean="0"/>
              <a:t> </a:t>
            </a:r>
            <a:r>
              <a:rPr lang="en-AU" dirty="0" err="1" smtClean="0"/>
              <a:t>kesalahan-kesalahan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dibuat</a:t>
            </a:r>
            <a:endParaRPr lang="en-AU" dirty="0"/>
          </a:p>
          <a:p>
            <a:r>
              <a:rPr lang="en-AU" dirty="0" err="1" smtClean="0"/>
              <a:t>Berikut</a:t>
            </a:r>
            <a:r>
              <a:rPr lang="en-AU" dirty="0" smtClean="0"/>
              <a:t>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kesalahan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salah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: 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66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Contoh</a:t>
            </a:r>
            <a:endParaRPr lang="fr-FR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4572"/>
            <a:ext cx="8229600" cy="5017218"/>
          </a:xfrm>
        </p:spPr>
      </p:pic>
    </p:spTree>
    <p:extLst>
      <p:ext uri="{BB962C8B-B14F-4D97-AF65-F5344CB8AC3E}">
        <p14:creationId xmlns:p14="http://schemas.microsoft.com/office/powerpoint/2010/main" val="13526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93833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, </a:t>
            </a:r>
            <a:r>
              <a:rPr lang="id-ID" dirty="0" smtClean="0"/>
              <a:t>si </a:t>
            </a:r>
            <a:r>
              <a:rPr lang="en-AU" dirty="0" err="1" smtClean="0"/>
              <a:t>pengguna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mencoba</a:t>
            </a:r>
            <a:r>
              <a:rPr lang="en-AU" dirty="0" smtClean="0"/>
              <a:t> </a:t>
            </a:r>
            <a:r>
              <a:rPr lang="en-AU" dirty="0" err="1" smtClean="0"/>
              <a:t>mengirimkan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R </a:t>
            </a:r>
            <a:r>
              <a:rPr lang="en-AU" dirty="0" smtClean="0"/>
              <a:t> </a:t>
            </a:r>
            <a:r>
              <a:rPr lang="en-AU" dirty="0" smtClean="0"/>
              <a:t>4 </a:t>
            </a:r>
            <a:r>
              <a:rPr lang="en-AU" dirty="0" smtClean="0"/>
              <a:t>kali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rentang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sekitar</a:t>
            </a:r>
            <a:r>
              <a:rPr lang="en-AU" dirty="0" smtClean="0"/>
              <a:t> 10 </a:t>
            </a:r>
            <a:r>
              <a:rPr lang="en-AU" dirty="0" err="1" smtClean="0"/>
              <a:t>menit</a:t>
            </a:r>
            <a:r>
              <a:rPr lang="en-AU" dirty="0" smtClean="0"/>
              <a:t>. </a:t>
            </a:r>
            <a:r>
              <a:rPr lang="en-AU" dirty="0" err="1" smtClean="0"/>
              <a:t>Jelas</a:t>
            </a:r>
            <a:r>
              <a:rPr lang="en-AU" dirty="0" smtClean="0"/>
              <a:t> </a:t>
            </a:r>
            <a:r>
              <a:rPr lang="en-AU" dirty="0" err="1" smtClean="0"/>
              <a:t>terlihat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</a:t>
            </a:r>
            <a:r>
              <a:rPr lang="id-ID" dirty="0" smtClean="0"/>
              <a:t>ia </a:t>
            </a:r>
            <a:r>
              <a:rPr lang="en-AU" dirty="0" err="1" smtClean="0"/>
              <a:t>mengalami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en-AU" dirty="0"/>
              <a:t/>
            </a:r>
            <a:br>
              <a:rPr lang="en-AU" dirty="0"/>
            </a:b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905" y="3501008"/>
            <a:ext cx="4314550" cy="2740570"/>
          </a:xfrm>
        </p:spPr>
      </p:pic>
    </p:spTree>
    <p:extLst>
      <p:ext uri="{BB962C8B-B14F-4D97-AF65-F5344CB8AC3E}">
        <p14:creationId xmlns:p14="http://schemas.microsoft.com/office/powerpoint/2010/main" val="18654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082355"/>
          </a:xfrm>
        </p:spPr>
        <p:txBody>
          <a:bodyPr>
            <a:noAutofit/>
          </a:bodyPr>
          <a:lstStyle/>
          <a:p>
            <a:pPr marL="0" indent="0" algn="l"/>
            <a:r>
              <a:rPr lang="en-AU" sz="3600" dirty="0" err="1" smtClean="0"/>
              <a:t>Lihat</a:t>
            </a:r>
            <a:r>
              <a:rPr lang="en-AU" sz="3600" dirty="0" smtClean="0"/>
              <a:t> </a:t>
            </a:r>
            <a:r>
              <a:rPr lang="en-AU" sz="3600" dirty="0" err="1" smtClean="0"/>
              <a:t>pengguna</a:t>
            </a:r>
            <a:r>
              <a:rPr lang="en-AU" sz="3600" dirty="0" smtClean="0"/>
              <a:t> </a:t>
            </a:r>
            <a:r>
              <a:rPr lang="en-AU" sz="3600" dirty="0" err="1" smtClean="0"/>
              <a:t>lainnya</a:t>
            </a:r>
            <a:r>
              <a:rPr lang="en-AU" sz="3600" dirty="0" smtClean="0"/>
              <a:t> : Di</a:t>
            </a:r>
            <a:r>
              <a:rPr lang="id-ID" sz="3600" dirty="0" smtClean="0"/>
              <a:t> </a:t>
            </a:r>
            <a:r>
              <a:rPr lang="en-AU" sz="3600" dirty="0" err="1" smtClean="0"/>
              <a:t>sini</a:t>
            </a:r>
            <a:r>
              <a:rPr lang="en-AU" sz="3600" dirty="0" smtClean="0"/>
              <a:t> </a:t>
            </a:r>
            <a:r>
              <a:rPr lang="id-ID" sz="3600" dirty="0" smtClean="0"/>
              <a:t>ia </a:t>
            </a:r>
            <a:r>
              <a:rPr lang="en-AU" sz="3600" dirty="0" err="1" smtClean="0"/>
              <a:t>telah</a:t>
            </a:r>
            <a:r>
              <a:rPr lang="en-AU" sz="3600" dirty="0" smtClean="0"/>
              <a:t> </a:t>
            </a:r>
            <a:r>
              <a:rPr lang="en-AU" sz="3600" dirty="0" err="1" smtClean="0"/>
              <a:t>membuat</a:t>
            </a:r>
            <a:r>
              <a:rPr lang="en-AU" sz="3600" dirty="0" smtClean="0"/>
              <a:t> </a:t>
            </a:r>
            <a:r>
              <a:rPr lang="en-AU" sz="3600" dirty="0" err="1" smtClean="0"/>
              <a:t>beberapa</a:t>
            </a:r>
            <a:r>
              <a:rPr lang="en-AU" sz="3600" dirty="0" smtClean="0"/>
              <a:t> </a:t>
            </a:r>
            <a:r>
              <a:rPr lang="en-AU" sz="3600" dirty="0" err="1" smtClean="0"/>
              <a:t>kesalahan</a:t>
            </a:r>
            <a:r>
              <a:rPr lang="en-AU" sz="3600" dirty="0" smtClean="0"/>
              <a:t> </a:t>
            </a:r>
            <a:r>
              <a:rPr lang="en-AU" sz="3600" dirty="0" err="1" smtClean="0"/>
              <a:t>berbeda</a:t>
            </a:r>
            <a:r>
              <a:rPr lang="en-AU" sz="3600" dirty="0" smtClean="0"/>
              <a:t> </a:t>
            </a:r>
            <a:r>
              <a:rPr lang="en-AU" sz="3600" dirty="0" err="1" smtClean="0"/>
              <a:t>dengan</a:t>
            </a:r>
            <a:r>
              <a:rPr lang="en-AU" sz="3600" dirty="0" smtClean="0"/>
              <a:t> </a:t>
            </a:r>
            <a:r>
              <a:rPr lang="en-AU" sz="3600" dirty="0" err="1" smtClean="0"/>
              <a:t>pesan</a:t>
            </a:r>
            <a:r>
              <a:rPr lang="en-AU" sz="3600" dirty="0"/>
              <a:t> </a:t>
            </a:r>
            <a:r>
              <a:rPr lang="en-AU" sz="3600" dirty="0" smtClean="0"/>
              <a:t>yang </a:t>
            </a:r>
            <a:r>
              <a:rPr lang="en-AU" sz="3600" dirty="0" err="1" smtClean="0"/>
              <a:t>berbeda</a:t>
            </a:r>
            <a:r>
              <a:rPr lang="en-AU" sz="3600" dirty="0" smtClean="0"/>
              <a:t>. </a:t>
            </a:r>
            <a:br>
              <a:rPr lang="en-AU" sz="3600" dirty="0" smtClean="0"/>
            </a:br>
            <a:r>
              <a:rPr lang="en-AU" sz="3600" dirty="0" err="1" smtClean="0"/>
              <a:t>Apakah</a:t>
            </a:r>
            <a:r>
              <a:rPr lang="en-AU" sz="3600" dirty="0" smtClean="0"/>
              <a:t> </a:t>
            </a:r>
            <a:r>
              <a:rPr lang="id-ID" sz="3600" dirty="0" smtClean="0"/>
              <a:t>ia </a:t>
            </a:r>
            <a:r>
              <a:rPr lang="en-AU" sz="3600" dirty="0" err="1" smtClean="0"/>
              <a:t>berhasil</a:t>
            </a:r>
            <a:r>
              <a:rPr lang="en-AU" sz="3600" dirty="0" smtClean="0"/>
              <a:t> </a:t>
            </a:r>
            <a:r>
              <a:rPr lang="en-AU" sz="3600" dirty="0" err="1" smtClean="0"/>
              <a:t>mengirimkan</a:t>
            </a:r>
            <a:r>
              <a:rPr lang="en-AU" sz="3600" dirty="0" smtClean="0"/>
              <a:t> </a:t>
            </a:r>
            <a:r>
              <a:rPr lang="en-AU" sz="3600" dirty="0" err="1" smtClean="0"/>
              <a:t>pesan</a:t>
            </a:r>
            <a:r>
              <a:rPr lang="en-AU" sz="3600" dirty="0" smtClean="0"/>
              <a:t> </a:t>
            </a:r>
            <a:r>
              <a:rPr lang="en-AU" sz="3600" dirty="0" err="1" smtClean="0"/>
              <a:t>dengan</a:t>
            </a:r>
            <a:r>
              <a:rPr lang="en-AU" sz="3600" dirty="0" smtClean="0"/>
              <a:t> </a:t>
            </a:r>
            <a:r>
              <a:rPr lang="en-AU" sz="3600" dirty="0" err="1" smtClean="0"/>
              <a:t>versi</a:t>
            </a:r>
            <a:r>
              <a:rPr lang="en-AU" sz="3600" dirty="0" smtClean="0"/>
              <a:t> yang </a:t>
            </a:r>
            <a:r>
              <a:rPr lang="en-AU" sz="3600" dirty="0" err="1" smtClean="0"/>
              <a:t>benar</a:t>
            </a:r>
            <a:r>
              <a:rPr lang="en-AU" sz="3600" dirty="0" smtClean="0"/>
              <a:t>?</a:t>
            </a:r>
            <a:br>
              <a:rPr lang="en-AU" sz="3600" dirty="0" smtClean="0"/>
            </a:br>
            <a:r>
              <a:rPr lang="en-AU" sz="3600" dirty="0" err="1" smtClean="0"/>
              <a:t>Bagaimana</a:t>
            </a:r>
            <a:r>
              <a:rPr lang="en-AU" sz="3600" dirty="0" smtClean="0"/>
              <a:t> </a:t>
            </a:r>
            <a:r>
              <a:rPr lang="en-AU" sz="3600" dirty="0" err="1" smtClean="0"/>
              <a:t>kita</a:t>
            </a:r>
            <a:r>
              <a:rPr lang="en-AU" sz="3600" dirty="0" smtClean="0"/>
              <a:t> </a:t>
            </a:r>
            <a:r>
              <a:rPr lang="en-AU" sz="3600" dirty="0" err="1" smtClean="0"/>
              <a:t>bisa</a:t>
            </a:r>
            <a:r>
              <a:rPr lang="en-AU" sz="3600" dirty="0" smtClean="0"/>
              <a:t> </a:t>
            </a:r>
            <a:r>
              <a:rPr lang="en-AU" sz="3600" dirty="0" err="1" smtClean="0"/>
              <a:t>tahu</a:t>
            </a:r>
            <a:r>
              <a:rPr lang="en-AU" sz="3600" dirty="0" smtClean="0"/>
              <a:t> </a:t>
            </a:r>
            <a:r>
              <a:rPr lang="en-AU" sz="3600" dirty="0" err="1" smtClean="0"/>
              <a:t>jika</a:t>
            </a:r>
            <a:r>
              <a:rPr lang="en-AU" sz="3600" dirty="0" smtClean="0"/>
              <a:t> </a:t>
            </a:r>
            <a:r>
              <a:rPr lang="id-ID" sz="3600" dirty="0" smtClean="0"/>
              <a:t>ia </a:t>
            </a:r>
            <a:r>
              <a:rPr lang="en-AU" sz="3600" dirty="0" err="1" smtClean="0"/>
              <a:t>memerlukan</a:t>
            </a:r>
            <a:r>
              <a:rPr lang="en-AU" sz="3600" dirty="0" smtClean="0"/>
              <a:t> </a:t>
            </a:r>
            <a:r>
              <a:rPr lang="en-AU" sz="3600" dirty="0" err="1" smtClean="0"/>
              <a:t>bantuan</a:t>
            </a:r>
            <a:r>
              <a:rPr lang="en-AU" sz="3600" dirty="0" smtClean="0"/>
              <a:t>? </a:t>
            </a:r>
            <a:endParaRPr lang="fr-F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946288"/>
            <a:ext cx="4752528" cy="2583321"/>
          </a:xfrm>
        </p:spPr>
      </p:pic>
    </p:spTree>
    <p:extLst>
      <p:ext uri="{BB962C8B-B14F-4D97-AF65-F5344CB8AC3E}">
        <p14:creationId xmlns:p14="http://schemas.microsoft.com/office/powerpoint/2010/main" val="8120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10989</TotalTime>
  <Words>906</Words>
  <Application>Microsoft Office PowerPoint</Application>
  <PresentationFormat>Tampilan Layar (4:3)</PresentationFormat>
  <Paragraphs>86</Paragraphs>
  <Slides>25</Slides>
  <Notes>8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Catatan pertanyaan dan kesalahan SMS harian   Laporan harian kesalahan SMS </vt:lpstr>
      <vt:lpstr>Anda seharusnya menerima email dari iSIKHNAS setiap hari.</vt:lpstr>
      <vt:lpstr>Presentasi PowerPoint</vt:lpstr>
      <vt:lpstr>Presentasi PowerPoint</vt:lpstr>
      <vt:lpstr>Presentasi PowerPoint</vt:lpstr>
      <vt:lpstr>Presentasi PowerPoint</vt:lpstr>
      <vt:lpstr>Contoh</vt:lpstr>
      <vt:lpstr>  Pada contoh ini, si pengguna telah mencoba mengirimkan laporan R  4 kali dalam rentang waktu sekitar 10 menit. Jelas terlihat bahwa ia mengalami masalah </vt:lpstr>
      <vt:lpstr>Lihat pengguna lainnya : Di sini ia telah membuat beberapa kesalahan berbeda dengan pesan yang berbeda.  Apakah ia berhasil mengirimkan pesan dengan versi yang benar? Bagaimana kita bisa tahu jika ia memerlukan bantuan? </vt:lpstr>
      <vt:lpstr>Presentasi PowerPoint</vt:lpstr>
      <vt:lpstr>Penting!</vt:lpstr>
      <vt:lpstr>Masuk ke situs iSIKHNAS.COM  Kembali ke email dan klik nama pengguna.</vt:lpstr>
      <vt:lpstr>Presentasi PowerPoint</vt:lpstr>
      <vt:lpstr>Presentasi PowerPoint</vt:lpstr>
      <vt:lpstr>Presentasi PowerPoint</vt:lpstr>
      <vt:lpstr>Presentasi PowerPoint</vt:lpstr>
      <vt:lpstr>Koordinator harus menghubungi semua pengguna yang mengalami masalah sesegera mungkin</vt:lpstr>
      <vt:lpstr>Ini sangat penting</vt:lpstr>
      <vt:lpstr>Koordinator juga dipantau!!</vt:lpstr>
      <vt:lpstr>Presentasi PowerPoint</vt:lpstr>
      <vt:lpstr>Gunakan tautan untuk melaporkan kegiatan pemantauan Anda</vt:lpstr>
      <vt:lpstr>Presentasi PowerPoint</vt:lpstr>
      <vt:lpstr>Setiap permasalahan pengguna harus diperiksa</vt:lpstr>
      <vt:lpstr> Pemantauan membantu kita menolong pengguna  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114</cp:revision>
  <dcterms:created xsi:type="dcterms:W3CDTF">2013-03-15T18:03:41Z</dcterms:created>
  <dcterms:modified xsi:type="dcterms:W3CDTF">2015-02-15T11:46:39Z</dcterms:modified>
</cp:coreProperties>
</file>