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3" r:id="rId3"/>
    <p:sldId id="263" r:id="rId4"/>
    <p:sldId id="267" r:id="rId5"/>
    <p:sldId id="266" r:id="rId6"/>
    <p:sldId id="262" r:id="rId7"/>
    <p:sldId id="264" r:id="rId8"/>
    <p:sldId id="265" r:id="rId9"/>
    <p:sldId id="268" r:id="rId10"/>
    <p:sldId id="269" r:id="rId11"/>
    <p:sldId id="272" r:id="rId12"/>
    <p:sldId id="270" r:id="rId13"/>
    <p:sldId id="271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753"/>
    <a:srgbClr val="B6061F"/>
    <a:srgbClr val="C60621"/>
    <a:srgbClr val="A7051C"/>
    <a:srgbClr val="9D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907A8-7B13-493D-91E9-66BCAF89BA67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1D6E4-9D3E-442A-BA8C-C49923AACA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645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 Kementa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703" y="328255"/>
            <a:ext cx="814647" cy="82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255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3400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998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81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44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7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477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08449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35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206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06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71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628650" y="1690688"/>
            <a:ext cx="7886700" cy="4383087"/>
          </a:xfrm>
        </p:spPr>
        <p:txBody>
          <a:bodyPr/>
          <a:lstStyle/>
          <a:p>
            <a:r>
              <a:rPr lang="en-US"/>
              <a:t>Click icon to add chart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090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690688"/>
            <a:ext cx="7886700" cy="43957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522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97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96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163-F153-4508-90AB-CD03CFD92F62}" type="datetimeFigureOut">
              <a:rPr lang="id-ID" smtClean="0"/>
              <a:t>07/09/2017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51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266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DD163-F153-4508-90AB-CD03CFD92F62}" type="datetimeFigureOut">
              <a:rPr lang="id-ID" smtClean="0"/>
              <a:t>07/09/2017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5FEC-E4B6-47A3-B775-D9BBE601B00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 userDrawn="1"/>
        </p:nvSpPr>
        <p:spPr>
          <a:xfrm>
            <a:off x="4708478" y="53658"/>
            <a:ext cx="4328784" cy="185027"/>
          </a:xfrm>
          <a:prstGeom prst="rect">
            <a:avLst/>
          </a:prstGeom>
          <a:solidFill>
            <a:srgbClr val="B606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id-ID" sz="1050" b="1" dirty="0">
                <a:latin typeface="+mn-lt"/>
              </a:rPr>
              <a:t>Pelatihan</a:t>
            </a:r>
            <a:r>
              <a:rPr lang="id-ID" sz="1050" b="1" baseline="0" dirty="0">
                <a:latin typeface="+mn-lt"/>
              </a:rPr>
              <a:t> Penyegaran </a:t>
            </a:r>
            <a:r>
              <a:rPr lang="en-US" sz="1050" b="1" baseline="0" dirty="0" err="1">
                <a:latin typeface="+mn-lt"/>
              </a:rPr>
              <a:t>Koordinator</a:t>
            </a:r>
            <a:r>
              <a:rPr lang="en-US" sz="1050" b="1" baseline="0" dirty="0">
                <a:latin typeface="+mn-lt"/>
              </a:rPr>
              <a:t> </a:t>
            </a:r>
            <a:r>
              <a:rPr lang="id-ID" sz="1050" b="1" baseline="0" dirty="0">
                <a:latin typeface="+mn-lt"/>
              </a:rPr>
              <a:t> iSIKHNAS. Bogor, September 2017</a:t>
            </a:r>
            <a:endParaRPr lang="id-ID" sz="105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6" y="6091683"/>
            <a:ext cx="1337020" cy="75623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6356351"/>
            <a:ext cx="4435522" cy="365126"/>
          </a:xfrm>
          <a:prstGeom prst="rect">
            <a:avLst/>
          </a:prstGeom>
          <a:solidFill>
            <a:srgbClr val="B606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id-ID" sz="1050" b="1" dirty="0">
                <a:latin typeface="+mn-lt"/>
              </a:rPr>
              <a:t>AUSTRALIA</a:t>
            </a:r>
            <a:r>
              <a:rPr lang="id-ID" sz="1050" b="1" baseline="0" dirty="0">
                <a:latin typeface="+mn-lt"/>
              </a:rPr>
              <a:t> INDONESIA PARTNERSHIP FOR EMERGING INFECTIOUS DISEASES</a:t>
            </a:r>
            <a:endParaRPr lang="id-ID" sz="105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9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dobe Garamond Pro Bold" panose="02020702060506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sikhnas@isikhnas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elatihan@isikhnas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877" y="185645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Instant Messaging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iSIKHNAS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677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A2DC70-18CB-4504-BA88-304D8CC39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1" y="793599"/>
            <a:ext cx="2962140" cy="5266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DB83C-BF99-41D0-BD5D-A2E70E16D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555" y="1440768"/>
            <a:ext cx="4020623" cy="397169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Tambahkan</a:t>
            </a:r>
            <a:r>
              <a:rPr lang="en-US" dirty="0"/>
              <a:t> Account </a:t>
            </a:r>
            <a:r>
              <a:rPr lang="en-US" dirty="0" err="1"/>
              <a:t>iSIKHNAS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>
                <a:hlinkClick r:id="rId3"/>
              </a:rPr>
              <a:t>isikhnas@isikhnas.com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>
                <a:hlinkClick r:id="rId4"/>
              </a:rPr>
              <a:t>pelatihan@isikhnas.com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Tampilan</a:t>
            </a:r>
            <a:r>
              <a:rPr lang="en-US" dirty="0"/>
              <a:t> account </a:t>
            </a:r>
            <a:r>
              <a:rPr lang="en-US" dirty="0" err="1"/>
              <a:t>isikhnas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A3BFB-E62E-4FD0-B167-BC1A5A968381}"/>
              </a:ext>
            </a:extLst>
          </p:cNvPr>
          <p:cNvSpPr/>
          <p:nvPr/>
        </p:nvSpPr>
        <p:spPr>
          <a:xfrm>
            <a:off x="2794715" y="945015"/>
            <a:ext cx="708338" cy="450761"/>
          </a:xfrm>
          <a:prstGeom prst="rect">
            <a:avLst/>
          </a:prstGeom>
          <a:noFill/>
          <a:ln w="57150">
            <a:solidFill>
              <a:srgbClr val="F9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014137-62C3-46E2-9999-87A7A31FB548}"/>
              </a:ext>
            </a:extLst>
          </p:cNvPr>
          <p:cNvCxnSpPr/>
          <p:nvPr/>
        </p:nvCxnSpPr>
        <p:spPr>
          <a:xfrm>
            <a:off x="3641154" y="1156325"/>
            <a:ext cx="34772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5083195-7BD2-45C2-90C5-4696187B0E05}"/>
              </a:ext>
            </a:extLst>
          </p:cNvPr>
          <p:cNvSpPr/>
          <p:nvPr/>
        </p:nvSpPr>
        <p:spPr>
          <a:xfrm>
            <a:off x="4031087" y="707003"/>
            <a:ext cx="6773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9EE975-85A8-497F-A20D-260FDCB655B7}"/>
              </a:ext>
            </a:extLst>
          </p:cNvPr>
          <p:cNvSpPr/>
          <p:nvPr/>
        </p:nvSpPr>
        <p:spPr>
          <a:xfrm>
            <a:off x="470573" y="2122437"/>
            <a:ext cx="2962140" cy="1146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18333A-D15C-41AC-ADEB-5E3794581C99}"/>
              </a:ext>
            </a:extLst>
          </p:cNvPr>
          <p:cNvCxnSpPr/>
          <p:nvPr/>
        </p:nvCxnSpPr>
        <p:spPr>
          <a:xfrm>
            <a:off x="3683357" y="2878428"/>
            <a:ext cx="34772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6DA840C-49FD-4B7B-A20C-5C92E1CA50BF}"/>
              </a:ext>
            </a:extLst>
          </p:cNvPr>
          <p:cNvSpPr/>
          <p:nvPr/>
        </p:nvSpPr>
        <p:spPr>
          <a:xfrm>
            <a:off x="3987261" y="2524485"/>
            <a:ext cx="6773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89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2E42-BBFF-4CA1-A015-3D288730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Add </a:t>
            </a:r>
            <a:r>
              <a:rPr lang="en-US" sz="4000" dirty="0" err="1"/>
              <a:t>Acount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8D2C09-438B-44EF-A948-AD888C7A39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66" y="1373434"/>
            <a:ext cx="2620725" cy="46590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546EE8-4267-498A-AFCE-8F0DE677BA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76" y="1373434"/>
            <a:ext cx="2620725" cy="46590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6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AF6F-45D1-4D24-AE23-EF4E7055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Test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1694F0-E6DA-42E5-A8C3-14115BC2D5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84301"/>
            <a:ext cx="2798330" cy="49748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B644D-9BF6-4D7D-90FE-E0507F360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08413" cy="4206685"/>
          </a:xfrm>
        </p:spPr>
        <p:txBody>
          <a:bodyPr>
            <a:normAutofit/>
          </a:bodyPr>
          <a:lstStyle/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pengetesan</a:t>
            </a:r>
            <a:endParaRPr lang="en-US" dirty="0"/>
          </a:p>
          <a:p>
            <a:pPr lvl="1"/>
            <a:r>
              <a:rPr lang="en-US" sz="2800" dirty="0" err="1"/>
              <a:t>Kirimkan</a:t>
            </a:r>
            <a:r>
              <a:rPr lang="en-US" sz="2800" dirty="0"/>
              <a:t> </a:t>
            </a:r>
            <a:r>
              <a:rPr lang="en-US" sz="2800" dirty="0" err="1"/>
              <a:t>queri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kode</a:t>
            </a:r>
            <a:r>
              <a:rPr lang="en-US" sz="2800" dirty="0"/>
              <a:t> </a:t>
            </a:r>
            <a:r>
              <a:rPr lang="en-US" sz="2800" dirty="0" err="1"/>
              <a:t>awalan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format </a:t>
            </a:r>
            <a:r>
              <a:rPr lang="en-US" sz="2800" dirty="0" err="1"/>
              <a:t>pelaporan</a:t>
            </a:r>
            <a:endParaRPr lang="en-US" sz="2800" dirty="0"/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balasan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‘clear memory’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HP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login </a:t>
            </a:r>
            <a:r>
              <a:rPr lang="en-US" dirty="0" err="1"/>
              <a:t>ulang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5CB061-C750-4236-B8A5-1C598050A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CD9485-5AA3-4A1C-9AEE-08A1E59FC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2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8F1C-6EF1-408D-973E-A1B9A2AC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9789-4D50-4803-B0C0-61B22E015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iSIKHNAS</a:t>
            </a:r>
            <a:r>
              <a:rPr lang="en-US" dirty="0"/>
              <a:t> apps</a:t>
            </a:r>
          </a:p>
          <a:p>
            <a:pPr lvl="1"/>
            <a:r>
              <a:rPr lang="en-US" dirty="0"/>
              <a:t>Download </a:t>
            </a:r>
            <a:r>
              <a:rPr lang="en-US" dirty="0" err="1"/>
              <a:t>dari</a:t>
            </a:r>
            <a:r>
              <a:rPr lang="en-US" dirty="0"/>
              <a:t> Web </a:t>
            </a:r>
            <a:r>
              <a:rPr lang="en-US" dirty="0" err="1"/>
              <a:t>iSIKHNAS</a:t>
            </a:r>
            <a:endParaRPr lang="en-US" dirty="0"/>
          </a:p>
          <a:p>
            <a:r>
              <a:rPr lang="en-US" dirty="0"/>
              <a:t>AIM Apps</a:t>
            </a:r>
          </a:p>
          <a:p>
            <a:pPr lvl="1"/>
            <a:r>
              <a:rPr lang="en-US" dirty="0"/>
              <a:t>Download </a:t>
            </a:r>
            <a:r>
              <a:rPr lang="en-US" dirty="0" err="1"/>
              <a:t>dari</a:t>
            </a:r>
            <a:r>
              <a:rPr lang="en-US" dirty="0"/>
              <a:t> Web </a:t>
            </a:r>
            <a:r>
              <a:rPr lang="en-US" dirty="0" err="1"/>
              <a:t>iSIKHNAS</a:t>
            </a:r>
            <a:endParaRPr lang="en-US" dirty="0"/>
          </a:p>
          <a:p>
            <a:r>
              <a:rPr lang="en-US" dirty="0"/>
              <a:t>Astra Chat</a:t>
            </a:r>
          </a:p>
          <a:p>
            <a:pPr lvl="1"/>
            <a:r>
              <a:rPr lang="en-US" dirty="0"/>
              <a:t>Download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Playstore</a:t>
            </a:r>
            <a:r>
              <a:rPr lang="en-US" dirty="0"/>
              <a:t>/app store</a:t>
            </a:r>
          </a:p>
        </p:txBody>
      </p:sp>
    </p:spTree>
    <p:extLst>
      <p:ext uri="{BB962C8B-B14F-4D97-AF65-F5344CB8AC3E}">
        <p14:creationId xmlns:p14="http://schemas.microsoft.com/office/powerpoint/2010/main" val="41709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AC6363-1327-4F64-AA80-11EF54C02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995" y="957554"/>
            <a:ext cx="4274009" cy="42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691E-D4D2-44AD-82EB-8BA4068B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Kenapa</a:t>
            </a:r>
            <a:r>
              <a:rPr lang="en-US" dirty="0"/>
              <a:t> Astra Chat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81B0B-86C9-4344-B5C3-9A9AFF896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Fasilitas</a:t>
            </a:r>
            <a:r>
              <a:rPr lang="en-US" dirty="0"/>
              <a:t> hangout (google talk)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chat lama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dinonaktifkan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google</a:t>
            </a:r>
          </a:p>
          <a:p>
            <a:r>
              <a:rPr lang="en-US" dirty="0" err="1"/>
              <a:t>iSIKHNAS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Google talk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iSIKHNAS</a:t>
            </a:r>
            <a:r>
              <a:rPr lang="en-US" dirty="0"/>
              <a:t> </a:t>
            </a:r>
            <a:r>
              <a:rPr lang="en-US" dirty="0" err="1"/>
              <a:t>Aplikasi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7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84F4A2-5215-4CA9-8071-BD4F14B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COMPETIBLE 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93EC91-17DD-4CA7-8A45-33E63CE7D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425" y="1825625"/>
            <a:ext cx="4347425" cy="420668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Android 2.2 - 2.2.3 Froyo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Android 2.3 - 2.3.2 Gingerbread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Android 2.3.3 - 2.3.7 Gingerbread</a:t>
            </a:r>
          </a:p>
          <a:p>
            <a:r>
              <a:rPr lang="en-US" dirty="0"/>
              <a:t>Android 3.0 Honeycomb</a:t>
            </a:r>
          </a:p>
          <a:p>
            <a:r>
              <a:rPr lang="en-US" dirty="0"/>
              <a:t>Android 3.1 Honeycomb</a:t>
            </a:r>
          </a:p>
          <a:p>
            <a:r>
              <a:rPr lang="en-US" dirty="0"/>
              <a:t>Android 3.2 Honeycomb</a:t>
            </a:r>
          </a:p>
          <a:p>
            <a:r>
              <a:rPr lang="en-US" dirty="0"/>
              <a:t>Android 4.0 - 4.0.2 Ice Cream Sandwich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799B2-12A5-48E4-B51D-F461187EB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205757" cy="4206685"/>
          </a:xfrm>
        </p:spPr>
        <p:txBody>
          <a:bodyPr>
            <a:normAutofit/>
          </a:bodyPr>
          <a:lstStyle/>
          <a:p>
            <a:r>
              <a:rPr lang="en-US" dirty="0"/>
              <a:t>Android 4.0.3 - 4.0.4 Ice Cream Sandwich</a:t>
            </a:r>
          </a:p>
          <a:p>
            <a:r>
              <a:rPr lang="en-US" dirty="0"/>
              <a:t>Android 4.1 Jelly Bean</a:t>
            </a:r>
          </a:p>
          <a:p>
            <a:r>
              <a:rPr lang="en-US" dirty="0"/>
              <a:t>Android 4.2 Jelly Bean</a:t>
            </a:r>
          </a:p>
          <a:p>
            <a:r>
              <a:rPr lang="en-US" dirty="0"/>
              <a:t>Android 4.3 Jelly Bean</a:t>
            </a:r>
          </a:p>
          <a:p>
            <a:r>
              <a:rPr lang="en-US" dirty="0"/>
              <a:t>Android 4.4 KitKat</a:t>
            </a:r>
          </a:p>
          <a:p>
            <a:r>
              <a:rPr lang="en-US" dirty="0"/>
              <a:t>Android 5.0 Lollipop</a:t>
            </a:r>
          </a:p>
          <a:p>
            <a:r>
              <a:rPr lang="en-US" dirty="0"/>
              <a:t>Android 6.0 Marshmallow</a:t>
            </a:r>
          </a:p>
        </p:txBody>
      </p:sp>
    </p:spTree>
    <p:extLst>
      <p:ext uri="{BB962C8B-B14F-4D97-AF65-F5344CB8AC3E}">
        <p14:creationId xmlns:p14="http://schemas.microsoft.com/office/powerpoint/2010/main" val="300417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9CEB6F-871A-4B1B-9F6D-36CE1AA3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0130"/>
            <a:ext cx="7886700" cy="871246"/>
          </a:xfrm>
        </p:spPr>
        <p:txBody>
          <a:bodyPr/>
          <a:lstStyle/>
          <a:p>
            <a:pPr algn="ctr"/>
            <a:r>
              <a:rPr lang="en-US" dirty="0" err="1"/>
              <a:t>Fasilitas</a:t>
            </a:r>
            <a:r>
              <a:rPr lang="en-US" dirty="0"/>
              <a:t> AC (Astra Chat)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8AE3F2-1470-40E3-85AF-BB3C2576B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588" y="1825625"/>
            <a:ext cx="7775762" cy="4206685"/>
          </a:xfrm>
        </p:spPr>
        <p:txBody>
          <a:bodyPr/>
          <a:lstStyle/>
          <a:p>
            <a:r>
              <a:rPr lang="en-US" dirty="0"/>
              <a:t>Create Group</a:t>
            </a:r>
          </a:p>
          <a:p>
            <a:r>
              <a:rPr lang="en-US" dirty="0"/>
              <a:t>Interface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whatsApp</a:t>
            </a:r>
            <a:endParaRPr lang="en-US" dirty="0"/>
          </a:p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efesien</a:t>
            </a:r>
            <a:endParaRPr lang="en-US" dirty="0"/>
          </a:p>
          <a:p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baterai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  <a:p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fingerprint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4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0531-AAF4-49AE-89DA-2E9EBF20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AstraChat</a:t>
            </a:r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BAC8BA-0DDF-4E65-92D0-B3261480F1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6" y="1151328"/>
            <a:ext cx="2745552" cy="4880982"/>
          </a:xfr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B85F58B-0F3C-44AA-889E-5C90499CF5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Download </a:t>
            </a:r>
          </a:p>
          <a:p>
            <a:r>
              <a:rPr lang="en-US" dirty="0"/>
              <a:t>Install </a:t>
            </a:r>
            <a:r>
              <a:rPr lang="en-US" dirty="0" err="1"/>
              <a:t>AstraChat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6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CB6A2D-3EFC-44F7-A188-8AA454F0B3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3" y="824841"/>
            <a:ext cx="3002085" cy="53370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846B0-B520-4371-AA02-0199A8E472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Setup </a:t>
            </a:r>
            <a:r>
              <a:rPr lang="en-US" dirty="0" err="1"/>
              <a:t>Akun</a:t>
            </a:r>
            <a:endParaRPr lang="en-US" dirty="0"/>
          </a:p>
          <a:p>
            <a:pPr lvl="1"/>
            <a:r>
              <a:rPr lang="en-US" dirty="0" err="1"/>
              <a:t>Halaman</a:t>
            </a:r>
            <a:r>
              <a:rPr lang="en-US" dirty="0"/>
              <a:t> Login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isikhnas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0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143357-B3AA-4F2C-AFA9-AD50C5F70F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1" y="1096951"/>
            <a:ext cx="3061011" cy="4935359"/>
          </a:xfrm>
          <a:effectLst>
            <a:outerShdw blurRad="88900" dist="1320800" dir="5400000" sx="1000" sy="1000" algn="ctr" rotWithShape="0">
              <a:srgbClr val="000000">
                <a:alpha val="89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CDA4C-50D1-45C4-9EE1-A0D1BA462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392" y="1558345"/>
            <a:ext cx="4303958" cy="4473966"/>
          </a:xfrm>
        </p:spPr>
        <p:txBody>
          <a:bodyPr/>
          <a:lstStyle/>
          <a:p>
            <a:r>
              <a:rPr lang="en-US" dirty="0"/>
              <a:t>Username</a:t>
            </a:r>
          </a:p>
          <a:p>
            <a:pPr lvl="1"/>
            <a:r>
              <a:rPr lang="en-US" dirty="0"/>
              <a:t>Isi </a:t>
            </a:r>
            <a:r>
              <a:rPr lang="en-US" dirty="0" err="1"/>
              <a:t>dengan</a:t>
            </a:r>
            <a:r>
              <a:rPr lang="en-US" dirty="0"/>
              <a:t> No </a:t>
            </a:r>
            <a:r>
              <a:rPr lang="en-US" dirty="0" err="1"/>
              <a:t>Tlp</a:t>
            </a:r>
            <a:r>
              <a:rPr lang="en-US" dirty="0"/>
              <a:t> yang </a:t>
            </a:r>
            <a:r>
              <a:rPr lang="en-US" dirty="0" err="1"/>
              <a:t>terdaftar</a:t>
            </a:r>
            <a:r>
              <a:rPr lang="en-US" dirty="0"/>
              <a:t> di </a:t>
            </a:r>
            <a:r>
              <a:rPr lang="en-US" dirty="0" err="1"/>
              <a:t>iSIKHNAS</a:t>
            </a:r>
            <a:endParaRPr lang="en-US" dirty="0"/>
          </a:p>
          <a:p>
            <a:pPr lvl="1"/>
            <a:r>
              <a:rPr lang="en-US" dirty="0" err="1"/>
              <a:t>Contoh</a:t>
            </a:r>
            <a:r>
              <a:rPr lang="en-US" dirty="0"/>
              <a:t> : 08965xxxx@isikhnas.com</a:t>
            </a:r>
          </a:p>
          <a:p>
            <a:r>
              <a:rPr lang="en-US" dirty="0"/>
              <a:t>Password/Kata </a:t>
            </a:r>
            <a:r>
              <a:rPr lang="en-US" dirty="0" err="1"/>
              <a:t>sandi</a:t>
            </a:r>
            <a:endParaRPr lang="en-US" dirty="0"/>
          </a:p>
          <a:p>
            <a:pPr lvl="1"/>
            <a:r>
              <a:rPr lang="en-US" dirty="0"/>
              <a:t>Isi </a:t>
            </a:r>
            <a:r>
              <a:rPr lang="en-US" dirty="0" err="1"/>
              <a:t>dengan</a:t>
            </a:r>
            <a:r>
              <a:rPr lang="en-US" dirty="0"/>
              <a:t> Password web </a:t>
            </a:r>
            <a:r>
              <a:rPr lang="en-US" dirty="0" err="1"/>
              <a:t>isikhnas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8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i1.LatarBelakang" id="{A23708EA-5E44-488C-B872-10F757CC3FBF}" vid="{1285610F-56C1-45EB-BB1B-B03CA3A071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sesi1.LatarBelakang</Template>
  <TotalTime>1375</TotalTime>
  <Words>222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Adobe Garamond Pro Bold</vt:lpstr>
      <vt:lpstr>Arial</vt:lpstr>
      <vt:lpstr>Calibri</vt:lpstr>
      <vt:lpstr>Office Theme</vt:lpstr>
      <vt:lpstr>Instant Messaging &amp; Aplikasi iSIKHNAS</vt:lpstr>
      <vt:lpstr>PowerPoint Presentation</vt:lpstr>
      <vt:lpstr>PowerPoint Presentation</vt:lpstr>
      <vt:lpstr>Kenapa Astra Chat ?</vt:lpstr>
      <vt:lpstr>COMPETIBLE OS</vt:lpstr>
      <vt:lpstr>Fasilitas AC (Astra Chat) </vt:lpstr>
      <vt:lpstr>AstraChat </vt:lpstr>
      <vt:lpstr>PowerPoint Presentation</vt:lpstr>
      <vt:lpstr>PowerPoint Presentation</vt:lpstr>
      <vt:lpstr>PowerPoint Presentation</vt:lpstr>
      <vt:lpstr>Add Acount</vt:lpstr>
      <vt:lpstr>Test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Tinjauan Kegiatan</dc:title>
  <dc:creator>admin aipeid</dc:creator>
  <cp:lastModifiedBy>pionx</cp:lastModifiedBy>
  <cp:revision>45</cp:revision>
  <dcterms:created xsi:type="dcterms:W3CDTF">2017-05-07T03:34:59Z</dcterms:created>
  <dcterms:modified xsi:type="dcterms:W3CDTF">2017-09-07T00:02:23Z</dcterms:modified>
</cp:coreProperties>
</file>