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6" r:id="rId3"/>
    <p:sldId id="331" r:id="rId4"/>
    <p:sldId id="332" r:id="rId5"/>
    <p:sldId id="334" r:id="rId6"/>
    <p:sldId id="258" r:id="rId7"/>
    <p:sldId id="263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726" autoAdjust="0"/>
  </p:normalViewPr>
  <p:slideViewPr>
    <p:cSldViewPr snapToObjects="1">
      <p:cViewPr>
        <p:scale>
          <a:sx n="60" d="100"/>
          <a:sy n="60" d="100"/>
        </p:scale>
        <p:origin x="-209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4/11/2014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menelaah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bagaimana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menghitung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err="1" smtClean="0"/>
              <a:t>Daftar</a:t>
            </a:r>
            <a:r>
              <a:rPr lang="en-AU" dirty="0" smtClean="0"/>
              <a:t> di </a:t>
            </a:r>
            <a:r>
              <a:rPr lang="en-AU" dirty="0" err="1" smtClean="0"/>
              <a:t>bagian</a:t>
            </a:r>
            <a:r>
              <a:rPr lang="en-AU" dirty="0" smtClean="0"/>
              <a:t> </a:t>
            </a:r>
            <a:r>
              <a:rPr lang="en-AU" dirty="0" err="1" smtClean="0"/>
              <a:t>bawa</a:t>
            </a:r>
            <a:r>
              <a:rPr lang="id-ID" dirty="0" smtClean="0"/>
              <a:t>h</a:t>
            </a:r>
            <a:r>
              <a:rPr lang="en-AU" dirty="0" smtClean="0"/>
              <a:t> slide </a:t>
            </a:r>
            <a:r>
              <a:rPr lang="en-AU" dirty="0" err="1" smtClean="0"/>
              <a:t>menunjukkan</a:t>
            </a:r>
            <a:r>
              <a:rPr lang="en-AU" dirty="0" smtClean="0"/>
              <a:t> </a:t>
            </a:r>
            <a:r>
              <a:rPr lang="id-ID" dirty="0" smtClean="0"/>
              <a:t>posisi langkah-langkah tersebut dalam kerangka proses investigasi yang lebih luas.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VOICE OVER</a:t>
            </a:r>
          </a:p>
          <a:p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memikirkan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penting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peroleh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menelepon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Budi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bertanya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minggu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berasal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Budi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akhirnya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memberitahu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Pak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pergi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meninggalkan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peternakan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kembali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Saudara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iparnya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 yang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menjaga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peternakan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pergi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sakit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diberikan oleh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teman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nya, Pak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Soleh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tinggal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Sekarang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Pak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Paimin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menelepon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Soleh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mencari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sapi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Tetapi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-tama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harus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 data di 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iSIKHNAS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kejadian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 ada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wilayah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-wilayah yang terserang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diare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4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mengajukan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-pertanyaan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pengamatan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spesifik agar dapat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menggolongkan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Hal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serupa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mencari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pemeriksaan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klinis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 </a:t>
            </a:r>
            <a:r>
              <a:rPr lang="id-ID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mengajukan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pertanyaan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petani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pengamatan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id-ID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 </a:t>
            </a:r>
            <a:r>
              <a:rPr lang="en-AU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dikumpulkan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kali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terlihat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 mengetahui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tanggal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persisnya saat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terserang penyakit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tanda-tanda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klinis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berada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berada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sakit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peternakan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dampak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digembalakan bersama-sama hewan lain dalam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populasi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 di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terjadi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Apakah ada l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lintas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masuk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kawanan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 </a:t>
            </a:r>
            <a:endParaRPr lang="id-ID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pengobatan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diberikan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diberikan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Perubahan-perubahan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perubahan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kimia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dibuang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got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sungai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pagar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baru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didirikan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dll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6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="1" dirty="0" smtClean="0"/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dikumpulkan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Pengamatan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langsung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tanda-tanda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penyakit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hewan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laboratorium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39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VOICE OVER</a:t>
            </a:r>
          </a:p>
          <a:p>
            <a:endParaRPr lang="en-A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kita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 meninjau berbagai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berbeda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mengumpulkan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A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66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Epidemiologi</a:t>
            </a:r>
            <a:r>
              <a:rPr lang="en-AU" dirty="0" smtClean="0"/>
              <a:t> </a:t>
            </a:r>
            <a:r>
              <a:rPr lang="en-AU" dirty="0" err="1" smtClean="0"/>
              <a:t>Lapangan</a:t>
            </a:r>
            <a:r>
              <a:rPr lang="en-AU" dirty="0" smtClean="0"/>
              <a:t> </a:t>
            </a:r>
            <a:br>
              <a:rPr lang="en-AU" dirty="0" smtClean="0"/>
            </a:br>
            <a:r>
              <a:rPr lang="en-AU" dirty="0" smtClean="0"/>
              <a:t>Tingkat </a:t>
            </a:r>
            <a:r>
              <a:rPr lang="en-AU" dirty="0" err="1" smtClean="0"/>
              <a:t>Dasar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>
            <a:normAutofit/>
          </a:bodyPr>
          <a:lstStyle/>
          <a:p>
            <a:r>
              <a:rPr lang="en-AU" dirty="0" err="1" smtClean="0"/>
              <a:t>Sesi</a:t>
            </a:r>
            <a:r>
              <a:rPr lang="en-AU" dirty="0" smtClean="0"/>
              <a:t> 9 </a:t>
            </a:r>
            <a:r>
              <a:rPr lang="en-AU" dirty="0"/>
              <a:t>–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/>
          </a:p>
          <a:p>
            <a:r>
              <a:rPr lang="en-AU" dirty="0" err="1" smtClean="0"/>
              <a:t>Rekaman</a:t>
            </a:r>
            <a:r>
              <a:rPr lang="en-AU" dirty="0" smtClean="0"/>
              <a:t> file PowerPoint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Di </a:t>
            </a:r>
            <a:r>
              <a:rPr lang="en-AU" b="1" dirty="0" err="1" smtClean="0"/>
              <a:t>sesi</a:t>
            </a:r>
            <a:r>
              <a:rPr lang="en-AU" b="1" dirty="0" smtClean="0"/>
              <a:t> 9 </a:t>
            </a:r>
            <a:r>
              <a:rPr lang="en-AU" b="1" dirty="0" err="1" smtClean="0"/>
              <a:t>kita</a:t>
            </a:r>
            <a:r>
              <a:rPr lang="en-AU" b="1" dirty="0" smtClean="0"/>
              <a:t> </a:t>
            </a:r>
            <a:r>
              <a:rPr lang="en-AU" b="1" dirty="0" err="1" smtClean="0"/>
              <a:t>akan</a:t>
            </a:r>
            <a:r>
              <a:rPr lang="en-AU" b="1" dirty="0" smtClean="0"/>
              <a:t> </a:t>
            </a:r>
            <a:r>
              <a:rPr lang="en-AU" b="1" dirty="0" err="1" smtClean="0"/>
              <a:t>membahas</a:t>
            </a:r>
            <a:r>
              <a:rPr lang="en-AU" b="1" dirty="0" smtClean="0"/>
              <a:t>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Berbagai i</a:t>
            </a:r>
            <a:r>
              <a:rPr lang="en-AU" dirty="0" smtClean="0"/>
              <a:t>de </a:t>
            </a:r>
            <a:r>
              <a:rPr lang="id-ID" dirty="0" smtClean="0"/>
              <a:t>mengenai cara-</a:t>
            </a:r>
            <a:r>
              <a:rPr lang="en-AU" dirty="0" err="1" smtClean="0"/>
              <a:t>cara</a:t>
            </a:r>
            <a:r>
              <a:rPr lang="en-AU" dirty="0" smtClean="0"/>
              <a:t> </a:t>
            </a:r>
            <a:r>
              <a:rPr lang="en-AU" dirty="0" err="1" smtClean="0"/>
              <a:t>mengumpulkan</a:t>
            </a:r>
            <a:r>
              <a:rPr lang="en-AU" dirty="0" smtClean="0"/>
              <a:t> data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menghitung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077072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342900">
              <a:buAutoNum type="arabicPeriod"/>
            </a:pPr>
            <a:r>
              <a:rPr lang="en-AU" dirty="0" err="1" smtClean="0"/>
              <a:t>Lengkapi</a:t>
            </a:r>
            <a:r>
              <a:rPr lang="en-AU" dirty="0" smtClean="0"/>
              <a:t> </a:t>
            </a:r>
            <a:r>
              <a:rPr lang="en-AU" dirty="0" err="1" smtClean="0"/>
              <a:t>investigasi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awal</a:t>
            </a:r>
            <a:r>
              <a:rPr lang="en-AU" dirty="0" smtClean="0"/>
              <a:t> (</a:t>
            </a:r>
            <a:r>
              <a:rPr lang="en-AU" dirty="0" err="1" smtClean="0"/>
              <a:t>Sesi</a:t>
            </a:r>
            <a:r>
              <a:rPr lang="en-AU" dirty="0" smtClean="0"/>
              <a:t> 4)</a:t>
            </a:r>
          </a:p>
          <a:p>
            <a:pPr marL="742950" lvl="1" indent="-342900">
              <a:buAutoNum type="arabicPeriod"/>
            </a:pPr>
            <a:r>
              <a:rPr lang="en-AU" dirty="0" err="1" smtClean="0"/>
              <a:t>Susun</a:t>
            </a:r>
            <a:r>
              <a:rPr lang="en-AU" dirty="0" smtClean="0"/>
              <a:t> </a:t>
            </a:r>
            <a:r>
              <a:rPr lang="en-AU" dirty="0" err="1" smtClean="0"/>
              <a:t>definisi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pisahkan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non </a:t>
            </a:r>
            <a:r>
              <a:rPr lang="en-AU" dirty="0" err="1" smtClean="0"/>
              <a:t>kasus</a:t>
            </a:r>
            <a:endParaRPr lang="en-AU" dirty="0" smtClean="0"/>
          </a:p>
          <a:p>
            <a:pPr marL="400050" lvl="1"/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Kumpulkan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data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kasus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bukan</a:t>
            </a:r>
            <a:r>
              <a:rPr lang="en-A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2">
                    <a:lumMod val="75000"/>
                  </a:schemeClr>
                </a:solidFill>
              </a:rPr>
              <a:t>kasus</a:t>
            </a:r>
            <a:endParaRPr lang="en-A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742950" lvl="1" indent="-342900">
              <a:buAutoNum type="arabicPeriod"/>
            </a:pPr>
            <a:r>
              <a:rPr lang="en-AU" dirty="0" err="1" smtClean="0"/>
              <a:t>Terapkan</a:t>
            </a:r>
            <a:r>
              <a:rPr lang="en-AU" dirty="0" smtClean="0"/>
              <a:t> </a:t>
            </a:r>
            <a:r>
              <a:rPr lang="en-AU" dirty="0" err="1" smtClean="0"/>
              <a:t>analis</a:t>
            </a:r>
            <a:r>
              <a:rPr lang="id-ID" dirty="0" smtClean="0"/>
              <a:t>is</a:t>
            </a:r>
            <a:r>
              <a:rPr lang="en-AU" dirty="0" smtClean="0"/>
              <a:t> </a:t>
            </a:r>
            <a:r>
              <a:rPr lang="en-AU" dirty="0" err="1" smtClean="0"/>
              <a:t>sederhana</a:t>
            </a:r>
            <a:r>
              <a:rPr lang="en-AU" dirty="0" smtClean="0"/>
              <a:t> </a:t>
            </a:r>
            <a:r>
              <a:rPr lang="id-ID" dirty="0" smtClean="0"/>
              <a:t>terhadap data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en-AU" dirty="0" smtClean="0"/>
              <a:t>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menjelaskan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mengidentifikasi</a:t>
            </a:r>
            <a:r>
              <a:rPr lang="en-AU" dirty="0" smtClean="0"/>
              <a:t> </a:t>
            </a:r>
            <a:r>
              <a:rPr lang="en-AU" dirty="0" err="1" smtClean="0"/>
              <a:t>kemungkinan</a:t>
            </a:r>
            <a:r>
              <a:rPr lang="en-AU" dirty="0" smtClean="0"/>
              <a:t> </a:t>
            </a:r>
            <a:r>
              <a:rPr lang="en-AU" dirty="0" err="1" smtClean="0"/>
              <a:t>penyebabnya</a:t>
            </a:r>
            <a:endParaRPr lang="en-AU" dirty="0" smtClean="0"/>
          </a:p>
          <a:p>
            <a:pPr marL="742950" lvl="1" indent="-342900">
              <a:buAutoNum type="arabicPeriod"/>
            </a:pPr>
            <a:r>
              <a:rPr lang="en-AU" dirty="0" err="1" smtClean="0"/>
              <a:t>Jelaskan</a:t>
            </a:r>
            <a:r>
              <a:rPr lang="en-AU" dirty="0" smtClean="0"/>
              <a:t> </a:t>
            </a:r>
            <a:r>
              <a:rPr lang="en-AU" dirty="0" err="1" smtClean="0"/>
              <a:t>temuan-temuan</a:t>
            </a:r>
            <a:r>
              <a:rPr lang="en-AU" dirty="0" smtClean="0"/>
              <a:t> </a:t>
            </a:r>
            <a:r>
              <a:rPr lang="en-AU" dirty="0" err="1" smtClean="0"/>
              <a:t>awal</a:t>
            </a:r>
            <a:r>
              <a:rPr lang="en-AU" dirty="0" smtClean="0"/>
              <a:t> </a:t>
            </a:r>
            <a:r>
              <a:rPr lang="id-ID" dirty="0" smtClean="0"/>
              <a:t>yang Anda peroleh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buat</a:t>
            </a:r>
            <a:r>
              <a:rPr lang="en-AU" dirty="0" smtClean="0"/>
              <a:t> </a:t>
            </a:r>
            <a:r>
              <a:rPr lang="en-AU" dirty="0" err="1" smtClean="0"/>
              <a:t>rekomendasi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r>
              <a:rPr lang="fr-FR" dirty="0" smtClean="0"/>
              <a:t>2 sapi diare</a:t>
            </a:r>
          </a:p>
          <a:p>
            <a:endParaRPr lang="fr-FR" dirty="0" smtClean="0"/>
          </a:p>
          <a:p>
            <a:r>
              <a:rPr lang="fr-FR" dirty="0" smtClean="0"/>
              <a:t>Pak Paimin (paravet) mengunjungi peternakan</a:t>
            </a:r>
          </a:p>
          <a:p>
            <a:endParaRPr lang="fr-F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735" y="76614"/>
            <a:ext cx="18765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95736" y="76615"/>
          <a:ext cx="3702472" cy="234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r:id="rId4" imgW="4941651" imgH="3167149" progId="Unknown">
                  <p:embed/>
                </p:oleObj>
              </mc:Choice>
              <mc:Fallback>
                <p:oleObj r:id="rId4" imgW="4941651" imgH="3167149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76615"/>
                        <a:ext cx="3702472" cy="23488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08" y="125538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b="1" dirty="0" smtClean="0"/>
              <a:t>Di </a:t>
            </a:r>
            <a:r>
              <a:rPr lang="en-AU" sz="2600" b="1" dirty="0" err="1" smtClean="0"/>
              <a:t>tempat</a:t>
            </a:r>
            <a:r>
              <a:rPr lang="en-AU" sz="2600" b="1" dirty="0" smtClean="0"/>
              <a:t> </a:t>
            </a:r>
            <a:r>
              <a:rPr lang="id-ID" sz="2600" b="1" dirty="0" smtClean="0"/>
              <a:t>Pak </a:t>
            </a:r>
            <a:r>
              <a:rPr lang="en-AU" sz="2600" b="1" dirty="0" smtClean="0"/>
              <a:t>Budi</a:t>
            </a:r>
            <a:endParaRPr lang="en-AU" sz="2600" b="1" dirty="0"/>
          </a:p>
        </p:txBody>
      </p:sp>
    </p:spTree>
    <p:extLst>
      <p:ext uri="{BB962C8B-B14F-4D97-AF65-F5344CB8AC3E}">
        <p14:creationId xmlns:p14="http://schemas.microsoft.com/office/powerpoint/2010/main" val="34860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55000" lnSpcReduction="20000"/>
          </a:bodyPr>
          <a:lstStyle/>
          <a:p>
            <a:r>
              <a:rPr lang="en-AU" dirty="0" err="1" smtClean="0"/>
              <a:t>Kapan</a:t>
            </a:r>
            <a:r>
              <a:rPr lang="en-AU" dirty="0" smtClean="0"/>
              <a:t> </a:t>
            </a:r>
            <a:r>
              <a:rPr lang="en-AU" dirty="0" err="1" smtClean="0"/>
              <a:t>pertama</a:t>
            </a:r>
            <a:r>
              <a:rPr lang="en-AU" dirty="0" smtClean="0"/>
              <a:t> kali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ini</a:t>
            </a:r>
            <a:r>
              <a:rPr lang="en-AU" dirty="0" smtClean="0"/>
              <a:t> </a:t>
            </a:r>
            <a:r>
              <a:rPr lang="en-AU" dirty="0" err="1" smtClean="0"/>
              <a:t>terlihat</a:t>
            </a:r>
            <a:r>
              <a:rPr lang="id-ID" dirty="0" smtClean="0"/>
              <a:t> </a:t>
            </a:r>
            <a:r>
              <a:rPr lang="en-AU" dirty="0" smtClean="0"/>
              <a:t>(</a:t>
            </a:r>
            <a:r>
              <a:rPr lang="en-AU" dirty="0" err="1"/>
              <a:t>tanggal</a:t>
            </a:r>
            <a:r>
              <a:rPr lang="en-AU" dirty="0"/>
              <a:t>) 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err="1" smtClean="0"/>
              <a:t>Tanggal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en-AU" dirty="0" err="1" smtClean="0"/>
              <a:t>setiap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id-ID" dirty="0" smtClean="0"/>
              <a:t>yang terserang peny</a:t>
            </a:r>
            <a:r>
              <a:rPr lang="en-AU" dirty="0" err="1" smtClean="0"/>
              <a:t>akit</a:t>
            </a:r>
            <a:r>
              <a:rPr lang="en-AU" dirty="0" smtClean="0"/>
              <a:t> </a:t>
            </a:r>
            <a:r>
              <a:rPr lang="en-AU" dirty="0" err="1" smtClean="0"/>
              <a:t>menunjukkan</a:t>
            </a:r>
            <a:r>
              <a:rPr lang="en-AU" dirty="0" smtClean="0"/>
              <a:t> </a:t>
            </a:r>
            <a:r>
              <a:rPr lang="en-AU" dirty="0" err="1" smtClean="0"/>
              <a:t>tanda-tanda</a:t>
            </a:r>
            <a:r>
              <a:rPr lang="en-AU" dirty="0" smtClean="0"/>
              <a:t> </a:t>
            </a:r>
            <a:r>
              <a:rPr lang="en-AU" dirty="0" err="1" smtClean="0"/>
              <a:t>klinis</a:t>
            </a:r>
            <a:r>
              <a:rPr lang="id-ID" dirty="0" smtClean="0"/>
              <a:t> penyakit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err="1" smtClean="0"/>
              <a:t>Lokasi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ketika</a:t>
            </a:r>
            <a:r>
              <a:rPr lang="en-AU" dirty="0" smtClean="0"/>
              <a:t> </a:t>
            </a:r>
            <a:r>
              <a:rPr lang="id-ID" dirty="0" smtClean="0"/>
              <a:t>hewan untuk kali </a:t>
            </a:r>
            <a:r>
              <a:rPr lang="en-AU" dirty="0" err="1" smtClean="0"/>
              <a:t>pertama</a:t>
            </a:r>
            <a:r>
              <a:rPr lang="en-AU" dirty="0" smtClean="0"/>
              <a:t> </a:t>
            </a:r>
            <a:r>
              <a:rPr lang="en-AU" dirty="0" err="1" smtClean="0"/>
              <a:t>menunjukkan</a:t>
            </a:r>
            <a:r>
              <a:rPr lang="en-AU" dirty="0" smtClean="0"/>
              <a:t> </a:t>
            </a:r>
            <a:r>
              <a:rPr lang="en-AU" dirty="0" err="1" smtClean="0"/>
              <a:t>tanda-tanda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id-ID" dirty="0" smtClean="0"/>
              <a:t>di mana hewan berada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hari</a:t>
            </a:r>
            <a:r>
              <a:rPr lang="id-ID" dirty="0" smtClean="0"/>
              <a:t>-hari </a:t>
            </a:r>
            <a:r>
              <a:rPr lang="en-AU" dirty="0" smtClean="0"/>
              <a:t> </a:t>
            </a:r>
            <a:r>
              <a:rPr lang="id-ID" dirty="0" smtClean="0"/>
              <a:t>sampai </a:t>
            </a:r>
            <a:r>
              <a:rPr lang="en-AU" dirty="0" err="1" smtClean="0"/>
              <a:t>minggu</a:t>
            </a:r>
            <a:r>
              <a:rPr lang="id-ID" dirty="0" smtClean="0"/>
              <a:t>-minggu </a:t>
            </a:r>
            <a:r>
              <a:rPr lang="en-AU" dirty="0" smtClean="0"/>
              <a:t> </a:t>
            </a:r>
            <a:r>
              <a:rPr lang="en-AU" dirty="0" err="1" smtClean="0"/>
              <a:t>sebelum</a:t>
            </a:r>
            <a:r>
              <a:rPr lang="en-AU" dirty="0" smtClean="0"/>
              <a:t> </a:t>
            </a:r>
            <a:r>
              <a:rPr lang="en-AU" dirty="0" err="1" smtClean="0"/>
              <a:t>mereka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r>
              <a:rPr lang="en-AU" dirty="0" err="1" smtClean="0"/>
              <a:t>Lokasi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sehat</a:t>
            </a:r>
            <a:r>
              <a:rPr lang="en-AU" dirty="0" smtClean="0"/>
              <a:t> di </a:t>
            </a:r>
            <a:r>
              <a:rPr lang="en-AU" dirty="0" err="1" smtClean="0"/>
              <a:t>peternakan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periode</a:t>
            </a:r>
            <a:r>
              <a:rPr lang="en-AU" dirty="0" smtClean="0"/>
              <a:t> yang </a:t>
            </a:r>
            <a:r>
              <a:rPr lang="en-AU" dirty="0" err="1" smtClean="0"/>
              <a:t>sama</a:t>
            </a:r>
            <a:r>
              <a:rPr lang="en-AU" dirty="0" smtClean="0"/>
              <a:t> (</a:t>
            </a:r>
            <a:r>
              <a:rPr lang="en-AU" dirty="0" err="1" smtClean="0"/>
              <a:t>bukan</a:t>
            </a:r>
            <a:r>
              <a:rPr lang="id-ID" dirty="0"/>
              <a:t>-</a:t>
            </a:r>
            <a:r>
              <a:rPr lang="en-AU" dirty="0" err="1" smtClean="0"/>
              <a:t>kasus</a:t>
            </a:r>
            <a:r>
              <a:rPr lang="en-AU" dirty="0" smtClean="0"/>
              <a:t>)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err="1" smtClean="0"/>
              <a:t>Lalu</a:t>
            </a:r>
            <a:r>
              <a:rPr lang="id-ID" dirty="0" smtClean="0"/>
              <a:t> </a:t>
            </a:r>
            <a:r>
              <a:rPr lang="en-AU" dirty="0" err="1" smtClean="0"/>
              <a:t>lintas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en-AU" dirty="0" err="1" smtClean="0"/>
              <a:t>apa</a:t>
            </a:r>
            <a:r>
              <a:rPr lang="id-ID" dirty="0" smtClean="0"/>
              <a:t> </a:t>
            </a:r>
            <a:r>
              <a:rPr lang="en-AU" dirty="0" smtClean="0"/>
              <a:t>pun </a:t>
            </a:r>
            <a:r>
              <a:rPr lang="id-ID" dirty="0" smtClean="0"/>
              <a:t>yang masuk </a:t>
            </a:r>
            <a:r>
              <a:rPr lang="en-AU" dirty="0" err="1" smtClean="0"/>
              <a:t>atau</a:t>
            </a:r>
            <a:r>
              <a:rPr lang="en-AU" dirty="0" smtClean="0"/>
              <a:t>  </a:t>
            </a:r>
            <a:r>
              <a:rPr lang="en-AU" dirty="0" err="1" smtClean="0"/>
              <a:t>keluar</a:t>
            </a:r>
            <a:r>
              <a:rPr lang="en-AU" dirty="0" smtClean="0"/>
              <a:t> </a:t>
            </a:r>
            <a:r>
              <a:rPr lang="en-AU" dirty="0" err="1" smtClean="0"/>
              <a:t>peternakan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periode</a:t>
            </a:r>
            <a:r>
              <a:rPr lang="en-AU" dirty="0" smtClean="0"/>
              <a:t> yang </a:t>
            </a:r>
            <a:r>
              <a:rPr lang="en-AU" dirty="0" err="1" smtClean="0"/>
              <a:t>sama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err="1" smtClean="0"/>
              <a:t>Segala</a:t>
            </a:r>
            <a:r>
              <a:rPr lang="en-AU" dirty="0" smtClean="0"/>
              <a:t> </a:t>
            </a:r>
            <a:r>
              <a:rPr lang="en-AU" dirty="0" err="1" smtClean="0"/>
              <a:t>pengobatan</a:t>
            </a:r>
            <a:r>
              <a:rPr lang="en-AU" dirty="0" smtClean="0"/>
              <a:t> </a:t>
            </a:r>
            <a:r>
              <a:rPr lang="id-ID" dirty="0" smtClean="0"/>
              <a:t>atau perawatan </a:t>
            </a:r>
            <a:r>
              <a:rPr lang="en-AU" dirty="0" smtClean="0"/>
              <a:t>yang </a:t>
            </a:r>
            <a:r>
              <a:rPr lang="en-AU" dirty="0" err="1" smtClean="0"/>
              <a:t>diberikan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 err="1" smtClean="0"/>
              <a:t>Perubahan-perubahan</a:t>
            </a:r>
            <a:r>
              <a:rPr lang="en-AU" dirty="0" smtClean="0"/>
              <a:t> lain</a:t>
            </a:r>
            <a:endParaRPr lang="en-AU" dirty="0"/>
          </a:p>
          <a:p>
            <a:pPr marL="457200" lvl="1" indent="0">
              <a:buNone/>
            </a:pPr>
            <a:endParaRPr lang="fr-FR" sz="1600" dirty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err="1" smtClean="0"/>
              <a:t>Pengumpulan</a:t>
            </a:r>
            <a:r>
              <a:rPr lang="en-AU" b="1" dirty="0" smtClean="0"/>
              <a:t> data </a:t>
            </a:r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kasus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bukan</a:t>
            </a:r>
            <a:r>
              <a:rPr lang="id-ID" b="1" dirty="0"/>
              <a:t>-</a:t>
            </a:r>
            <a:r>
              <a:rPr lang="en-AU" b="1" dirty="0" err="1" smtClean="0"/>
              <a:t>kasus</a:t>
            </a:r>
            <a:endParaRPr lang="en-AU" b="1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339752" y="-17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3487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752" y="6269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36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"/>
            <a:ext cx="10206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969568"/>
            <a:ext cx="8229600" cy="31565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2000" dirty="0" smtClean="0"/>
          </a:p>
          <a:p>
            <a:pPr marL="457200" lvl="1" indent="0">
              <a:buNone/>
            </a:pPr>
            <a:endParaRPr lang="en-AU" sz="2000" dirty="0"/>
          </a:p>
          <a:p>
            <a:endParaRPr lang="en-AU" sz="2000" dirty="0" smtClean="0"/>
          </a:p>
          <a:p>
            <a:pPr lvl="1"/>
            <a:endParaRPr lang="fr-FR" sz="2000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95735" y="302027"/>
            <a:ext cx="218807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297216"/>
              </p:ext>
            </p:extLst>
          </p:nvPr>
        </p:nvGraphicFramePr>
        <p:xfrm>
          <a:off x="2646040" y="1412776"/>
          <a:ext cx="3851920" cy="2461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r:id="rId4" imgW="9883302" imgH="6334298" progId="Unknown">
                  <p:embed/>
                </p:oleObj>
              </mc:Choice>
              <mc:Fallback>
                <p:oleObj r:id="rId4" imgW="9883302" imgH="6334298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040" y="1412776"/>
                        <a:ext cx="3851920" cy="24615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AU" b="1" dirty="0" err="1" smtClean="0"/>
              <a:t>Mengumpulkan</a:t>
            </a:r>
            <a:r>
              <a:rPr lang="en-AU" b="1" dirty="0" smtClean="0"/>
              <a:t> data </a:t>
            </a:r>
            <a:r>
              <a:rPr lang="en-AU" b="1" dirty="0" err="1" smtClean="0"/>
              <a:t>kasus</a:t>
            </a:r>
            <a:r>
              <a:rPr lang="en-AU" b="1" dirty="0" smtClean="0"/>
              <a:t> </a:t>
            </a:r>
            <a:r>
              <a:rPr lang="en-AU" b="1" dirty="0" err="1" smtClean="0"/>
              <a:t>dan</a:t>
            </a:r>
            <a:r>
              <a:rPr lang="en-AU" b="1" dirty="0" smtClean="0"/>
              <a:t> </a:t>
            </a:r>
            <a:r>
              <a:rPr lang="en-AU" b="1" dirty="0" err="1" smtClean="0"/>
              <a:t>bukan</a:t>
            </a:r>
            <a:r>
              <a:rPr lang="id-ID" b="1" dirty="0" smtClean="0"/>
              <a:t>-</a:t>
            </a:r>
            <a:r>
              <a:rPr lang="en-AU" b="1" dirty="0" err="1" smtClean="0"/>
              <a:t>kasus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5600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Sesi</a:t>
            </a:r>
            <a:r>
              <a:rPr lang="en-AU" b="1" dirty="0" smtClean="0"/>
              <a:t> </a:t>
            </a:r>
            <a:r>
              <a:rPr lang="en-AU" b="1" dirty="0"/>
              <a:t>9</a:t>
            </a:r>
            <a:r>
              <a:rPr lang="en-AU" b="1" dirty="0" smtClean="0"/>
              <a:t> - </a:t>
            </a:r>
            <a:r>
              <a:rPr lang="id-ID" b="1" dirty="0" smtClean="0"/>
              <a:t>Rangkuman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/>
          </a:bodyPr>
          <a:lstStyle/>
          <a:p>
            <a:r>
              <a:rPr lang="en-AU" dirty="0" smtClean="0"/>
              <a:t>Data 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bukan</a:t>
            </a:r>
            <a:r>
              <a:rPr lang="id-ID" dirty="0"/>
              <a:t>-</a:t>
            </a:r>
            <a:r>
              <a:rPr lang="en-AU" dirty="0" err="1" smtClean="0"/>
              <a:t>kasus</a:t>
            </a:r>
            <a:r>
              <a:rPr lang="en-AU" dirty="0" smtClean="0"/>
              <a:t> </a:t>
            </a:r>
            <a:r>
              <a:rPr lang="en-AU" dirty="0" err="1" smtClean="0"/>
              <a:t>berasal</a:t>
            </a:r>
            <a:r>
              <a:rPr lang="id-ID" dirty="0" smtClean="0"/>
              <a:t> dari: </a:t>
            </a:r>
            <a:endParaRPr lang="en-AU" dirty="0" smtClean="0"/>
          </a:p>
          <a:p>
            <a:pPr lvl="1"/>
            <a:r>
              <a:rPr lang="id-ID" dirty="0" smtClean="0"/>
              <a:t>Pertanyaan yang disampaikan ke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id-ID" dirty="0" smtClean="0"/>
              <a:t>peternak</a:t>
            </a:r>
            <a:endParaRPr lang="en-AU" dirty="0" smtClean="0"/>
          </a:p>
          <a:p>
            <a:pPr lvl="1"/>
            <a:r>
              <a:rPr lang="en-AU" dirty="0" err="1" smtClean="0"/>
              <a:t>Pengamatan</a:t>
            </a:r>
            <a:r>
              <a:rPr lang="en-AU" dirty="0" smtClean="0"/>
              <a:t> </a:t>
            </a:r>
            <a:r>
              <a:rPr lang="en-AU" dirty="0" err="1" smtClean="0"/>
              <a:t>langsung</a:t>
            </a:r>
            <a:r>
              <a:rPr lang="en-AU" dirty="0" smtClean="0"/>
              <a:t> </a:t>
            </a:r>
            <a:r>
              <a:rPr lang="en-AU" dirty="0" err="1" smtClean="0"/>
              <a:t>tanda-tanda</a:t>
            </a:r>
            <a:r>
              <a:rPr lang="en-AU" dirty="0" smtClean="0"/>
              <a:t> </a:t>
            </a:r>
            <a:r>
              <a:rPr lang="en-AU" dirty="0" err="1" smtClean="0"/>
              <a:t>penyakit</a:t>
            </a:r>
            <a:r>
              <a:rPr lang="en-AU" dirty="0" smtClean="0"/>
              <a:t> </a:t>
            </a:r>
            <a:r>
              <a:rPr lang="id-ID" dirty="0" smtClean="0"/>
              <a:t>pada </a:t>
            </a:r>
            <a:r>
              <a:rPr lang="en-AU" dirty="0" err="1" smtClean="0"/>
              <a:t>hewan</a:t>
            </a:r>
            <a:endParaRPr lang="en-AU" dirty="0" smtClean="0"/>
          </a:p>
          <a:p>
            <a:pPr lvl="1"/>
            <a:r>
              <a:rPr lang="en-AU" dirty="0" err="1" smtClean="0"/>
              <a:t>Hasil</a:t>
            </a:r>
            <a:r>
              <a:rPr lang="en-AU" dirty="0" smtClean="0"/>
              <a:t> </a:t>
            </a:r>
            <a:r>
              <a:rPr lang="en-AU" dirty="0" err="1" smtClean="0"/>
              <a:t>laboratorium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789040"/>
            <a:ext cx="6419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>
                <a:solidFill>
                  <a:srgbClr val="7030A0"/>
                </a:solidFill>
              </a:rPr>
              <a:t>Untuk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mengumpulkan</a:t>
            </a:r>
            <a:r>
              <a:rPr lang="en-AU" sz="2400" b="1" dirty="0">
                <a:solidFill>
                  <a:srgbClr val="7030A0"/>
                </a:solidFill>
              </a:rPr>
              <a:t> data </a:t>
            </a:r>
            <a:r>
              <a:rPr lang="en-AU" sz="2400" b="1" dirty="0" err="1">
                <a:solidFill>
                  <a:srgbClr val="7030A0"/>
                </a:solidFill>
              </a:rPr>
              <a:t>tentang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kasus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dan</a:t>
            </a:r>
            <a:r>
              <a:rPr lang="en-AU" sz="2400" b="1" dirty="0">
                <a:solidFill>
                  <a:srgbClr val="7030A0"/>
                </a:solidFill>
              </a:rPr>
              <a:t> non-</a:t>
            </a:r>
            <a:r>
              <a:rPr lang="en-AU" sz="2400" b="1" dirty="0" err="1">
                <a:solidFill>
                  <a:srgbClr val="7030A0"/>
                </a:solidFill>
              </a:rPr>
              <a:t>kasus</a:t>
            </a:r>
            <a:r>
              <a:rPr lang="en-AU" sz="2400" b="1" dirty="0">
                <a:solidFill>
                  <a:srgbClr val="7030A0"/>
                </a:solidFill>
              </a:rPr>
              <a:t>, </a:t>
            </a:r>
            <a:r>
              <a:rPr lang="en-AU" sz="2400" b="1" dirty="0" err="1">
                <a:solidFill>
                  <a:srgbClr val="7030A0"/>
                </a:solidFill>
              </a:rPr>
              <a:t>Anda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perlu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sebuah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peternakan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besar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smtClean="0">
                <a:solidFill>
                  <a:srgbClr val="7030A0"/>
                </a:solidFill>
              </a:rPr>
              <a:t>(</a:t>
            </a:r>
            <a:r>
              <a:rPr lang="en-AU" sz="2400" b="1" dirty="0" err="1" smtClean="0">
                <a:solidFill>
                  <a:srgbClr val="7030A0"/>
                </a:solidFill>
              </a:rPr>
              <a:t>dengan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banyak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hewan</a:t>
            </a:r>
            <a:r>
              <a:rPr lang="en-AU" sz="2400" b="1" dirty="0">
                <a:solidFill>
                  <a:srgbClr val="7030A0"/>
                </a:solidFill>
              </a:rPr>
              <a:t>) </a:t>
            </a:r>
            <a:r>
              <a:rPr lang="en-AU" sz="2400" b="1" dirty="0" err="1">
                <a:solidFill>
                  <a:srgbClr val="7030A0"/>
                </a:solidFill>
              </a:rPr>
              <a:t>atau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bekerja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smtClean="0">
                <a:solidFill>
                  <a:srgbClr val="7030A0"/>
                </a:solidFill>
              </a:rPr>
              <a:t>di </a:t>
            </a:r>
            <a:r>
              <a:rPr lang="en-AU" sz="2400" b="1" dirty="0" err="1" smtClean="0">
                <a:solidFill>
                  <a:srgbClr val="7030A0"/>
                </a:solidFill>
              </a:rPr>
              <a:t>beberapa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peternakan</a:t>
            </a:r>
            <a:r>
              <a:rPr lang="en-AU" sz="2400" b="1" dirty="0">
                <a:solidFill>
                  <a:srgbClr val="7030A0"/>
                </a:solidFill>
              </a:rPr>
              <a:t> (di </a:t>
            </a:r>
            <a:r>
              <a:rPr lang="en-AU" sz="2400" b="1" dirty="0" err="1">
                <a:solidFill>
                  <a:srgbClr val="7030A0"/>
                </a:solidFill>
              </a:rPr>
              <a:t>sebuah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desa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dengan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padang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untuk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merumput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bersama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 smtClean="0">
                <a:solidFill>
                  <a:srgbClr val="7030A0"/>
                </a:solidFill>
              </a:rPr>
              <a:t>atau</a:t>
            </a:r>
            <a:r>
              <a:rPr lang="en-AU" sz="2400" b="1" dirty="0" smtClean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kesempatan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bagi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hewan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untuk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campuran</a:t>
            </a:r>
            <a:r>
              <a:rPr lang="en-AU" sz="2400" b="1" dirty="0">
                <a:solidFill>
                  <a:srgbClr val="7030A0"/>
                </a:solidFill>
              </a:rPr>
              <a:t> </a:t>
            </a:r>
            <a:r>
              <a:rPr lang="en-AU" sz="2400" b="1" dirty="0" err="1">
                <a:solidFill>
                  <a:srgbClr val="7030A0"/>
                </a:solidFill>
              </a:rPr>
              <a:t>bersama</a:t>
            </a:r>
            <a:r>
              <a:rPr lang="en-AU" sz="2400" b="1" dirty="0">
                <a:solidFill>
                  <a:srgbClr val="7030A0"/>
                </a:solidFill>
              </a:rPr>
              <a:t>).</a:t>
            </a:r>
            <a:endParaRPr lang="en-A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Akhir</a:t>
            </a:r>
            <a:r>
              <a:rPr lang="en-AU" b="1" smtClean="0"/>
              <a:t> video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1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3732</TotalTime>
  <Words>348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Unknown</vt:lpstr>
      <vt:lpstr>Epidemiologi Lapangan  Tingkat Dasar</vt:lpstr>
      <vt:lpstr>Di sesi 9 kita akan membahas:</vt:lpstr>
      <vt:lpstr>PowerPoint Presentation</vt:lpstr>
      <vt:lpstr>Pengumpulan data pada kasus dan bukan-kasus</vt:lpstr>
      <vt:lpstr>Mengumpulkan data kasus dan bukan-kasus</vt:lpstr>
      <vt:lpstr>Sesi 9 - Rangkuman</vt:lpstr>
      <vt:lpstr>Akhir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166</cp:revision>
  <cp:lastPrinted>2014-03-03T00:14:40Z</cp:lastPrinted>
  <dcterms:created xsi:type="dcterms:W3CDTF">2013-03-15T18:03:41Z</dcterms:created>
  <dcterms:modified xsi:type="dcterms:W3CDTF">2014-11-04T06:31:05Z</dcterms:modified>
</cp:coreProperties>
</file>