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284" r:id="rId4"/>
    <p:sldId id="286" r:id="rId5"/>
    <p:sldId id="287" r:id="rId6"/>
    <p:sldId id="288" r:id="rId7"/>
    <p:sldId id="289" r:id="rId8"/>
    <p:sldId id="28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73920" autoAdjust="0"/>
  </p:normalViewPr>
  <p:slideViewPr>
    <p:cSldViewPr snapToObjects="1">
      <p:cViewPr varScale="1">
        <p:scale>
          <a:sx n="51" d="100"/>
          <a:sy n="51" d="100"/>
        </p:scale>
        <p:origin x="2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2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t>15/02/2015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1C7728-8D11-47B7-A92A-DF4C2E45A0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52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2/15/2015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Sesi</a:t>
            </a:r>
            <a:r>
              <a:rPr lang="en-US" b="1" smtClean="0"/>
              <a:t> 1</a:t>
            </a:r>
            <a:br>
              <a:rPr lang="en-US" b="1" smtClean="0"/>
            </a:br>
            <a:r>
              <a:rPr lang="en-US" b="1" dirty="0" err="1" smtClean="0"/>
              <a:t>Evaluasi</a:t>
            </a:r>
            <a:r>
              <a:rPr lang="en-US" b="1" dirty="0" smtClean="0"/>
              <a:t> </a:t>
            </a:r>
            <a:r>
              <a:rPr lang="en-US" b="1" dirty="0" err="1" smtClean="0"/>
              <a:t>Pelaksanaan</a:t>
            </a:r>
            <a:r>
              <a:rPr lang="en-US" b="1" dirty="0" smtClean="0"/>
              <a:t> </a:t>
            </a:r>
            <a:r>
              <a:rPr lang="en-US" b="1" dirty="0" err="1" smtClean="0"/>
              <a:t>Replikasi</a:t>
            </a:r>
            <a:r>
              <a:rPr lang="fr-FR" b="1" dirty="0"/>
              <a:t/>
            </a:r>
            <a:br>
              <a:rPr lang="fr-FR" b="1" dirty="0"/>
            </a:b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Monitoring and supporting staff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1771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Aktivitas</a:t>
            </a:r>
            <a:endParaRPr lang="en-US" sz="600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Tuliskan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metaplan</a:t>
            </a:r>
            <a:r>
              <a:rPr lang="en-US" sz="4400" dirty="0"/>
              <a:t> </a:t>
            </a:r>
            <a:r>
              <a:rPr lang="en-US" sz="4400" dirty="0" err="1" smtClean="0"/>
              <a:t>hal-hal</a:t>
            </a:r>
            <a:r>
              <a:rPr lang="en-US" sz="4400" dirty="0" smtClean="0"/>
              <a:t> yang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baik</a:t>
            </a:r>
            <a:r>
              <a:rPr lang="en-US" sz="4400" dirty="0" smtClean="0"/>
              <a:t>, </a:t>
            </a:r>
            <a:r>
              <a:rPr lang="en-US" sz="4400" dirty="0" err="1" smtClean="0"/>
              <a:t>dan</a:t>
            </a:r>
            <a:endParaRPr lang="en-US" sz="4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4400" b="1" dirty="0" err="1"/>
              <a:t>t</a:t>
            </a:r>
            <a:r>
              <a:rPr lang="en-US" sz="4400" b="1" dirty="0" err="1" smtClean="0"/>
              <a:t>idak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baik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err="1" smtClean="0"/>
              <a:t>Mengenai</a:t>
            </a:r>
            <a:r>
              <a:rPr lang="en-US" sz="4400" dirty="0" smtClean="0"/>
              <a:t> </a:t>
            </a:r>
            <a:r>
              <a:rPr lang="en-US" sz="4400" dirty="0" err="1" smtClean="0"/>
              <a:t>hal-hal</a:t>
            </a:r>
            <a:r>
              <a:rPr lang="en-US" sz="4400" dirty="0" smtClean="0"/>
              <a:t> </a:t>
            </a:r>
            <a:r>
              <a:rPr lang="en-US" sz="4400" dirty="0" err="1" smtClean="0"/>
              <a:t>berikut</a:t>
            </a:r>
            <a:r>
              <a:rPr lang="en-US" sz="4400" dirty="0" smtClean="0"/>
              <a:t> </a:t>
            </a:r>
            <a:r>
              <a:rPr lang="en-US" sz="4400" dirty="0" err="1" smtClean="0"/>
              <a:t>ini</a:t>
            </a:r>
            <a:r>
              <a:rPr lang="en-US" sz="4400" dirty="0" smtClean="0"/>
              <a:t>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9653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4800" dirty="0" err="1" smtClean="0"/>
              <a:t>pengalaman</a:t>
            </a:r>
            <a:r>
              <a:rPr lang="en-AU" sz="4800" dirty="0" smtClean="0"/>
              <a:t> </a:t>
            </a:r>
            <a:r>
              <a:rPr lang="en-AU" sz="4800" dirty="0" err="1" smtClean="0"/>
              <a:t>selama</a:t>
            </a:r>
            <a:r>
              <a:rPr lang="en-AU" sz="4800" dirty="0" smtClean="0"/>
              <a:t> </a:t>
            </a:r>
            <a:r>
              <a:rPr lang="en-AU" sz="4800" dirty="0" err="1" smtClean="0"/>
              <a:t>mengikuti</a:t>
            </a:r>
            <a:r>
              <a:rPr lang="en-AU" sz="4800" dirty="0" smtClean="0"/>
              <a:t> </a:t>
            </a:r>
            <a:r>
              <a:rPr lang="en-AU" sz="4800" dirty="0" err="1" smtClean="0"/>
              <a:t>pelatihan</a:t>
            </a:r>
            <a:r>
              <a:rPr lang="en-AU" sz="4800" dirty="0" smtClean="0"/>
              <a:t> </a:t>
            </a:r>
            <a:r>
              <a:rPr lang="en-AU" sz="4800" dirty="0" err="1" smtClean="0"/>
              <a:t>sebagai</a:t>
            </a:r>
            <a:r>
              <a:rPr lang="en-AU" sz="4800" dirty="0" smtClean="0"/>
              <a:t> </a:t>
            </a:r>
            <a:r>
              <a:rPr lang="en-AU" sz="4800" dirty="0" err="1"/>
              <a:t>koordinator</a:t>
            </a:r>
            <a:r>
              <a:rPr lang="en-AU" sz="4800" dirty="0"/>
              <a:t> </a:t>
            </a:r>
            <a:r>
              <a:rPr lang="en-AU" sz="4800" dirty="0" err="1" smtClean="0"/>
              <a:t>iSIKHNAS</a:t>
            </a:r>
            <a:r>
              <a:rPr lang="en-AU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01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AU" sz="4800" dirty="0" err="1"/>
              <a:t>Pelaksanaan</a:t>
            </a:r>
            <a:r>
              <a:rPr lang="en-AU" sz="4800" dirty="0"/>
              <a:t> </a:t>
            </a:r>
            <a:r>
              <a:rPr lang="en-AU" sz="4800" dirty="0" err="1" smtClean="0"/>
              <a:t>pelatihan</a:t>
            </a:r>
            <a:r>
              <a:rPr lang="en-AU" sz="4800" dirty="0" smtClean="0"/>
              <a:t> </a:t>
            </a:r>
            <a:r>
              <a:rPr lang="en-AU" sz="4800" dirty="0" err="1" smtClean="0"/>
              <a:t>iSIKHNAS</a:t>
            </a:r>
            <a:r>
              <a:rPr lang="en-AU" sz="4800" dirty="0" smtClean="0"/>
              <a:t> </a:t>
            </a:r>
            <a:r>
              <a:rPr lang="en-AU" sz="4800" dirty="0" err="1" smtClean="0"/>
              <a:t>untuk</a:t>
            </a:r>
            <a:r>
              <a:rPr lang="en-AU" sz="4800" dirty="0" smtClean="0"/>
              <a:t> </a:t>
            </a:r>
            <a:r>
              <a:rPr lang="en-AU" sz="4800" dirty="0" err="1"/>
              <a:t>petugas</a:t>
            </a:r>
            <a:r>
              <a:rPr lang="en-AU" sz="4800" dirty="0"/>
              <a:t> </a:t>
            </a:r>
            <a:r>
              <a:rPr lang="en-AU" sz="4800" dirty="0" err="1" smtClean="0"/>
              <a:t>dinas</a:t>
            </a:r>
            <a:r>
              <a:rPr lang="en-AU" sz="4800" dirty="0" smtClean="0"/>
              <a:t> di </a:t>
            </a:r>
            <a:r>
              <a:rPr lang="en-AU" sz="4800" dirty="0" err="1" smtClean="0"/>
              <a:t>kabupaten</a:t>
            </a:r>
            <a:r>
              <a:rPr lang="en-AU" sz="4800" dirty="0" smtClean="0"/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618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AU" sz="5400" dirty="0" err="1"/>
              <a:t>Pelaksanaan</a:t>
            </a:r>
            <a:r>
              <a:rPr lang="en-AU" sz="5400" dirty="0"/>
              <a:t> </a:t>
            </a:r>
            <a:r>
              <a:rPr lang="en-AU" sz="5400" dirty="0" err="1"/>
              <a:t>tugas</a:t>
            </a:r>
            <a:r>
              <a:rPr lang="en-AU" sz="5400" dirty="0"/>
              <a:t> </a:t>
            </a:r>
            <a:r>
              <a:rPr lang="en-AU" sz="5400" dirty="0" err="1"/>
              <a:t>dan</a:t>
            </a:r>
            <a:r>
              <a:rPr lang="en-AU" sz="5400" dirty="0"/>
              <a:t> </a:t>
            </a:r>
            <a:r>
              <a:rPr lang="en-AU" sz="5400" dirty="0" err="1" smtClean="0"/>
              <a:t>tanggungjawab</a:t>
            </a:r>
            <a:r>
              <a:rPr lang="en-AU" sz="5400" dirty="0" smtClean="0"/>
              <a:t> </a:t>
            </a:r>
            <a:r>
              <a:rPr lang="en-AU" sz="5400" dirty="0" err="1"/>
              <a:t>sebagai</a:t>
            </a:r>
            <a:r>
              <a:rPr lang="en-AU" sz="5400" dirty="0"/>
              <a:t> </a:t>
            </a:r>
            <a:r>
              <a:rPr lang="en-AU" sz="5400" dirty="0" err="1" smtClean="0"/>
              <a:t>koordinator</a:t>
            </a:r>
            <a:r>
              <a:rPr lang="en-AU" sz="5400" dirty="0"/>
              <a:t>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634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AU" sz="6000" dirty="0" err="1"/>
              <a:t>Tanggapan</a:t>
            </a:r>
            <a:r>
              <a:rPr lang="en-AU" sz="6000" dirty="0"/>
              <a:t> </a:t>
            </a:r>
            <a:r>
              <a:rPr lang="en-AU" sz="6000" i="1" dirty="0"/>
              <a:t>stakeholder</a:t>
            </a:r>
            <a:r>
              <a:rPr lang="en-AU" sz="6000" dirty="0"/>
              <a:t> di </a:t>
            </a:r>
            <a:r>
              <a:rPr lang="en-AU" sz="6000" dirty="0" err="1"/>
              <a:t>kabupaten</a:t>
            </a:r>
            <a:r>
              <a:rPr lang="en-AU" sz="6000" dirty="0"/>
              <a:t> </a:t>
            </a:r>
            <a:r>
              <a:rPr lang="en-AU" sz="6000" dirty="0" err="1"/>
              <a:t>mengenai</a:t>
            </a:r>
            <a:r>
              <a:rPr lang="en-AU" sz="6000" dirty="0"/>
              <a:t> </a:t>
            </a:r>
            <a:r>
              <a:rPr lang="en-AU" sz="6000" dirty="0" err="1" smtClean="0"/>
              <a:t>iSIKHNAS</a:t>
            </a:r>
            <a:r>
              <a:rPr lang="en-AU" sz="6000" dirty="0" smtClean="0"/>
              <a:t>?</a:t>
            </a:r>
            <a:endParaRPr lang="en-US" sz="6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AU" sz="7200" dirty="0" err="1"/>
              <a:t>Dukungan</a:t>
            </a:r>
            <a:r>
              <a:rPr lang="en-AU" sz="7200" dirty="0"/>
              <a:t> </a:t>
            </a:r>
            <a:r>
              <a:rPr lang="en-AU" sz="7200" dirty="0" err="1"/>
              <a:t>dari</a:t>
            </a:r>
            <a:r>
              <a:rPr lang="en-AU" sz="7200" dirty="0"/>
              <a:t> </a:t>
            </a:r>
            <a:r>
              <a:rPr lang="en-AU" sz="7200" dirty="0" err="1" smtClean="0"/>
              <a:t>atasan</a:t>
            </a:r>
            <a:r>
              <a:rPr lang="en-AU" sz="7200" dirty="0" smtClean="0"/>
              <a:t>?</a:t>
            </a:r>
            <a:endParaRPr lang="en-US" sz="7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05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sz="6600" dirty="0" smtClean="0"/>
              <a:t>TERIMAKASIH</a:t>
            </a:r>
            <a:endParaRPr lang="fr-FR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20688"/>
            <a:ext cx="5184576" cy="293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0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10723</TotalTime>
  <Words>59</Words>
  <Application>Microsoft Office PowerPoint</Application>
  <PresentationFormat>Tampilan Layar (4:3)</PresentationFormat>
  <Paragraphs>17</Paragraphs>
  <Slides>8</Slides>
  <Notes>1</Notes>
  <HiddenSlides>0</HiddenSlides>
  <MMClips>0</MMClips>
  <ScaleCrop>false</ScaleCrop>
  <HeadingPairs>
    <vt:vector size="6" baseType="variant">
      <vt:variant>
        <vt:lpstr>Font Dipakai</vt:lpstr>
      </vt:variant>
      <vt:variant>
        <vt:i4>3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Sesi 1 Evaluasi Pelaksanaan Replikasi </vt:lpstr>
      <vt:lpstr>Aktivitas</vt:lpstr>
      <vt:lpstr>Presentasi PowerPoint</vt:lpstr>
      <vt:lpstr>Presentasi PowerPoint</vt:lpstr>
      <vt:lpstr>Presentasi PowerPoint</vt:lpstr>
      <vt:lpstr>Presentasi PowerPoint</vt:lpstr>
      <vt:lpstr>Presentasi PowerPoint</vt:lpstr>
      <vt:lpstr>Presentasi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44</cp:revision>
  <dcterms:created xsi:type="dcterms:W3CDTF">2013-03-15T18:03:41Z</dcterms:created>
  <dcterms:modified xsi:type="dcterms:W3CDTF">2015-02-15T09:30:50Z</dcterms:modified>
</cp:coreProperties>
</file>