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5" r:id="rId3"/>
    <p:sldId id="266" r:id="rId4"/>
    <p:sldId id="267" r:id="rId5"/>
    <p:sldId id="258" r:id="rId6"/>
    <p:sldId id="271" r:id="rId7"/>
    <p:sldId id="289" r:id="rId8"/>
    <p:sldId id="272" r:id="rId9"/>
    <p:sldId id="290" r:id="rId10"/>
    <p:sldId id="291" r:id="rId11"/>
    <p:sldId id="292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574" autoAdjust="0"/>
  </p:normalViewPr>
  <p:slideViewPr>
    <p:cSldViewPr snapToObjects="1">
      <p:cViewPr>
        <p:scale>
          <a:sx n="55" d="100"/>
          <a:sy n="55" d="100"/>
        </p:scale>
        <p:origin x="-223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b="1" dirty="0" err="1" smtClean="0"/>
              <a:t>Langkah</a:t>
            </a:r>
            <a:r>
              <a:rPr lang="en-AU" b="1" dirty="0" smtClean="0"/>
              <a:t> 1 – </a:t>
            </a:r>
            <a:r>
              <a:rPr lang="en-AU" b="1" dirty="0" err="1" smtClean="0"/>
              <a:t>Perkenalan</a:t>
            </a:r>
            <a:endParaRPr lang="en-AU" b="1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Selamat</a:t>
            </a:r>
            <a:r>
              <a:rPr lang="en-AU" dirty="0" smtClean="0"/>
              <a:t> </a:t>
            </a:r>
            <a:r>
              <a:rPr lang="en-AU" dirty="0" err="1" smtClean="0"/>
              <a:t>datang</a:t>
            </a:r>
            <a:r>
              <a:rPr lang="en-AU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Ingatkan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peraturan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kepesertaan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perlu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Aktifitas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dirty="0" smtClean="0"/>
              <a:t> – FMD di </a:t>
            </a:r>
            <a:r>
              <a:rPr lang="en-AU" b="1" dirty="0" err="1" smtClean="0"/>
              <a:t>desa</a:t>
            </a:r>
            <a:r>
              <a:rPr lang="en-AU" b="1" dirty="0" smtClean="0"/>
              <a:t> Thai</a:t>
            </a:r>
            <a:endParaRPr lang="en-AU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b="1" i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i="0" baseline="0" dirty="0" err="1" smtClean="0"/>
              <a:t>Pertanyaan</a:t>
            </a:r>
            <a:r>
              <a:rPr lang="en-AU" b="1" i="1" baseline="0" dirty="0" smtClean="0"/>
              <a:t>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kumpulkan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angka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/data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gunakan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excel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kalkulator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menentukan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persentase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tiap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baris</a:t>
            </a: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(15/30)*100=50%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Aktifitas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dirty="0" smtClean="0"/>
              <a:t> – FMD di </a:t>
            </a:r>
            <a:r>
              <a:rPr lang="en-AU" b="1" dirty="0" err="1" smtClean="0"/>
              <a:t>desa</a:t>
            </a:r>
            <a:r>
              <a:rPr lang="en-AU" b="1" dirty="0" smtClean="0"/>
              <a:t> Thai</a:t>
            </a:r>
            <a:endParaRPr lang="en-AU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b="1" i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i="0" baseline="0" dirty="0" err="1" smtClean="0"/>
              <a:t>Pertanyaan</a:t>
            </a:r>
            <a:r>
              <a:rPr lang="en-AU" b="1" i="1" baseline="0" dirty="0" smtClean="0"/>
              <a:t>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kumpulkan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angka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/data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gunakan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excel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kalkulator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menentukan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persentase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tiap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baris</a:t>
            </a: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Baris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(15/30)*100=50%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mempergunakan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rasio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estimasi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dibandingkan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kejadian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dewasa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ternak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50%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terkena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FMD.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Sedangkan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dewasa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32.8%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terkena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FMD.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rasiokan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mendapatkan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50/32.8=</a:t>
            </a:r>
            <a:r>
              <a:rPr lang="en-AU" sz="16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risiko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relatif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RR.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Angka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kecenderungan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1,52 kali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terkena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FMD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dibandingkan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dewasa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kecenderungan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52%.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pengukuran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risiko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ditunjukkan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olej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perhitungan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–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ternak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kerbau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terlihat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terkena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FMD</a:t>
            </a: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6 – </a:t>
            </a:r>
            <a:r>
              <a:rPr lang="en-AU" b="1" baseline="0" dirty="0" err="1" smtClean="0"/>
              <a:t>Ringkasan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sesi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="0" baseline="0" dirty="0" err="1" smtClean="0"/>
              <a:t>Tanyakan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jika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ada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pertanyaan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atau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kebingungan</a:t>
            </a:r>
            <a:endParaRPr lang="en-AU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ketidaktahuan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melanjutkan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3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6 – </a:t>
            </a:r>
            <a:r>
              <a:rPr lang="en-AU" b="1" baseline="0" dirty="0" err="1" smtClean="0"/>
              <a:t>Ringkasan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sesi</a:t>
            </a:r>
            <a:endParaRPr lang="en-AU" b="1" baseline="0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 </a:t>
            </a:r>
            <a:r>
              <a:rPr lang="en-AU" baseline="0" dirty="0" err="1" smtClean="0"/>
              <a:t>Tegaskan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konsep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kunci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dibicarakan</a:t>
            </a:r>
            <a:r>
              <a:rPr lang="en-AU" baseline="0" dirty="0" smtClean="0"/>
              <a:t> di </a:t>
            </a:r>
            <a:r>
              <a:rPr lang="en-AU" baseline="0" dirty="0" err="1" smtClean="0"/>
              <a:t>sesi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ini</a:t>
            </a:r>
            <a:r>
              <a:rPr lang="en-AU" baseline="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aseline="0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waktu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memungkinkan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diskusikan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hal-hal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muncul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91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sebagai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pengingat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untuk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fasilitator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bahwa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sebaiknya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memasukkan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gambar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file PowerPoint file  </a:t>
            </a:r>
            <a:r>
              <a:rPr lang="en-AU" baseline="0" dirty="0" err="1" smtClean="0"/>
              <a:t>jika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memiliki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gambar-gambar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relevan</a:t>
            </a:r>
            <a:r>
              <a:rPr lang="en-AU" baseline="0" dirty="0" smtClean="0"/>
              <a:t>. </a:t>
            </a:r>
            <a:r>
              <a:rPr lang="en-AU" baseline="0" dirty="0" err="1" smtClean="0"/>
              <a:t>Gambar-gambar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dimasukkan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sebaiknya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format jpeg  </a:t>
            </a:r>
            <a:r>
              <a:rPr lang="en-AU" baseline="0" dirty="0" err="1" smtClean="0"/>
              <a:t>untuk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menghindari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membesarnya</a:t>
            </a:r>
            <a:r>
              <a:rPr lang="en-AU" baseline="0" dirty="0" smtClean="0"/>
              <a:t> file PowerPoint file 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sulit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dibuka</a:t>
            </a:r>
            <a:r>
              <a:rPr lang="en-AU" baseline="0" dirty="0" smtClean="0"/>
              <a:t>.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err="1" smtClean="0"/>
              <a:t>Langkah</a:t>
            </a:r>
            <a:r>
              <a:rPr lang="en-AU" b="1" baseline="0" dirty="0" smtClean="0"/>
              <a:t> </a:t>
            </a:r>
            <a:r>
              <a:rPr lang="en-AU" b="1" dirty="0" smtClean="0"/>
              <a:t>1 - </a:t>
            </a:r>
            <a:r>
              <a:rPr lang="en-AU" b="1" dirty="0" err="1" smtClean="0"/>
              <a:t>Perkenalan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Rangkuman</a:t>
            </a:r>
            <a:r>
              <a:rPr lang="en-AU" dirty="0" smtClean="0"/>
              <a:t> </a:t>
            </a:r>
            <a:r>
              <a:rPr lang="en-AU" dirty="0" err="1" smtClean="0"/>
              <a:t>sesi</a:t>
            </a:r>
            <a:r>
              <a:rPr lang="en-AU" dirty="0" smtClean="0"/>
              <a:t> </a:t>
            </a:r>
            <a:r>
              <a:rPr lang="en-AU" baseline="0" dirty="0" smtClean="0"/>
              <a:t>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Pendekatan</a:t>
            </a:r>
            <a:r>
              <a:rPr lang="en-AU" dirty="0" smtClean="0"/>
              <a:t> </a:t>
            </a:r>
            <a:r>
              <a:rPr lang="en-AU" dirty="0" err="1" smtClean="0"/>
              <a:t>epidemiologis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investigasi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besar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aseline="0" dirty="0" err="1" smtClean="0"/>
              <a:t>Manfaat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pendekatan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epidemiologi</a:t>
            </a:r>
            <a:endParaRPr lang="en-AU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Menjelaskan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kasus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kasus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45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err="1" smtClean="0"/>
              <a:t>Langkah</a:t>
            </a:r>
            <a:r>
              <a:rPr lang="en-AU" b="1" baseline="0" dirty="0" smtClean="0"/>
              <a:t> </a:t>
            </a:r>
            <a:r>
              <a:rPr lang="en-AU" b="1" dirty="0" smtClean="0"/>
              <a:t>1 – </a:t>
            </a:r>
            <a:r>
              <a:rPr lang="en-AU" b="1" dirty="0" err="1" smtClean="0"/>
              <a:t>Perkenalan</a:t>
            </a: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Kenalkan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didiskusikan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–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meningkatkan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rasa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</a:t>
            </a: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kerangka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pemikiran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belajar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meningkatkan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rasa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ketertarikan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memeriksa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pemahaman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sekarang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pemutaran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menyiapkan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mendengarkan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serius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memusatkan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pemikiran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topik-topik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dibicarakan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memikirkan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membicarakan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ide-ide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miliki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pemutaran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merefleksikan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berdiskusi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45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err="1" smtClean="0"/>
              <a:t>Langkah</a:t>
            </a:r>
            <a:r>
              <a:rPr lang="en-AU" b="1" dirty="0" smtClean="0"/>
              <a:t> </a:t>
            </a:r>
            <a:r>
              <a:rPr lang="en-AU" b="1" baseline="0" dirty="0" smtClean="0"/>
              <a:t>3: </a:t>
            </a:r>
            <a:r>
              <a:rPr lang="en-AU" b="1" baseline="0" dirty="0" err="1" smtClean="0"/>
              <a:t>Putarkan</a:t>
            </a:r>
            <a:r>
              <a:rPr lang="en-AU" b="1" baseline="0" dirty="0" smtClean="0"/>
              <a:t> video </a:t>
            </a:r>
            <a:r>
              <a:rPr lang="en-AU" b="1" baseline="0" dirty="0" err="1" smtClean="0"/>
              <a:t>atau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rekaman</a:t>
            </a:r>
            <a:r>
              <a:rPr lang="en-AU" b="1" baseline="0" dirty="0" smtClean="0"/>
              <a:t> file PowerPoint  </a:t>
            </a:r>
            <a:r>
              <a:rPr lang="en-AU" b="1" baseline="0" dirty="0" err="1" smtClean="0"/>
              <a:t>atau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materi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saat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ini</a:t>
            </a:r>
            <a:endParaRPr lang="en-AU" b="1" baseline="0" dirty="0" smtClean="0"/>
          </a:p>
          <a:p>
            <a:endParaRPr lang="en-AU" b="0" baseline="0" dirty="0" smtClean="0"/>
          </a:p>
          <a:p>
            <a:r>
              <a:rPr lang="en-AU" b="0" baseline="0" dirty="0" err="1" smtClean="0"/>
              <a:t>Putar</a:t>
            </a:r>
            <a:r>
              <a:rPr lang="en-AU" b="0" baseline="0" dirty="0" smtClean="0"/>
              <a:t> video </a:t>
            </a:r>
            <a:r>
              <a:rPr lang="en-AU" b="0" baseline="0" dirty="0" err="1" smtClean="0"/>
              <a:t>atau</a:t>
            </a:r>
            <a:r>
              <a:rPr lang="en-AU" b="0" baseline="0" dirty="0" smtClean="0"/>
              <a:t> </a:t>
            </a:r>
            <a:r>
              <a:rPr lang="en-AU" b="0" baseline="0" dirty="0" err="1" smtClean="0"/>
              <a:t>rekaman</a:t>
            </a:r>
            <a:r>
              <a:rPr lang="en-AU" b="0" baseline="0" dirty="0" smtClean="0"/>
              <a:t> PowerPoint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b="1" dirty="0" err="1" smtClean="0"/>
              <a:t>Langkah</a:t>
            </a:r>
            <a:r>
              <a:rPr lang="en-AU" b="1" dirty="0" smtClean="0"/>
              <a:t> </a:t>
            </a:r>
            <a:r>
              <a:rPr lang="en-AU" b="1" baseline="0" dirty="0" smtClean="0"/>
              <a:t>4: </a:t>
            </a:r>
            <a:r>
              <a:rPr lang="en-AU" b="1" baseline="0" dirty="0" err="1" smtClean="0"/>
              <a:t>Diskusikan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isi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dari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rekaman</a:t>
            </a:r>
            <a:r>
              <a:rPr lang="en-AU" b="1" baseline="0" dirty="0" smtClean="0"/>
              <a:t> PowerPoint 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pemahaman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Lihat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Panduan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mendapat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Tanya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berbicara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merefleksikan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jawaban-jawaban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pemutaran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mengangkat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berubah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pandag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menyaksikan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kebingungan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melanjutkan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62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kegiatan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baseline="0" dirty="0" smtClean="0"/>
              <a:t> </a:t>
            </a:r>
            <a:r>
              <a:rPr lang="en-AU" b="1" dirty="0" smtClean="0"/>
              <a:t>– </a:t>
            </a:r>
            <a:r>
              <a:rPr lang="en-AU" b="1" dirty="0" err="1" smtClean="0"/>
              <a:t>Investigasi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pada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kasus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keguguran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babi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mintalah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membaca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latar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belakang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membangun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suasana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263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Kegiatan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baseline="0" dirty="0" smtClean="0"/>
              <a:t> </a:t>
            </a:r>
            <a:r>
              <a:rPr lang="en-AU" b="1" dirty="0" smtClean="0"/>
              <a:t>– </a:t>
            </a:r>
            <a:r>
              <a:rPr lang="en-AU" b="1" dirty="0" err="1" smtClean="0"/>
              <a:t>Investigasi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pada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abortus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babi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kecil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masing-masing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menjawab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secarik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kertas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memberitahu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Keliling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perkembangan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28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536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encrypted-tbn0.gstatic.com/images?q=tbn:ANd9GcSygylc9RtHXK6sASlWC13HjbyN9FCIAk7VW37xAgqs3z64KacaJ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3" y="3541254"/>
            <a:ext cx="4104456" cy="272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Lapangan</a:t>
            </a:r>
            <a:r>
              <a:rPr lang="en-AU" dirty="0" smtClean="0"/>
              <a:t> Tingkat </a:t>
            </a:r>
            <a:r>
              <a:rPr lang="en-AU" dirty="0" err="1" smtClean="0"/>
              <a:t>Lapangan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7086600" cy="1752600"/>
          </a:xfrm>
        </p:spPr>
        <p:txBody>
          <a:bodyPr/>
          <a:lstStyle/>
          <a:p>
            <a:r>
              <a:rPr lang="en-AU" dirty="0" err="1" smtClean="0"/>
              <a:t>Sesi</a:t>
            </a:r>
            <a:r>
              <a:rPr lang="en-AU" dirty="0" smtClean="0"/>
              <a:t> 9 </a:t>
            </a:r>
            <a:r>
              <a:rPr lang="en-AU" dirty="0"/>
              <a:t>– </a:t>
            </a:r>
            <a:r>
              <a:rPr lang="en-AU" dirty="0" err="1" smtClean="0"/>
              <a:t>Mengumpulkan</a:t>
            </a:r>
            <a:r>
              <a:rPr lang="en-AU" dirty="0" smtClean="0"/>
              <a:t> data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Aktifitas</a:t>
            </a:r>
            <a:r>
              <a:rPr lang="en-AU" b="1" dirty="0" smtClean="0"/>
              <a:t> </a:t>
            </a:r>
            <a:r>
              <a:rPr lang="en-AU" b="1" dirty="0" err="1" smtClean="0"/>
              <a:t>kelompok</a:t>
            </a:r>
            <a:r>
              <a:rPr lang="en-AU" b="1" dirty="0" smtClean="0"/>
              <a:t>– FMD di </a:t>
            </a:r>
            <a:r>
              <a:rPr lang="en-AU" b="1" dirty="0" err="1" smtClean="0"/>
              <a:t>desa</a:t>
            </a:r>
            <a:r>
              <a:rPr lang="en-AU" b="1" dirty="0" smtClean="0"/>
              <a:t> Thai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ternak</a:t>
            </a:r>
            <a:r>
              <a:rPr lang="en-AU" dirty="0" smtClean="0"/>
              <a:t> </a:t>
            </a:r>
            <a:r>
              <a:rPr lang="en-AU" dirty="0" err="1" smtClean="0"/>
              <a:t>muda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mungkin</a:t>
            </a:r>
            <a:r>
              <a:rPr lang="en-AU" dirty="0" smtClean="0"/>
              <a:t> </a:t>
            </a:r>
            <a:r>
              <a:rPr lang="en-AU" dirty="0" err="1" smtClean="0"/>
              <a:t>terkena</a:t>
            </a:r>
            <a:r>
              <a:rPr lang="en-AU" dirty="0" smtClean="0"/>
              <a:t> FMD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dibandingkan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ternak</a:t>
            </a:r>
            <a:r>
              <a:rPr lang="en-AU" dirty="0" smtClean="0"/>
              <a:t> </a:t>
            </a:r>
            <a:r>
              <a:rPr lang="en-AU" dirty="0" err="1" smtClean="0"/>
              <a:t>dewasa</a:t>
            </a:r>
            <a:r>
              <a:rPr lang="en-AU" dirty="0" smtClean="0"/>
              <a:t>?</a:t>
            </a:r>
          </a:p>
          <a:p>
            <a:pPr marL="0" indent="0">
              <a:buNone/>
            </a:pPr>
            <a:endParaRPr lang="en-A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19765"/>
              </p:ext>
            </p:extLst>
          </p:nvPr>
        </p:nvGraphicFramePr>
        <p:xfrm>
          <a:off x="457200" y="2924945"/>
          <a:ext cx="5698977" cy="262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7085"/>
                <a:gridCol w="1385121"/>
                <a:gridCol w="1219732"/>
                <a:gridCol w="1137039"/>
              </a:tblGrid>
              <a:tr h="3626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Jenis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Usia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Total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Sapi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&lt;1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th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114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US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44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Kerbau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&lt;1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th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261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Kombinasi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&lt;1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th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US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292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6" name="Picture 2" descr="http://1.bp.blogspot.com/-_JW7d7cEyAI/Ua4VHyj-RvI/AAAAAAAAALQ/KgYhktCK3uw/s200/P100219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24944"/>
            <a:ext cx="2707064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4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Aktifitas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Thai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ternak</a:t>
            </a:r>
            <a:r>
              <a:rPr lang="en-AU" dirty="0"/>
              <a:t> </a:t>
            </a:r>
            <a:r>
              <a:rPr lang="en-AU" dirty="0" err="1"/>
              <a:t>muda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mungkin</a:t>
            </a:r>
            <a:r>
              <a:rPr lang="en-AU" dirty="0"/>
              <a:t> </a:t>
            </a:r>
            <a:r>
              <a:rPr lang="en-AU" dirty="0" err="1"/>
              <a:t>terkena</a:t>
            </a:r>
            <a:r>
              <a:rPr lang="en-AU" dirty="0"/>
              <a:t> FMD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dibandingkan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ternak</a:t>
            </a:r>
            <a:r>
              <a:rPr lang="en-AU" dirty="0"/>
              <a:t> </a:t>
            </a:r>
            <a:r>
              <a:rPr lang="en-AU" dirty="0" err="1"/>
              <a:t>dewasa</a:t>
            </a:r>
            <a:r>
              <a:rPr lang="en-AU" dirty="0"/>
              <a:t>?</a:t>
            </a:r>
          </a:p>
          <a:p>
            <a:pPr marL="0" indent="0">
              <a:buNone/>
            </a:pPr>
            <a:endParaRPr lang="en-AU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2047"/>
              </p:ext>
            </p:extLst>
          </p:nvPr>
        </p:nvGraphicFramePr>
        <p:xfrm>
          <a:off x="457199" y="3374804"/>
          <a:ext cx="7074903" cy="3010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6785"/>
                <a:gridCol w="1094731"/>
                <a:gridCol w="964016"/>
                <a:gridCol w="898660"/>
                <a:gridCol w="914999"/>
                <a:gridCol w="1655712"/>
              </a:tblGrid>
              <a:tr h="44278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Jenis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Usia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Total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% (AR)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Rasio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(RR)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5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Sapi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&lt;1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th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50.0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1.52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507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32.8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5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Kerbau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&lt;1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th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38.1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1.77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4278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21.5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5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Kombinasi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&lt;1 </a:t>
                      </a:r>
                      <a:r>
                        <a:rPr lang="en-US" sz="2400" u="none" strike="noStrike" dirty="0" err="1" smtClean="0">
                          <a:effectLst/>
                        </a:rPr>
                        <a:t>th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45.1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1.69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25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US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292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26.7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Di </a:t>
            </a:r>
            <a:r>
              <a:rPr lang="en-AU" b="1" dirty="0" err="1" smtClean="0"/>
              <a:t>sesi</a:t>
            </a:r>
            <a:r>
              <a:rPr lang="en-AU" b="1" dirty="0" smtClean="0"/>
              <a:t> </a:t>
            </a:r>
            <a:r>
              <a:rPr lang="en-AU" b="1" dirty="0" err="1" smtClean="0"/>
              <a:t>ini</a:t>
            </a:r>
            <a:r>
              <a:rPr lang="en-AU" b="1" dirty="0" smtClean="0"/>
              <a:t>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en-AU" b="1" dirty="0" err="1" smtClean="0"/>
              <a:t>membicarakan</a:t>
            </a:r>
            <a:r>
              <a:rPr lang="en-AU" b="1" dirty="0" smtClean="0"/>
              <a:t> </a:t>
            </a:r>
            <a:r>
              <a:rPr lang="en-AU" b="1" dirty="0" err="1" smtClean="0"/>
              <a:t>tentang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Ide </a:t>
            </a:r>
            <a:r>
              <a:rPr lang="en-AU" dirty="0" err="1" smtClean="0"/>
              <a:t>mengenai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mengumpulkan</a:t>
            </a:r>
            <a:r>
              <a:rPr lang="en-AU" dirty="0" smtClean="0"/>
              <a:t> data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90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31779" y="92076"/>
            <a:ext cx="38818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/>
                <a:solidFill>
                  <a:schemeClr val="accent3"/>
                </a:solidFill>
              </a:rPr>
              <a:t>Belajar</a:t>
            </a:r>
            <a:r>
              <a:rPr lang="en-US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</a:rPr>
              <a:t>ketrampilan</a:t>
            </a:r>
            <a:r>
              <a:rPr lang="en-US" sz="28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</a:rPr>
              <a:t>baru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3775"/>
            <a:ext cx="16995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Have fun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81596" y="5710664"/>
            <a:ext cx="17602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Improve your 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job satisfaction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272" y="92076"/>
            <a:ext cx="30243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Kesehatan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hewan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ebih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baik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Indonesia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21296" y="997015"/>
            <a:ext cx="5698976" cy="490066"/>
          </a:xfrm>
        </p:spPr>
        <p:txBody>
          <a:bodyPr>
            <a:normAutofit fontScale="90000"/>
          </a:bodyPr>
          <a:lstStyle/>
          <a:p>
            <a:r>
              <a:rPr lang="en-AU" b="1" dirty="0" err="1" smtClean="0"/>
              <a:t>Konsep</a:t>
            </a:r>
            <a:r>
              <a:rPr lang="en-AU" b="1" dirty="0" smtClean="0"/>
              <a:t> </a:t>
            </a:r>
            <a:r>
              <a:rPr lang="en-AU" b="1" dirty="0" err="1" smtClean="0"/>
              <a:t>kunci</a:t>
            </a:r>
            <a:r>
              <a:rPr lang="en-AU" b="1" dirty="0" smtClean="0"/>
              <a:t> </a:t>
            </a:r>
            <a:r>
              <a:rPr lang="en-AU" b="1" dirty="0" err="1" smtClean="0"/>
              <a:t>Sesi</a:t>
            </a:r>
            <a:r>
              <a:rPr lang="en-AU" b="1" dirty="0" smtClean="0"/>
              <a:t> 9</a:t>
            </a:r>
            <a:endParaRPr lang="en-AU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3575"/>
          </a:xfrm>
        </p:spPr>
        <p:txBody>
          <a:bodyPr>
            <a:normAutofit/>
          </a:bodyPr>
          <a:lstStyle/>
          <a:p>
            <a:r>
              <a:rPr lang="en-AU" dirty="0"/>
              <a:t>Data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berasal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endParaRPr lang="en-AU" dirty="0"/>
          </a:p>
          <a:p>
            <a:pPr lvl="1"/>
            <a:r>
              <a:rPr lang="en-AU" dirty="0" err="1" smtClean="0"/>
              <a:t>Menanyakan</a:t>
            </a:r>
            <a:r>
              <a:rPr lang="en-AU" dirty="0" smtClean="0"/>
              <a:t> </a:t>
            </a:r>
            <a:r>
              <a:rPr lang="en-AU" dirty="0" err="1" smtClean="0"/>
              <a:t>peternak</a:t>
            </a:r>
            <a:endParaRPr lang="en-AU" dirty="0"/>
          </a:p>
          <a:p>
            <a:pPr lvl="1"/>
            <a:r>
              <a:rPr lang="en-AU" dirty="0" err="1" smtClean="0"/>
              <a:t>Pengamatan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/>
              <a:t> </a:t>
            </a:r>
            <a:r>
              <a:rPr lang="en-AU" dirty="0" err="1" smtClean="0"/>
              <a:t>tanda-tanda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  <a:p>
            <a:pPr lvl="1"/>
            <a:r>
              <a:rPr lang="en-AU" dirty="0" err="1" smtClean="0"/>
              <a:t>Hasil</a:t>
            </a:r>
            <a:r>
              <a:rPr lang="en-AU" dirty="0" smtClean="0"/>
              <a:t> </a:t>
            </a:r>
            <a:r>
              <a:rPr lang="en-AU" dirty="0" err="1" smtClean="0"/>
              <a:t>laboratorium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9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57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Di </a:t>
            </a:r>
            <a:r>
              <a:rPr lang="en-AU" b="1" dirty="0" err="1" smtClean="0"/>
              <a:t>sesi</a:t>
            </a:r>
            <a:r>
              <a:rPr lang="en-AU" b="1" dirty="0" smtClean="0"/>
              <a:t> </a:t>
            </a:r>
            <a:r>
              <a:rPr lang="en-AU" b="1" dirty="0" err="1" smtClean="0"/>
              <a:t>ini</a:t>
            </a:r>
            <a:r>
              <a:rPr lang="en-AU" b="1" dirty="0" smtClean="0"/>
              <a:t>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en-AU" b="1" dirty="0" err="1" smtClean="0"/>
              <a:t>akan</a:t>
            </a:r>
            <a:r>
              <a:rPr lang="en-AU" b="1" dirty="0" smtClean="0"/>
              <a:t> </a:t>
            </a:r>
            <a:r>
              <a:rPr lang="en-AU" b="1" dirty="0" err="1" smtClean="0"/>
              <a:t>membicarakan</a:t>
            </a:r>
            <a:r>
              <a:rPr lang="en-AU" b="1" dirty="0" smtClean="0"/>
              <a:t> </a:t>
            </a:r>
            <a:r>
              <a:rPr lang="en-AU" b="1" dirty="0" err="1" smtClean="0"/>
              <a:t>tentang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mengumpulkan</a:t>
            </a:r>
            <a:r>
              <a:rPr lang="en-AU" dirty="0" smtClean="0"/>
              <a:t> data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endParaRPr lang="en-AU" dirty="0"/>
          </a:p>
          <a:p>
            <a:endParaRPr lang="en-AU" dirty="0"/>
          </a:p>
        </p:txBody>
      </p:sp>
      <p:pic>
        <p:nvPicPr>
          <p:cNvPr id="5" name="Picture 2" descr="http://otswithapps.files.wordpress.com/2012/10/data-colle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5936555" cy="31642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Kegiatan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orang:</a:t>
            </a:r>
          </a:p>
          <a:p>
            <a:pPr marL="0" indent="0">
              <a:buNone/>
            </a:pPr>
            <a:r>
              <a:rPr lang="en-AU" dirty="0" err="1" smtClean="0"/>
              <a:t>Sekarang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</a:t>
            </a:r>
            <a:r>
              <a:rPr lang="en-AU" dirty="0" err="1" smtClean="0"/>
              <a:t>itu</a:t>
            </a:r>
            <a:r>
              <a:rPr lang="en-AU" dirty="0" smtClean="0"/>
              <a:t> </a:t>
            </a:r>
            <a:r>
              <a:rPr lang="en-AU" dirty="0" err="1" smtClean="0"/>
              <a:t>definisi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–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1.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mengumpulkan</a:t>
            </a:r>
            <a:r>
              <a:rPr lang="en-AU" dirty="0" smtClean="0"/>
              <a:t> </a:t>
            </a:r>
            <a:r>
              <a:rPr lang="en-AU" dirty="0" err="1" smtClean="0"/>
              <a:t>informasi</a:t>
            </a:r>
            <a:r>
              <a:rPr lang="en-AU" dirty="0" smtClean="0"/>
              <a:t> </a:t>
            </a:r>
            <a:r>
              <a:rPr lang="en-AU" dirty="0" err="1" smtClean="0"/>
              <a:t>mengenai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648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Putarkan</a:t>
            </a:r>
            <a:r>
              <a:rPr lang="en-AU" dirty="0" smtClean="0"/>
              <a:t> </a:t>
            </a:r>
            <a:r>
              <a:rPr lang="en-AU" dirty="0" err="1" smtClean="0"/>
              <a:t>rekaman</a:t>
            </a:r>
            <a:r>
              <a:rPr lang="en-AU" dirty="0" smtClean="0"/>
              <a:t> file PowerPoint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sesi</a:t>
            </a:r>
            <a:r>
              <a:rPr lang="en-AU" dirty="0" smtClean="0"/>
              <a:t> 9</a:t>
            </a:r>
            <a:endParaRPr lang="fr-F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Setelah</a:t>
            </a:r>
            <a:r>
              <a:rPr lang="en-AU" b="1" dirty="0" smtClean="0"/>
              <a:t> </a:t>
            </a:r>
            <a:r>
              <a:rPr lang="en-AU" b="1" dirty="0" err="1" smtClean="0"/>
              <a:t>menyaksikan</a:t>
            </a:r>
            <a:r>
              <a:rPr lang="en-AU" b="1" dirty="0" smtClean="0"/>
              <a:t> </a:t>
            </a:r>
            <a:r>
              <a:rPr lang="en-AU" b="1" dirty="0" err="1" smtClean="0"/>
              <a:t>rekaman</a:t>
            </a:r>
            <a:r>
              <a:rPr lang="en-AU" b="1" dirty="0" smtClean="0"/>
              <a:t> PowerPoint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err="1" smtClean="0"/>
              <a:t>Dalam</a:t>
            </a:r>
            <a:r>
              <a:rPr lang="en-AU" dirty="0" smtClean="0"/>
              <a:t> video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belajar</a:t>
            </a:r>
            <a:r>
              <a:rPr lang="en-AU" dirty="0" smtClean="0"/>
              <a:t> </a:t>
            </a:r>
            <a:r>
              <a:rPr lang="en-AU" dirty="0" err="1" smtClean="0"/>
              <a:t>tentang</a:t>
            </a:r>
            <a:endParaRPr lang="en-AU" dirty="0" smtClean="0"/>
          </a:p>
          <a:p>
            <a:pPr lvl="1"/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mengumpulkan</a:t>
            </a:r>
            <a:r>
              <a:rPr lang="en-AU" dirty="0" smtClean="0"/>
              <a:t> data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orang: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err="1" smtClean="0"/>
              <a:t>Lihat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r>
              <a:rPr lang="en-AU" dirty="0" smtClean="0"/>
              <a:t> ide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pertanyaan</a:t>
            </a:r>
            <a:r>
              <a:rPr lang="en-AU" dirty="0" smtClean="0"/>
              <a:t> </a:t>
            </a:r>
            <a:r>
              <a:rPr lang="en-AU" dirty="0" err="1" smtClean="0"/>
              <a:t>sebelum</a:t>
            </a:r>
            <a:r>
              <a:rPr lang="en-AU" dirty="0" smtClean="0"/>
              <a:t> </a:t>
            </a:r>
            <a:r>
              <a:rPr lang="en-AU" dirty="0" err="1" smtClean="0"/>
              <a:t>pemutaran</a:t>
            </a:r>
            <a:r>
              <a:rPr lang="en-AU" dirty="0" smtClean="0"/>
              <a:t> video.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pandangan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berubah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 smtClean="0"/>
              <a:t>Kegiatan</a:t>
            </a:r>
            <a:r>
              <a:rPr lang="en-AU" b="1" dirty="0" smtClean="0"/>
              <a:t> </a:t>
            </a:r>
            <a:r>
              <a:rPr lang="en-AU" b="1" dirty="0" err="1" smtClean="0"/>
              <a:t>kelompok</a:t>
            </a:r>
            <a:r>
              <a:rPr lang="en-AU" b="1" dirty="0" smtClean="0"/>
              <a:t> – </a:t>
            </a:r>
            <a:r>
              <a:rPr lang="en-AU" b="1" dirty="0" err="1" smtClean="0"/>
              <a:t>Investigasi</a:t>
            </a:r>
            <a:r>
              <a:rPr lang="en-AU" b="1" dirty="0" smtClean="0"/>
              <a:t> </a:t>
            </a:r>
            <a:r>
              <a:rPr lang="en-AU" b="1" dirty="0" err="1" smtClean="0"/>
              <a:t>kasus</a:t>
            </a:r>
            <a:r>
              <a:rPr lang="en-AU" b="1" dirty="0" smtClean="0"/>
              <a:t> FMD di </a:t>
            </a:r>
            <a:r>
              <a:rPr lang="en-AU" b="1" dirty="0" err="1" smtClean="0"/>
              <a:t>Desa</a:t>
            </a:r>
            <a:r>
              <a:rPr lang="en-AU" b="1" dirty="0" smtClean="0"/>
              <a:t> Thai</a:t>
            </a:r>
            <a:br>
              <a:rPr lang="en-AU" b="1" dirty="0" smtClean="0"/>
            </a:br>
            <a:r>
              <a:rPr lang="en-AU" b="1" dirty="0" err="1" smtClean="0"/>
              <a:t>Informasi</a:t>
            </a:r>
            <a:r>
              <a:rPr lang="en-AU" b="1" dirty="0" smtClean="0"/>
              <a:t> </a:t>
            </a:r>
            <a:r>
              <a:rPr lang="en-AU" b="1" dirty="0" err="1" smtClean="0"/>
              <a:t>latar</a:t>
            </a:r>
            <a:r>
              <a:rPr lang="en-AU" b="1" dirty="0" smtClean="0"/>
              <a:t> </a:t>
            </a:r>
            <a:r>
              <a:rPr lang="en-AU" b="1" dirty="0" err="1" smtClean="0"/>
              <a:t>belakang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Desa</a:t>
            </a:r>
            <a:r>
              <a:rPr lang="en-AU" dirty="0" smtClean="0"/>
              <a:t> Thai di </a:t>
            </a:r>
            <a:r>
              <a:rPr lang="en-AU" dirty="0" err="1" smtClean="0"/>
              <a:t>Provinsi</a:t>
            </a:r>
            <a:r>
              <a:rPr lang="en-AU" dirty="0" smtClean="0"/>
              <a:t> </a:t>
            </a:r>
            <a:r>
              <a:rPr lang="en-AU" dirty="0" err="1" smtClean="0"/>
              <a:t>Lampang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91 </a:t>
            </a:r>
            <a:r>
              <a:rPr lang="en-AU" dirty="0" err="1" smtClean="0"/>
              <a:t>rumah</a:t>
            </a:r>
            <a:r>
              <a:rPr lang="en-AU" dirty="0" smtClean="0"/>
              <a:t> </a:t>
            </a:r>
            <a:r>
              <a:rPr lang="en-AU" dirty="0" err="1" smtClean="0"/>
              <a:t>tangga</a:t>
            </a:r>
            <a:r>
              <a:rPr lang="en-AU" dirty="0" smtClean="0"/>
              <a:t> yang </a:t>
            </a:r>
            <a:r>
              <a:rPr lang="en-AU" dirty="0" err="1" smtClean="0"/>
              <a:t>memiliki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kerbau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err="1" smtClean="0"/>
              <a:t>Dilaporkan</a:t>
            </a:r>
            <a:r>
              <a:rPr lang="en-AU" dirty="0" smtClean="0"/>
              <a:t>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r>
              <a:rPr lang="en-AU" dirty="0" err="1" smtClean="0"/>
              <a:t>wabah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29 </a:t>
            </a:r>
            <a:r>
              <a:rPr lang="en-AU" dirty="0" err="1" smtClean="0"/>
              <a:t>Januari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Tim </a:t>
            </a:r>
            <a:r>
              <a:rPr lang="en-AU" dirty="0" err="1" smtClean="0"/>
              <a:t>investigasi</a:t>
            </a:r>
            <a:r>
              <a:rPr lang="en-AU" dirty="0" smtClean="0"/>
              <a:t> </a:t>
            </a:r>
            <a:r>
              <a:rPr lang="en-AU" dirty="0" err="1" smtClean="0"/>
              <a:t>mengunjungi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mengumpulkan</a:t>
            </a:r>
            <a:r>
              <a:rPr lang="en-AU" dirty="0" smtClean="0"/>
              <a:t> </a:t>
            </a:r>
            <a:r>
              <a:rPr lang="en-AU" dirty="0" err="1" smtClean="0"/>
              <a:t>detil</a:t>
            </a:r>
            <a:r>
              <a:rPr lang="en-AU" dirty="0" smtClean="0"/>
              <a:t> </a:t>
            </a:r>
            <a:r>
              <a:rPr lang="en-AU" dirty="0" err="1" smtClean="0"/>
              <a:t>informasi</a:t>
            </a:r>
            <a:r>
              <a:rPr lang="en-AU" dirty="0" smtClean="0"/>
              <a:t> </a:t>
            </a:r>
            <a:r>
              <a:rPr lang="en-AU" dirty="0" err="1" smtClean="0"/>
              <a:t>perkembangan</a:t>
            </a:r>
            <a:r>
              <a:rPr lang="en-AU" dirty="0" smtClean="0"/>
              <a:t> outbreak </a:t>
            </a:r>
            <a:r>
              <a:rPr lang="en-AU" dirty="0" err="1" smtClean="0"/>
              <a:t>tersebut</a:t>
            </a:r>
            <a:r>
              <a:rPr lang="en-AU" dirty="0" smtClean="0"/>
              <a:t> (</a:t>
            </a:r>
            <a:r>
              <a:rPr lang="en-AU" dirty="0" err="1" smtClean="0"/>
              <a:t>tipe</a:t>
            </a:r>
            <a:r>
              <a:rPr lang="en-AU" dirty="0" smtClean="0"/>
              <a:t> Asia 1).</a:t>
            </a:r>
          </a:p>
          <a:p>
            <a:pPr marL="0" indent="0">
              <a:buNone/>
            </a:pPr>
            <a:r>
              <a:rPr lang="en-AU" dirty="0" smtClean="0"/>
              <a:t>Di </a:t>
            </a:r>
            <a:r>
              <a:rPr lang="en-AU" dirty="0" err="1" smtClean="0"/>
              <a:t>wilayah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sudah</a:t>
            </a:r>
            <a:r>
              <a:rPr lang="en-AU" dirty="0" smtClean="0"/>
              <a:t> </a:t>
            </a:r>
            <a:r>
              <a:rPr lang="en-AU" dirty="0" err="1" smtClean="0"/>
              <a:t>pernah</a:t>
            </a:r>
            <a:r>
              <a:rPr lang="en-AU" dirty="0" smtClean="0"/>
              <a:t> </a:t>
            </a:r>
            <a:r>
              <a:rPr lang="en-AU" dirty="0" err="1" smtClean="0"/>
              <a:t>menggunakan</a:t>
            </a:r>
            <a:r>
              <a:rPr lang="en-AU" dirty="0" smtClean="0"/>
              <a:t> </a:t>
            </a:r>
            <a:r>
              <a:rPr lang="en-AU" dirty="0" err="1" smtClean="0"/>
              <a:t>vaksin</a:t>
            </a:r>
            <a:r>
              <a:rPr lang="en-AU" dirty="0" smtClean="0"/>
              <a:t> </a:t>
            </a:r>
            <a:r>
              <a:rPr lang="en-AU" dirty="0" err="1" smtClean="0"/>
              <a:t>sebelumnya</a:t>
            </a:r>
            <a:r>
              <a:rPr lang="en-AU" dirty="0" smtClean="0"/>
              <a:t> (</a:t>
            </a:r>
            <a:r>
              <a:rPr lang="en-AU" dirty="0" err="1" smtClean="0"/>
              <a:t>vaksin</a:t>
            </a:r>
            <a:r>
              <a:rPr lang="en-AU" dirty="0" smtClean="0"/>
              <a:t> </a:t>
            </a:r>
            <a:r>
              <a:rPr lang="en-AU" dirty="0" err="1" smtClean="0"/>
              <a:t>tipe</a:t>
            </a:r>
            <a:r>
              <a:rPr lang="en-AU" dirty="0" smtClean="0"/>
              <a:t> O) </a:t>
            </a:r>
            <a:r>
              <a:rPr lang="en-AU" dirty="0" err="1" smtClean="0"/>
              <a:t>tetapi</a:t>
            </a:r>
            <a:r>
              <a:rPr lang="en-AU" dirty="0" smtClean="0"/>
              <a:t>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sedikit</a:t>
            </a:r>
            <a:r>
              <a:rPr lang="en-AU" dirty="0" smtClean="0"/>
              <a:t> </a:t>
            </a:r>
            <a:r>
              <a:rPr lang="en-AU" dirty="0" err="1" smtClean="0"/>
              <a:t>ternak</a:t>
            </a:r>
            <a:r>
              <a:rPr lang="en-AU" dirty="0" smtClean="0"/>
              <a:t> yang </a:t>
            </a:r>
            <a:r>
              <a:rPr lang="en-AU" dirty="0" err="1" smtClean="0"/>
              <a:t>divaksinasi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84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 – </a:t>
            </a:r>
            <a:r>
              <a:rPr lang="en-AU" b="1" dirty="0" err="1"/>
              <a:t>Investigasi</a:t>
            </a:r>
            <a:r>
              <a:rPr lang="en-AU" b="1" dirty="0"/>
              <a:t> </a:t>
            </a:r>
            <a:r>
              <a:rPr lang="en-AU" b="1" dirty="0" err="1"/>
              <a:t>kasus</a:t>
            </a:r>
            <a:r>
              <a:rPr lang="en-AU" b="1" dirty="0"/>
              <a:t> FMD di </a:t>
            </a:r>
            <a:r>
              <a:rPr lang="en-AU" b="1" dirty="0" err="1"/>
              <a:t>Desa</a:t>
            </a:r>
            <a:r>
              <a:rPr lang="en-AU" b="1" dirty="0"/>
              <a:t> Thai</a:t>
            </a:r>
            <a:br>
              <a:rPr lang="en-AU" b="1" dirty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 b="1" dirty="0" smtClean="0">
                <a:solidFill>
                  <a:srgbClr val="7030A0"/>
                </a:solidFill>
              </a:rPr>
              <a:t>Kita </a:t>
            </a:r>
            <a:r>
              <a:rPr lang="en-AU" sz="2400" b="1" dirty="0" err="1" smtClean="0">
                <a:solidFill>
                  <a:srgbClr val="7030A0"/>
                </a:solidFill>
              </a:rPr>
              <a:t>dapat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menggunakan</a:t>
            </a:r>
            <a:r>
              <a:rPr lang="en-AU" sz="2400" b="1" dirty="0" smtClean="0">
                <a:solidFill>
                  <a:srgbClr val="7030A0"/>
                </a:solidFill>
              </a:rPr>
              <a:t> data </a:t>
            </a:r>
            <a:r>
              <a:rPr lang="en-AU" sz="2400" b="1" dirty="0" err="1" smtClean="0">
                <a:solidFill>
                  <a:srgbClr val="7030A0"/>
                </a:solidFill>
              </a:rPr>
              <a:t>kasus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dan</a:t>
            </a:r>
            <a:r>
              <a:rPr lang="en-AU" sz="2400" b="1" dirty="0" smtClean="0">
                <a:solidFill>
                  <a:srgbClr val="7030A0"/>
                </a:solidFill>
              </a:rPr>
              <a:t> non </a:t>
            </a:r>
            <a:r>
              <a:rPr lang="en-AU" sz="2400" b="1" dirty="0" err="1" smtClean="0">
                <a:solidFill>
                  <a:srgbClr val="7030A0"/>
                </a:solidFill>
              </a:rPr>
              <a:t>kasus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untuk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menghasilkan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persentase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estimasi</a:t>
            </a:r>
            <a:endParaRPr lang="en-AU" sz="2400" b="1" dirty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bisa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perkiraan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menilai</a:t>
            </a:r>
            <a:r>
              <a:rPr lang="en-AU" dirty="0"/>
              <a:t> </a:t>
            </a:r>
            <a:r>
              <a:rPr lang="en-AU" dirty="0" err="1"/>
              <a:t>terjadinya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keparahan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berbagai</a:t>
            </a:r>
            <a:r>
              <a:rPr lang="en-AU" dirty="0"/>
              <a:t> </a:t>
            </a:r>
            <a:r>
              <a:rPr lang="en-AU" dirty="0" err="1"/>
              <a:t>kelompok</a:t>
            </a:r>
            <a:r>
              <a:rPr lang="en-AU" dirty="0"/>
              <a:t> </a:t>
            </a:r>
            <a:r>
              <a:rPr lang="en-AU" dirty="0" err="1"/>
              <a:t>hewan</a:t>
            </a:r>
            <a:r>
              <a:rPr lang="en-AU" dirty="0"/>
              <a:t>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4005064"/>
                <a:ext cx="6500369" cy="68185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%=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𝑛𝑢𝑚𝑒𝑟𝑎𝑡𝑜𝑟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𝑑𝑒𝑛𝑢𝑚𝑒𝑟𝑎𝑡𝑜𝑟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×100=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𝑘𝑎𝑠𝑢𝑠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𝑘𝑎𝑠𝑢𝑠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𝑛𝑜𝑛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𝑘𝑎𝑠𝑢𝑠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×100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6500369" cy="6818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501317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kasus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wabah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sudah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dipastikan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dimana</a:t>
            </a:r>
            <a:r>
              <a:rPr lang="en-US" b="1" dirty="0" smtClean="0">
                <a:solidFill>
                  <a:srgbClr val="7030A0"/>
                </a:solidFill>
              </a:rPr>
              <a:t> denominator </a:t>
            </a:r>
            <a:r>
              <a:rPr lang="en-US" b="1" dirty="0" err="1" smtClean="0">
                <a:solidFill>
                  <a:srgbClr val="7030A0"/>
                </a:solidFill>
              </a:rPr>
              <a:t>adalah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seluruh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hewan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berisiko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terkena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penyakit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estimasi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biasa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disebut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angka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serangan</a:t>
            </a:r>
            <a:r>
              <a:rPr lang="en-US" b="1" dirty="0" smtClean="0">
                <a:solidFill>
                  <a:srgbClr val="7030A0"/>
                </a:solidFill>
              </a:rPr>
              <a:t>/ </a:t>
            </a:r>
            <a:r>
              <a:rPr lang="en-US" b="1" u="sng" dirty="0" smtClean="0">
                <a:solidFill>
                  <a:srgbClr val="7030A0"/>
                </a:solidFill>
              </a:rPr>
              <a:t>attack rates (AR)</a:t>
            </a:r>
            <a:endParaRPr lang="en-US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24296"/>
              </p:ext>
            </p:extLst>
          </p:nvPr>
        </p:nvGraphicFramePr>
        <p:xfrm>
          <a:off x="179512" y="3212976"/>
          <a:ext cx="2869730" cy="2828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586"/>
                <a:gridCol w="855572"/>
                <a:gridCol w="855572"/>
              </a:tblGrid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 err="1" smtClean="0">
                          <a:effectLst/>
                        </a:rPr>
                        <a:t>Kasus</a:t>
                      </a:r>
                      <a:r>
                        <a:rPr lang="en-AU" sz="2000" u="none" strike="noStrike" dirty="0" smtClean="0">
                          <a:effectLst/>
                        </a:rPr>
                        <a:t> FMD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 err="1" smtClean="0">
                          <a:effectLst/>
                        </a:rPr>
                        <a:t>Sapi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 err="1" smtClean="0">
                          <a:effectLst/>
                        </a:rPr>
                        <a:t>Kerbau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1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1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0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2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15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9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3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20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22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4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15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11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0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6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2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0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r>
                        <a:rPr lang="en-AU" sz="2000" u="none" strike="noStrike" dirty="0">
                          <a:effectLst/>
                        </a:rPr>
                        <a:t>7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1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0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71692"/>
              </p:ext>
            </p:extLst>
          </p:nvPr>
        </p:nvGraphicFramePr>
        <p:xfrm>
          <a:off x="179512" y="188640"/>
          <a:ext cx="8712969" cy="2847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4373"/>
                <a:gridCol w="1071791"/>
                <a:gridCol w="1199765"/>
                <a:gridCol w="966599"/>
                <a:gridCol w="1152128"/>
                <a:gridCol w="792088"/>
                <a:gridCol w="1080120"/>
                <a:gridCol w="936105"/>
              </a:tblGrid>
              <a:tr h="36887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Tidak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pernah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sakit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Kasus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FMD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smtClean="0">
                          <a:effectLst/>
                        </a:rPr>
                        <a:t>Total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Total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kasus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523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Tipe</a:t>
                      </a:r>
                      <a:r>
                        <a:rPr lang="en-AU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AU" sz="2400" u="none" strike="noStrike" baseline="0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Usia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Ringan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Berat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Mati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523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Sapi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15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9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2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30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15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87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90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21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23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0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134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44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938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Kerbau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</a:t>
                      </a:r>
                      <a:r>
                        <a:rPr lang="en-AU" sz="2400" u="none" strike="noStrike" dirty="0" smtClean="0">
                          <a:effectLst/>
                        </a:rPr>
                        <a:t>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13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8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21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8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87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Dewasa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124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33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1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158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34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7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1111</Words>
  <Application>Microsoft Office PowerPoint</Application>
  <PresentationFormat>On-screen Show (4:3)</PresentationFormat>
  <Paragraphs>297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Epidemiologi Lapangan Tingkat Lapangan</vt:lpstr>
      <vt:lpstr>PowerPoint Presentation</vt:lpstr>
      <vt:lpstr>Di sesi ini kita akan membicarakan tentang:</vt:lpstr>
      <vt:lpstr>Kegiatan</vt:lpstr>
      <vt:lpstr>Video</vt:lpstr>
      <vt:lpstr>Setelah menyaksikan rekaman PowerPoint</vt:lpstr>
      <vt:lpstr>Kegiatan kelompok – Investigasi kasus FMD di Desa Thai Informasi latar belakang</vt:lpstr>
      <vt:lpstr>Kegiatan kelompok – Investigasi kasus FMD di Desa Thai </vt:lpstr>
      <vt:lpstr>PowerPoint Presentation</vt:lpstr>
      <vt:lpstr>Aktifitas kelompok– FMD di desa Thai </vt:lpstr>
      <vt:lpstr>Aktifitas kelompok– FMD di desa Thai </vt:lpstr>
      <vt:lpstr>Di sesi ini kita membicarakan tentang:</vt:lpstr>
      <vt:lpstr>Konsep kunci Sesi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130</cp:revision>
  <dcterms:created xsi:type="dcterms:W3CDTF">2013-03-15T18:03:41Z</dcterms:created>
  <dcterms:modified xsi:type="dcterms:W3CDTF">2014-11-07T08:03:01Z</dcterms:modified>
</cp:coreProperties>
</file>