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302" r:id="rId2"/>
    <p:sldId id="333" r:id="rId3"/>
    <p:sldId id="328" r:id="rId4"/>
    <p:sldId id="334" r:id="rId5"/>
    <p:sldId id="329" r:id="rId6"/>
    <p:sldId id="331" r:id="rId7"/>
    <p:sldId id="332" r:id="rId8"/>
    <p:sldId id="335" r:id="rId9"/>
    <p:sldId id="308" r:id="rId10"/>
    <p:sldId id="336" r:id="rId11"/>
    <p:sldId id="304" r:id="rId12"/>
    <p:sldId id="337" r:id="rId13"/>
    <p:sldId id="305" r:id="rId14"/>
    <p:sldId id="338" r:id="rId15"/>
    <p:sldId id="283" r:id="rId16"/>
    <p:sldId id="339" r:id="rId17"/>
    <p:sldId id="310" r:id="rId18"/>
    <p:sldId id="340" r:id="rId19"/>
    <p:sldId id="341" r:id="rId20"/>
    <p:sldId id="347" r:id="rId21"/>
    <p:sldId id="342" r:id="rId22"/>
    <p:sldId id="348" r:id="rId23"/>
    <p:sldId id="343" r:id="rId24"/>
    <p:sldId id="345" r:id="rId25"/>
    <p:sldId id="349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2" autoAdjust="0"/>
    <p:restoredTop sz="94660"/>
  </p:normalViewPr>
  <p:slideViewPr>
    <p:cSldViewPr snapToObjects="1">
      <p:cViewPr varScale="1">
        <p:scale>
          <a:sx n="72" d="100"/>
          <a:sy n="72" d="100"/>
        </p:scale>
        <p:origin x="3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D1F35-E9C3-4CCA-AE9D-851294C707B7}" type="datetimeFigureOut">
              <a:rPr lang="id-ID" smtClean="0"/>
              <a:pPr/>
              <a:t>13/02/2015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6F7F1-E2D2-466A-830D-8C201AE1166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8270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2234241"/>
          </a:xfrm>
        </p:spPr>
        <p:txBody>
          <a:bodyPr>
            <a:normAutofit/>
          </a:bodyPr>
          <a:lstStyle/>
          <a:p>
            <a:r>
              <a:rPr lang="en-US" dirty="0" err="1" smtClean="0"/>
              <a:t>Sesi</a:t>
            </a:r>
            <a:r>
              <a:rPr lang="en-US" dirty="0" smtClean="0"/>
              <a:t> 9</a:t>
            </a:r>
            <a:br>
              <a:rPr lang="en-US" dirty="0" smtClean="0"/>
            </a:br>
            <a:r>
              <a:rPr lang="en-US" dirty="0" smtClean="0"/>
              <a:t>GAMBARAN UMUM </a:t>
            </a:r>
            <a:br>
              <a:rPr lang="en-US" dirty="0" smtClean="0"/>
            </a:br>
            <a:r>
              <a:rPr lang="en-US" dirty="0" smtClean="0"/>
              <a:t>MODUL PELAPORAN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626786"/>
            <a:ext cx="7772400" cy="685808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err="1" smtClean="0"/>
              <a:t>Direktorat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Hewan</a:t>
            </a:r>
            <a:endParaRPr lang="en-US" sz="2800" dirty="0" smtClean="0"/>
          </a:p>
          <a:p>
            <a:r>
              <a:rPr lang="en-US" sz="2800" dirty="0" err="1" smtClean="0"/>
              <a:t>Direktorat</a:t>
            </a:r>
            <a:r>
              <a:rPr lang="en-US" sz="2800" dirty="0" smtClean="0"/>
              <a:t> </a:t>
            </a:r>
            <a:r>
              <a:rPr lang="en-US" sz="2800" dirty="0" err="1" smtClean="0"/>
              <a:t>Jenderal</a:t>
            </a:r>
            <a:r>
              <a:rPr lang="en-US" sz="2800" dirty="0" smtClean="0"/>
              <a:t> </a:t>
            </a:r>
            <a:r>
              <a:rPr lang="en-US" sz="2800" dirty="0" err="1" smtClean="0"/>
              <a:t>Peternakan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Hewan</a:t>
            </a:r>
            <a:endParaRPr lang="fr-FR" sz="2800" dirty="0"/>
          </a:p>
        </p:txBody>
      </p:sp>
      <p:pic>
        <p:nvPicPr>
          <p:cNvPr id="10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53" y="197690"/>
            <a:ext cx="4960094" cy="279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95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SMS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/>
              <a:t>, </a:t>
            </a:r>
            <a:r>
              <a:rPr lang="en-US" dirty="0" err="1" smtClean="0"/>
              <a:t>paravet</a:t>
            </a:r>
            <a:r>
              <a:rPr lang="en-US" dirty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/>
              <a:t>lain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 smtClean="0"/>
              <a:t>surveilans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51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40768"/>
            <a:ext cx="8715436" cy="4968552"/>
          </a:xfrm>
        </p:spPr>
        <p:txBody>
          <a:bodyPr>
            <a:normAutofit lnSpcReduction="10000"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Nama </a:t>
            </a:r>
            <a:r>
              <a:rPr lang="en-US" dirty="0" err="1" smtClean="0">
                <a:sym typeface="Wingdings" panose="05000000000000000000" pitchFamily="2" charset="2"/>
              </a:rPr>
              <a:t>kegiatan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surveilans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Periode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kegiatan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Target </a:t>
            </a:r>
            <a:r>
              <a:rPr lang="en-US" dirty="0" err="1" smtClean="0">
                <a:sym typeface="Wingdings" panose="05000000000000000000" pitchFamily="2" charset="2"/>
              </a:rPr>
              <a:t>penyakit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Spesimen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diambil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Tujuan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surveilans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Jumlah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hewan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diambil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sampelnya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Lokasi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pengambilan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sampel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Waktu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pengambilan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sampel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Petugas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pengambil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sampel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Laboratorium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pengujian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97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terekam</a:t>
            </a:r>
            <a:r>
              <a:rPr lang="en-US" dirty="0" smtClean="0"/>
              <a:t> di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surveilans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endParaRPr lang="en-US" dirty="0" smtClean="0"/>
          </a:p>
          <a:p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melakukna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54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17" y="197676"/>
            <a:ext cx="8229600" cy="778098"/>
          </a:xfrm>
        </p:spPr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surveilans</a:t>
            </a:r>
            <a:r>
              <a:rPr lang="en-US" dirty="0" smtClean="0"/>
              <a:t> /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dilaksanakan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independen</a:t>
            </a:r>
            <a:r>
              <a:rPr lang="en-US" sz="3200" dirty="0" smtClean="0"/>
              <a:t> / </a:t>
            </a:r>
            <a:r>
              <a:rPr lang="en-US" sz="3200" dirty="0" err="1" smtClean="0"/>
              <a:t>terpisah</a:t>
            </a:r>
            <a:r>
              <a:rPr lang="en-US" sz="3200" dirty="0" smtClean="0"/>
              <a:t> (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)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err="1"/>
              <a:t>Modul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dilatihkan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pertemuan</a:t>
            </a:r>
            <a:r>
              <a:rPr lang="en-US" sz="3200" dirty="0"/>
              <a:t> </a:t>
            </a:r>
            <a:r>
              <a:rPr lang="en-US" sz="3200" dirty="0" err="1" smtClean="0"/>
              <a:t>setengah</a:t>
            </a:r>
            <a:r>
              <a:rPr lang="en-US" sz="3200" dirty="0" smtClean="0"/>
              <a:t> </a:t>
            </a:r>
            <a:r>
              <a:rPr lang="en-US" sz="3200" dirty="0" err="1" smtClean="0"/>
              <a:t>hari</a:t>
            </a:r>
            <a:endParaRPr lang="en-US" sz="3200" dirty="0"/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Pelaporan</a:t>
            </a:r>
            <a:r>
              <a:rPr lang="en-US" sz="3200" dirty="0" smtClean="0"/>
              <a:t> </a:t>
            </a:r>
            <a:r>
              <a:rPr lang="en-US" sz="3200" dirty="0" err="1" smtClean="0"/>
              <a:t>sms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435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/>
              <a:t>MODUL 7</a:t>
            </a:r>
          </a:p>
          <a:p>
            <a:pPr marL="0" indent="0" algn="ctr">
              <a:buNone/>
            </a:pPr>
            <a:r>
              <a:rPr lang="en-US" sz="7200" b="1" dirty="0" smtClean="0"/>
              <a:t>VAKSINASI (VAK)</a:t>
            </a:r>
            <a:endParaRPr lang="en-US" sz="7200" b="1" dirty="0"/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53" y="197690"/>
            <a:ext cx="4960094" cy="279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9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program </a:t>
            </a:r>
            <a:r>
              <a:rPr lang="en-US" dirty="0" err="1" smtClean="0"/>
              <a:t>vaksinasi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 smtClean="0"/>
              <a:t>lapangan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/>
              <a:t>PKH </a:t>
            </a:r>
            <a:r>
              <a:rPr lang="en-US" dirty="0" err="1" smtClean="0"/>
              <a:t>Provinsi</a:t>
            </a:r>
            <a:r>
              <a:rPr lang="en-US" dirty="0" smtClean="0"/>
              <a:t>/</a:t>
            </a:r>
            <a:r>
              <a:rPr lang="en-US" dirty="0" err="1" smtClean="0"/>
              <a:t>Kab</a:t>
            </a:r>
            <a:r>
              <a:rPr lang="en-US" dirty="0" smtClean="0"/>
              <a:t>/Kota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9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6486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40768"/>
            <a:ext cx="8715436" cy="4968552"/>
          </a:xfrm>
        </p:spPr>
        <p:txBody>
          <a:bodyPr>
            <a:normAutofit fontScale="92500" lnSpcReduction="20000"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Nama </a:t>
            </a:r>
            <a:r>
              <a:rPr lang="en-US" dirty="0" err="1" smtClean="0">
                <a:sym typeface="Wingdings" panose="05000000000000000000" pitchFamily="2" charset="2"/>
              </a:rPr>
              <a:t>kegiatan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Periode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waktu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kegiatan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Target </a:t>
            </a:r>
            <a:r>
              <a:rPr lang="en-US" dirty="0" err="1" smtClean="0">
                <a:sym typeface="Wingdings" panose="05000000000000000000" pitchFamily="2" charset="2"/>
              </a:rPr>
              <a:t>Penyakit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Jenis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vaksin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digunakan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Tujuan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vaksinasi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Jumlah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dosis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Spesies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hewan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divaksin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Jumlah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hewan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divaksin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pertama</a:t>
            </a:r>
            <a:r>
              <a:rPr lang="en-US" dirty="0" smtClean="0">
                <a:sym typeface="Wingdings" panose="05000000000000000000" pitchFamily="2" charset="2"/>
              </a:rPr>
              <a:t> kali </a:t>
            </a:r>
            <a:r>
              <a:rPr lang="en-US" dirty="0" err="1" smtClean="0">
                <a:sym typeface="Wingdings" panose="05000000000000000000" pitchFamily="2" charset="2"/>
              </a:rPr>
              <a:t>vaksin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Jumlah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hewan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dibooster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Lokasi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pelaksanaan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vaksinasi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Waktu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vaksinasi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Petugas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melakukan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vaksinasi</a:t>
            </a: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3544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terekam</a:t>
            </a:r>
            <a:r>
              <a:rPr lang="en-US" dirty="0" smtClean="0"/>
              <a:t> di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endParaRPr lang="en-US" dirty="0" smtClean="0"/>
          </a:p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25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17" y="197676"/>
            <a:ext cx="8229600" cy="778098"/>
          </a:xfrm>
        </p:spPr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/</a:t>
            </a:r>
            <a:r>
              <a:rPr lang="en-US" dirty="0" err="1" smtClean="0"/>
              <a:t>petugas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dilaksanakan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independen</a:t>
            </a:r>
            <a:r>
              <a:rPr lang="en-US" sz="3200" dirty="0" smtClean="0"/>
              <a:t> / </a:t>
            </a:r>
            <a:r>
              <a:rPr lang="en-US" sz="3200" dirty="0" err="1" smtClean="0"/>
              <a:t>terpisah</a:t>
            </a:r>
            <a:r>
              <a:rPr lang="en-US" sz="3200" dirty="0" smtClean="0"/>
              <a:t> (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)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err="1"/>
              <a:t>Modul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dilatihkan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pertemuan</a:t>
            </a:r>
            <a:r>
              <a:rPr lang="en-US" sz="3200" dirty="0"/>
              <a:t> </a:t>
            </a:r>
            <a:r>
              <a:rPr lang="en-US" sz="3200" dirty="0" err="1" smtClean="0"/>
              <a:t>setengah</a:t>
            </a:r>
            <a:r>
              <a:rPr lang="en-US" sz="3200" dirty="0" smtClean="0"/>
              <a:t> </a:t>
            </a:r>
            <a:r>
              <a:rPr lang="en-US" sz="3200" dirty="0" err="1" smtClean="0"/>
              <a:t>hari</a:t>
            </a:r>
            <a:endParaRPr lang="en-US" sz="3200" dirty="0"/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Pelaporan</a:t>
            </a:r>
            <a:r>
              <a:rPr lang="en-US" sz="3200" dirty="0" smtClean="0"/>
              <a:t> </a:t>
            </a:r>
            <a:r>
              <a:rPr lang="en-US" sz="3200" dirty="0" err="1" smtClean="0"/>
              <a:t>sms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519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/>
              <a:t>MODUL 4</a:t>
            </a:r>
          </a:p>
          <a:p>
            <a:pPr marL="0" indent="0" algn="ctr">
              <a:buNone/>
            </a:pPr>
            <a:r>
              <a:rPr lang="en-US" sz="7200" b="1" dirty="0" smtClean="0"/>
              <a:t>SKKH</a:t>
            </a:r>
            <a:endParaRPr lang="en-US" sz="7200" b="1" dirty="0"/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53" y="197690"/>
            <a:ext cx="4960094" cy="279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1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/>
              <a:t>MODUL 6</a:t>
            </a:r>
          </a:p>
          <a:p>
            <a:pPr marL="0" indent="0" algn="ctr">
              <a:buNone/>
            </a:pPr>
            <a:r>
              <a:rPr lang="en-US" sz="7200" b="1" dirty="0" smtClean="0"/>
              <a:t>POPULASI (POP)</a:t>
            </a:r>
            <a:endParaRPr lang="en-US" sz="7200" b="1" dirty="0"/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53" y="197690"/>
            <a:ext cx="4960094" cy="279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7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Mengumpulkan</a:t>
            </a:r>
            <a:r>
              <a:rPr lang="en-US" dirty="0" smtClean="0"/>
              <a:t> data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881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sms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pelsa</a:t>
            </a:r>
            <a:r>
              <a:rPr lang="en-US" dirty="0" smtClean="0"/>
              <a:t> (</a:t>
            </a:r>
            <a:r>
              <a:rPr lang="en-US" dirty="0" err="1" smtClean="0"/>
              <a:t>pelapor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),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sensus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289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Lokasi</a:t>
            </a:r>
            <a:endParaRPr lang="en-US" dirty="0" smtClean="0"/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endParaRPr lang="en-US" dirty="0" smtClean="0"/>
          </a:p>
          <a:p>
            <a:r>
              <a:rPr lang="en-US" dirty="0" err="1" smtClean="0"/>
              <a:t>Pelapor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39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terkumpul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data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endParaRPr lang="en-US" dirty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program </a:t>
            </a:r>
            <a:r>
              <a:rPr lang="en-US" dirty="0" err="1" smtClean="0"/>
              <a:t>surveilans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program </a:t>
            </a:r>
            <a:r>
              <a:rPr lang="en-US" dirty="0" err="1" smtClean="0"/>
              <a:t>vaksinasi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87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17" y="197676"/>
            <a:ext cx="8229600" cy="778098"/>
          </a:xfrm>
        </p:spPr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dilaksanakan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independen</a:t>
            </a:r>
            <a:r>
              <a:rPr lang="en-US" sz="3200" dirty="0" smtClean="0"/>
              <a:t> / </a:t>
            </a:r>
            <a:r>
              <a:rPr lang="en-US" sz="3200" dirty="0" err="1" smtClean="0"/>
              <a:t>terpisah</a:t>
            </a:r>
            <a:r>
              <a:rPr lang="en-US" sz="3200" dirty="0" smtClean="0"/>
              <a:t> (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)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err="1"/>
              <a:t>Modul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dilatihkan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pertemuan</a:t>
            </a:r>
            <a:r>
              <a:rPr lang="en-US" sz="3200" dirty="0"/>
              <a:t> </a:t>
            </a:r>
            <a:r>
              <a:rPr lang="en-US" sz="3200" dirty="0" smtClean="0"/>
              <a:t>2 jam</a:t>
            </a:r>
            <a:endParaRPr lang="en-US" sz="3200" dirty="0"/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Pelaporan</a:t>
            </a:r>
            <a:r>
              <a:rPr lang="en-US" sz="3200" dirty="0" smtClean="0"/>
              <a:t> </a:t>
            </a:r>
            <a:r>
              <a:rPr lang="en-US" sz="3200" dirty="0" err="1" smtClean="0"/>
              <a:t>sms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43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/>
          <a:lstStyle/>
          <a:p>
            <a:r>
              <a:rPr lang="en-US" dirty="0" err="1" smtClean="0"/>
              <a:t>Terimakasih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2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Mengumpulkan</a:t>
            </a:r>
            <a:r>
              <a:rPr lang="en-US" dirty="0" smtClean="0"/>
              <a:t> data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SMS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75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etugas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SKKH</a:t>
            </a:r>
          </a:p>
          <a:p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Point</a:t>
            </a:r>
          </a:p>
          <a:p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2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endParaRPr lang="en-US" dirty="0" smtClean="0"/>
          </a:p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yang </a:t>
            </a:r>
            <a:r>
              <a:rPr lang="en-US" dirty="0" err="1" smtClean="0"/>
              <a:t>dilalu</a:t>
            </a:r>
            <a:r>
              <a:rPr lang="en-US" dirty="0" smtClean="0"/>
              <a:t> </a:t>
            </a:r>
            <a:r>
              <a:rPr lang="en-US" dirty="0" err="1" smtClean="0"/>
              <a:t>lintaskan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yang </a:t>
            </a:r>
            <a:r>
              <a:rPr lang="en-US" dirty="0" err="1" smtClean="0"/>
              <a:t>dilalu</a:t>
            </a:r>
            <a:r>
              <a:rPr lang="en-US" dirty="0" smtClean="0"/>
              <a:t> </a:t>
            </a:r>
            <a:r>
              <a:rPr lang="en-US" dirty="0" err="1" smtClean="0"/>
              <a:t>lintaskan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3345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terkumpul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data yang </a:t>
            </a:r>
            <a:r>
              <a:rPr lang="en-US" dirty="0" err="1" smtClean="0"/>
              <a:t>dikirimkan</a:t>
            </a:r>
            <a:endParaRPr lang="en-US" dirty="0" smtClean="0"/>
          </a:p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para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SKKH yang </a:t>
            </a:r>
            <a:r>
              <a:rPr lang="en-US" dirty="0" err="1" smtClean="0"/>
              <a:t>diterbitkan</a:t>
            </a:r>
            <a:endParaRPr lang="en-US" dirty="0" smtClean="0"/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data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,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6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Modul</a:t>
            </a:r>
            <a:r>
              <a:rPr lang="en-US" dirty="0"/>
              <a:t> SKKH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dilatihkan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point/</a:t>
            </a:r>
            <a:r>
              <a:rPr lang="en-US" dirty="0" err="1"/>
              <a:t>petugas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SKKH</a:t>
            </a:r>
          </a:p>
          <a:p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iSIKHNAS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  <a:p>
            <a:r>
              <a:rPr lang="en-US" dirty="0" smtClean="0"/>
              <a:t>SMS </a:t>
            </a:r>
            <a:r>
              <a:rPr lang="en-US" dirty="0" err="1"/>
              <a:t>b</a:t>
            </a:r>
            <a:r>
              <a:rPr lang="en-US" dirty="0" err="1" smtClean="0"/>
              <a:t>antuan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  <a:p>
            <a:r>
              <a:rPr lang="en-US" dirty="0" err="1" smtClean="0"/>
              <a:t>Modul</a:t>
            </a:r>
            <a:r>
              <a:rPr lang="en-US" dirty="0" smtClean="0"/>
              <a:t> SKKH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dilatihkan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/</a:t>
            </a:r>
            <a:r>
              <a:rPr lang="en-US" dirty="0" err="1" smtClean="0"/>
              <a:t>terpisah</a:t>
            </a:r>
            <a:r>
              <a:rPr lang="en-US" dirty="0" smtClean="0"/>
              <a:t> (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lain)</a:t>
            </a:r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dilatihkan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24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/>
              <a:t>MODUL 5</a:t>
            </a:r>
          </a:p>
          <a:p>
            <a:pPr marL="0" indent="0" algn="ctr">
              <a:buNone/>
            </a:pPr>
            <a:r>
              <a:rPr lang="en-US" sz="7200" b="1" dirty="0" smtClean="0"/>
              <a:t>SURVEILANS </a:t>
            </a:r>
            <a:endParaRPr lang="en-US" sz="7200" b="1" dirty="0"/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53" y="197690"/>
            <a:ext cx="4960094" cy="279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99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Tujuan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program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surveilans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program </a:t>
            </a:r>
            <a:r>
              <a:rPr lang="en-US" dirty="0" err="1" smtClean="0"/>
              <a:t>Bvet</a:t>
            </a:r>
            <a:r>
              <a:rPr lang="en-US" dirty="0" smtClean="0"/>
              <a:t>/</a:t>
            </a:r>
            <a:r>
              <a:rPr lang="en-US" dirty="0" err="1" smtClean="0"/>
              <a:t>BBVet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program </a:t>
            </a:r>
            <a:r>
              <a:rPr lang="en-US" dirty="0" err="1" smtClean="0"/>
              <a:t>Dinas</a:t>
            </a:r>
            <a:r>
              <a:rPr lang="en-US" dirty="0" smtClean="0"/>
              <a:t> PKH </a:t>
            </a:r>
            <a:r>
              <a:rPr lang="en-US" dirty="0" err="1" smtClean="0"/>
              <a:t>Provinsi</a:t>
            </a:r>
            <a:r>
              <a:rPr lang="en-US" dirty="0" smtClean="0"/>
              <a:t>/</a:t>
            </a:r>
            <a:r>
              <a:rPr lang="en-US" dirty="0" err="1" smtClean="0"/>
              <a:t>Kab</a:t>
            </a:r>
            <a:r>
              <a:rPr lang="en-US" dirty="0" smtClean="0"/>
              <a:t>/Kota</a:t>
            </a:r>
          </a:p>
        </p:txBody>
      </p:sp>
    </p:spTree>
    <p:extLst>
      <p:ext uri="{BB962C8B-B14F-4D97-AF65-F5344CB8AC3E}">
        <p14:creationId xmlns:p14="http://schemas.microsoft.com/office/powerpoint/2010/main" val="213562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11361</TotalTime>
  <Words>573</Words>
  <Application>Microsoft Office PowerPoint</Application>
  <PresentationFormat>Tampilan Layar (4:3)</PresentationFormat>
  <Paragraphs>105</Paragraphs>
  <Slides>26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Office Theme</vt:lpstr>
      <vt:lpstr>Sesi 9 GAMBARAN UMUM  MODUL PELAPORAN</vt:lpstr>
      <vt:lpstr>Presentasi PowerPoint</vt:lpstr>
      <vt:lpstr>Tujuan</vt:lpstr>
      <vt:lpstr>Pengguna</vt:lpstr>
      <vt:lpstr>Informasi yang dikumpulkan</vt:lpstr>
      <vt:lpstr>Manfaat</vt:lpstr>
      <vt:lpstr>Strategi Pelatihan</vt:lpstr>
      <vt:lpstr>Presentasi PowerPoint</vt:lpstr>
      <vt:lpstr>Tujuan</vt:lpstr>
      <vt:lpstr>Pengguna</vt:lpstr>
      <vt:lpstr>Informasi yang dikumpulkan</vt:lpstr>
      <vt:lpstr>Manfaat</vt:lpstr>
      <vt:lpstr>Strategi Pelatihan</vt:lpstr>
      <vt:lpstr>Presentasi PowerPoint</vt:lpstr>
      <vt:lpstr>Tujuan</vt:lpstr>
      <vt:lpstr>Pengguna</vt:lpstr>
      <vt:lpstr>Informasi yang dikumpulkan</vt:lpstr>
      <vt:lpstr>Manfaat </vt:lpstr>
      <vt:lpstr>Strategi Pelatihan</vt:lpstr>
      <vt:lpstr>Presentasi PowerPoint</vt:lpstr>
      <vt:lpstr>Tujuan</vt:lpstr>
      <vt:lpstr>Pengguna</vt:lpstr>
      <vt:lpstr>Informasi yang dikumpulkan</vt:lpstr>
      <vt:lpstr>Manfaat</vt:lpstr>
      <vt:lpstr>Strategi Pelatihan</vt:lpstr>
      <vt:lpstr>Terimakasih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105</cp:revision>
  <dcterms:created xsi:type="dcterms:W3CDTF">2013-03-15T18:03:41Z</dcterms:created>
  <dcterms:modified xsi:type="dcterms:W3CDTF">2015-02-13T07:20:59Z</dcterms:modified>
</cp:coreProperties>
</file>