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</p:sldMasterIdLst>
  <p:notesMasterIdLst>
    <p:notesMasterId r:id="rId28"/>
  </p:notesMasterIdLst>
  <p:sldIdLst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74" r:id="rId22"/>
    <p:sldId id="275" r:id="rId23"/>
    <p:sldId id="276" r:id="rId24"/>
    <p:sldId id="277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4" autoAdjust="0"/>
  </p:normalViewPr>
  <p:slideViewPr>
    <p:cSldViewPr snapToObjects="1">
      <p:cViewPr varScale="1">
        <p:scale>
          <a:sx n="112" d="100"/>
          <a:sy n="112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C9F06-BEAF-438C-96F0-D90ADE12B82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E559FA9-8880-4683-8F16-CE23E73D3E92}">
      <dgm:prSet phldrT="[Text]"/>
      <dgm:spPr/>
      <dgm:t>
        <a:bodyPr/>
        <a:lstStyle/>
        <a:p>
          <a:r>
            <a:rPr lang="id-ID" dirty="0" smtClean="0"/>
            <a:t>Section</a:t>
          </a:r>
        </a:p>
        <a:p>
          <a:r>
            <a:rPr lang="id-ID" dirty="0" smtClean="0"/>
            <a:t>1</a:t>
          </a:r>
          <a:endParaRPr lang="id-ID" dirty="0"/>
        </a:p>
      </dgm:t>
    </dgm:pt>
    <dgm:pt modelId="{FED759F6-AA74-44E2-8A5B-7A52EB32DA34}" type="parTrans" cxnId="{39DC120A-7797-4763-B912-80D5AA5363F8}">
      <dgm:prSet/>
      <dgm:spPr/>
      <dgm:t>
        <a:bodyPr/>
        <a:lstStyle/>
        <a:p>
          <a:endParaRPr lang="id-ID"/>
        </a:p>
      </dgm:t>
    </dgm:pt>
    <dgm:pt modelId="{8F1E561F-C99C-4BCE-9771-5907102DED74}" type="sibTrans" cxnId="{39DC120A-7797-4763-B912-80D5AA5363F8}">
      <dgm:prSet/>
      <dgm:spPr/>
      <dgm:t>
        <a:bodyPr/>
        <a:lstStyle/>
        <a:p>
          <a:endParaRPr lang="id-ID"/>
        </a:p>
      </dgm:t>
    </dgm:pt>
    <dgm:pt modelId="{6B91B2EB-9639-428F-8E74-58F3522C6218}">
      <dgm:prSet phldrT="[Text]"/>
      <dgm:spPr/>
      <dgm:t>
        <a:bodyPr/>
        <a:lstStyle/>
        <a:p>
          <a:r>
            <a:rPr lang="id-ID" dirty="0" smtClean="0"/>
            <a:t>Prinsip pengelolaan data 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endParaRPr lang="id-ID" dirty="0">
            <a:solidFill>
              <a:srgbClr val="FF0000"/>
            </a:solidFill>
          </a:endParaRPr>
        </a:p>
      </dgm:t>
    </dgm:pt>
    <dgm:pt modelId="{5810BD7C-E27B-44DA-ADFC-223D70AD500B}" type="parTrans" cxnId="{52B82319-91E6-4CAB-A600-A821C4A36ECA}">
      <dgm:prSet/>
      <dgm:spPr/>
      <dgm:t>
        <a:bodyPr/>
        <a:lstStyle/>
        <a:p>
          <a:endParaRPr lang="id-ID"/>
        </a:p>
      </dgm:t>
    </dgm:pt>
    <dgm:pt modelId="{65FD3610-5E92-43B7-83D7-14270F6525CE}" type="sibTrans" cxnId="{52B82319-91E6-4CAB-A600-A821C4A36ECA}">
      <dgm:prSet/>
      <dgm:spPr/>
      <dgm:t>
        <a:bodyPr/>
        <a:lstStyle/>
        <a:p>
          <a:endParaRPr lang="id-ID"/>
        </a:p>
      </dgm:t>
    </dgm:pt>
    <dgm:pt modelId="{55D749A6-BA84-49DF-B9DE-6466E32659F1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2</a:t>
          </a:r>
          <a:endParaRPr lang="id-ID" dirty="0"/>
        </a:p>
      </dgm:t>
    </dgm:pt>
    <dgm:pt modelId="{9746A22E-6442-4A95-8EB8-CFE8346E8EF9}" type="parTrans" cxnId="{E9956E7E-2CAF-44CB-95A4-EFCDD24B5E7E}">
      <dgm:prSet/>
      <dgm:spPr/>
      <dgm:t>
        <a:bodyPr/>
        <a:lstStyle/>
        <a:p>
          <a:endParaRPr lang="id-ID"/>
        </a:p>
      </dgm:t>
    </dgm:pt>
    <dgm:pt modelId="{77AB7DC1-D3E8-40E8-84AA-7204E5E067F2}" type="sibTrans" cxnId="{E9956E7E-2CAF-44CB-95A4-EFCDD24B5E7E}">
      <dgm:prSet/>
      <dgm:spPr/>
      <dgm:t>
        <a:bodyPr/>
        <a:lstStyle/>
        <a:p>
          <a:endParaRPr lang="id-ID"/>
        </a:p>
      </dgm:t>
    </dgm:pt>
    <dgm:pt modelId="{52C52BD6-449D-4B6B-B63A-929E9913B29C}">
      <dgm:prSet phldrT="[Text]"/>
      <dgm:spPr/>
      <dgm:t>
        <a:bodyPr/>
        <a:lstStyle/>
        <a:p>
          <a:r>
            <a:rPr lang="id-ID" dirty="0" smtClean="0"/>
            <a:t>Keterampilan Excel dasar 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endParaRPr lang="id-ID" dirty="0">
            <a:solidFill>
              <a:srgbClr val="FF0000"/>
            </a:solidFill>
          </a:endParaRPr>
        </a:p>
      </dgm:t>
    </dgm:pt>
    <dgm:pt modelId="{9806B6A6-CDDC-4C07-A92A-12F58B99786F}" type="parTrans" cxnId="{DB8CE7E2-113B-4428-B01D-D5C59CF1AD39}">
      <dgm:prSet/>
      <dgm:spPr/>
      <dgm:t>
        <a:bodyPr/>
        <a:lstStyle/>
        <a:p>
          <a:endParaRPr lang="id-ID"/>
        </a:p>
      </dgm:t>
    </dgm:pt>
    <dgm:pt modelId="{2D2E1A7B-CAB2-4C14-846F-20DFB3D49019}" type="sibTrans" cxnId="{DB8CE7E2-113B-4428-B01D-D5C59CF1AD39}">
      <dgm:prSet/>
      <dgm:spPr/>
      <dgm:t>
        <a:bodyPr/>
        <a:lstStyle/>
        <a:p>
          <a:endParaRPr lang="id-ID"/>
        </a:p>
      </dgm:t>
    </dgm:pt>
    <dgm:pt modelId="{135A27B4-738E-4FCB-A79E-F5A5E72A6A8E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3</a:t>
          </a:r>
          <a:endParaRPr lang="id-ID" dirty="0"/>
        </a:p>
      </dgm:t>
    </dgm:pt>
    <dgm:pt modelId="{CACF8C1C-030E-483A-99A2-B93CFB2BFB1E}" type="parTrans" cxnId="{64D7D1BE-9C38-4700-BA76-2186F52F8C22}">
      <dgm:prSet/>
      <dgm:spPr/>
      <dgm:t>
        <a:bodyPr/>
        <a:lstStyle/>
        <a:p>
          <a:endParaRPr lang="id-ID"/>
        </a:p>
      </dgm:t>
    </dgm:pt>
    <dgm:pt modelId="{7EF073CB-E1FD-43AA-BF14-B51E718795BE}" type="sibTrans" cxnId="{64D7D1BE-9C38-4700-BA76-2186F52F8C22}">
      <dgm:prSet/>
      <dgm:spPr/>
      <dgm:t>
        <a:bodyPr/>
        <a:lstStyle/>
        <a:p>
          <a:endParaRPr lang="id-ID"/>
        </a:p>
      </dgm:t>
    </dgm:pt>
    <dgm:pt modelId="{C497BA87-9E19-4CDF-954E-048C4797964F}">
      <dgm:prSet phldrT="[Text]"/>
      <dgm:spPr/>
      <dgm:t>
        <a:bodyPr/>
        <a:lstStyle/>
        <a:p>
          <a:r>
            <a:rPr lang="id-ID" dirty="0" smtClean="0"/>
            <a:t>Merapikan Data 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r>
            <a:rPr lang="id-ID" dirty="0" smtClean="0">
              <a:solidFill>
                <a:srgbClr val="FF0000"/>
              </a:solidFill>
            </a:rPr>
            <a:t> </a:t>
          </a:r>
          <a:endParaRPr lang="id-ID" dirty="0">
            <a:solidFill>
              <a:srgbClr val="FF0000"/>
            </a:solidFill>
          </a:endParaRPr>
        </a:p>
      </dgm:t>
    </dgm:pt>
    <dgm:pt modelId="{B9E5108F-0A79-426A-B84E-0836403C15CB}" type="parTrans" cxnId="{F4C4E994-4E96-4F0C-B009-D9E44604B360}">
      <dgm:prSet/>
      <dgm:spPr/>
      <dgm:t>
        <a:bodyPr/>
        <a:lstStyle/>
        <a:p>
          <a:endParaRPr lang="id-ID"/>
        </a:p>
      </dgm:t>
    </dgm:pt>
    <dgm:pt modelId="{80B6F25E-5A42-46F7-AB3D-48C98C13C379}" type="sibTrans" cxnId="{F4C4E994-4E96-4F0C-B009-D9E44604B360}">
      <dgm:prSet/>
      <dgm:spPr/>
      <dgm:t>
        <a:bodyPr/>
        <a:lstStyle/>
        <a:p>
          <a:endParaRPr lang="id-ID"/>
        </a:p>
      </dgm:t>
    </dgm:pt>
    <dgm:pt modelId="{3A3E76A9-2518-4085-9328-D6412EFED215}">
      <dgm:prSet phldrT="[Text]"/>
      <dgm:spPr/>
      <dgm:t>
        <a:bodyPr/>
        <a:lstStyle/>
        <a:p>
          <a:endParaRPr lang="id-ID" dirty="0"/>
        </a:p>
      </dgm:t>
    </dgm:pt>
    <dgm:pt modelId="{A2B85BC5-1A17-4BC1-90D9-0254C80403EA}" type="parTrans" cxnId="{8ABCEE24-061B-461E-BD87-E0DFADCEC3E7}">
      <dgm:prSet/>
      <dgm:spPr/>
      <dgm:t>
        <a:bodyPr/>
        <a:lstStyle/>
        <a:p>
          <a:endParaRPr lang="id-ID"/>
        </a:p>
      </dgm:t>
    </dgm:pt>
    <dgm:pt modelId="{8A10637C-23F5-4222-83CF-4850A3E3B72B}" type="sibTrans" cxnId="{8ABCEE24-061B-461E-BD87-E0DFADCEC3E7}">
      <dgm:prSet/>
      <dgm:spPr/>
      <dgm:t>
        <a:bodyPr/>
        <a:lstStyle/>
        <a:p>
          <a:endParaRPr lang="id-ID"/>
        </a:p>
      </dgm:t>
    </dgm:pt>
    <dgm:pt modelId="{1BBFF0F5-093E-4B50-BDB6-0643918D08EC}">
      <dgm:prSet/>
      <dgm:spPr/>
      <dgm:t>
        <a:bodyPr/>
        <a:lstStyle/>
        <a:p>
          <a:r>
            <a:rPr lang="id-ID" dirty="0" smtClean="0"/>
            <a:t>Menyiapkan Keluaran/ Output </a:t>
          </a:r>
          <a:r>
            <a:rPr lang="id-ID" dirty="0" smtClean="0">
              <a:solidFill>
                <a:srgbClr val="FF0000"/>
              </a:solidFill>
            </a:rPr>
            <a:t> </a:t>
          </a:r>
          <a:endParaRPr lang="id-ID" dirty="0">
            <a:solidFill>
              <a:srgbClr val="FF0000"/>
            </a:solidFill>
          </a:endParaRPr>
        </a:p>
      </dgm:t>
    </dgm:pt>
    <dgm:pt modelId="{0AB68D63-F603-4F72-AC7F-D12C8996A67E}" type="parTrans" cxnId="{15C55EA5-B40A-48D7-BD3C-D5266EA8C304}">
      <dgm:prSet/>
      <dgm:spPr/>
      <dgm:t>
        <a:bodyPr/>
        <a:lstStyle/>
        <a:p>
          <a:endParaRPr lang="id-ID"/>
        </a:p>
      </dgm:t>
    </dgm:pt>
    <dgm:pt modelId="{57702E48-C3E3-4E12-9828-503F876CD29B}" type="sibTrans" cxnId="{15C55EA5-B40A-48D7-BD3C-D5266EA8C304}">
      <dgm:prSet/>
      <dgm:spPr/>
      <dgm:t>
        <a:bodyPr/>
        <a:lstStyle/>
        <a:p>
          <a:endParaRPr lang="id-ID"/>
        </a:p>
      </dgm:t>
    </dgm:pt>
    <dgm:pt modelId="{EF7F9DF9-6300-4D48-9168-929203146D83}" type="pres">
      <dgm:prSet presAssocID="{8ABC9F06-BEAF-438C-96F0-D90ADE12B8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E60EC4-DD58-4F9E-831A-55EB329A9BF6}" type="pres">
      <dgm:prSet presAssocID="{0E559FA9-8880-4683-8F16-CE23E73D3E92}" presName="composite" presStyleCnt="0"/>
      <dgm:spPr/>
    </dgm:pt>
    <dgm:pt modelId="{EBA31D3A-6737-4E54-B4CD-8BF4B804473A}" type="pres">
      <dgm:prSet presAssocID="{0E559FA9-8880-4683-8F16-CE23E73D3E9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EA71B0-0861-4112-B954-95F7AA086E8A}" type="pres">
      <dgm:prSet presAssocID="{0E559FA9-8880-4683-8F16-CE23E73D3E9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008C68-4399-4594-B051-48333E02DF36}" type="pres">
      <dgm:prSet presAssocID="{8F1E561F-C99C-4BCE-9771-5907102DED74}" presName="sp" presStyleCnt="0"/>
      <dgm:spPr/>
    </dgm:pt>
    <dgm:pt modelId="{D6E10F0D-6BD8-495B-A9B8-5720AF1214DE}" type="pres">
      <dgm:prSet presAssocID="{55D749A6-BA84-49DF-B9DE-6466E32659F1}" presName="composite" presStyleCnt="0"/>
      <dgm:spPr/>
    </dgm:pt>
    <dgm:pt modelId="{12B8E3C8-EE35-4461-9970-956AFF5999AD}" type="pres">
      <dgm:prSet presAssocID="{55D749A6-BA84-49DF-B9DE-6466E32659F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53FA34-CCAD-42A6-A839-1FC23D3F7168}" type="pres">
      <dgm:prSet presAssocID="{55D749A6-BA84-49DF-B9DE-6466E32659F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E8FE27-3DD3-43A4-8E1A-ACB346C2FAA9}" type="pres">
      <dgm:prSet presAssocID="{77AB7DC1-D3E8-40E8-84AA-7204E5E067F2}" presName="sp" presStyleCnt="0"/>
      <dgm:spPr/>
    </dgm:pt>
    <dgm:pt modelId="{36FEA25A-1A8C-401D-9BFC-56AD0259922D}" type="pres">
      <dgm:prSet presAssocID="{135A27B4-738E-4FCB-A79E-F5A5E72A6A8E}" presName="composite" presStyleCnt="0"/>
      <dgm:spPr/>
    </dgm:pt>
    <dgm:pt modelId="{5109EE11-D359-426D-B9F4-BF43A17DE3C7}" type="pres">
      <dgm:prSet presAssocID="{135A27B4-738E-4FCB-A79E-F5A5E72A6A8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E1AE30-AD4B-4475-B902-360DF0792E8C}" type="pres">
      <dgm:prSet presAssocID="{135A27B4-738E-4FCB-A79E-F5A5E72A6A8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4DC596-1BB4-4F25-9A45-BD33AFA0B800}" type="pres">
      <dgm:prSet presAssocID="{7EF073CB-E1FD-43AA-BF14-B51E718795BE}" presName="sp" presStyleCnt="0"/>
      <dgm:spPr/>
    </dgm:pt>
    <dgm:pt modelId="{5D42067E-B7D9-4822-9923-92A2F334CFE5}" type="pres">
      <dgm:prSet presAssocID="{3A3E76A9-2518-4085-9328-D6412EFED215}" presName="composite" presStyleCnt="0"/>
      <dgm:spPr/>
    </dgm:pt>
    <dgm:pt modelId="{AD86B657-8F09-4104-A6CB-835D21F13D5F}" type="pres">
      <dgm:prSet presAssocID="{3A3E76A9-2518-4085-9328-D6412EFED21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3F7E41-5352-400A-9887-5BD646F3E785}" type="pres">
      <dgm:prSet presAssocID="{3A3E76A9-2518-4085-9328-D6412EFED21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4D7D1BE-9C38-4700-BA76-2186F52F8C22}" srcId="{8ABC9F06-BEAF-438C-96F0-D90ADE12B828}" destId="{135A27B4-738E-4FCB-A79E-F5A5E72A6A8E}" srcOrd="2" destOrd="0" parTransId="{CACF8C1C-030E-483A-99A2-B93CFB2BFB1E}" sibTransId="{7EF073CB-E1FD-43AA-BF14-B51E718795BE}"/>
    <dgm:cxn modelId="{5CC6E5C0-DB79-4D37-9364-4EAC2363B5BA}" type="presOf" srcId="{135A27B4-738E-4FCB-A79E-F5A5E72A6A8E}" destId="{5109EE11-D359-426D-B9F4-BF43A17DE3C7}" srcOrd="0" destOrd="0" presId="urn:microsoft.com/office/officeart/2005/8/layout/chevron2"/>
    <dgm:cxn modelId="{E59A938C-223D-4D26-B592-082316060B7F}" type="presOf" srcId="{C497BA87-9E19-4CDF-954E-048C4797964F}" destId="{A6E1AE30-AD4B-4475-B902-360DF0792E8C}" srcOrd="0" destOrd="0" presId="urn:microsoft.com/office/officeart/2005/8/layout/chevron2"/>
    <dgm:cxn modelId="{39DC120A-7797-4763-B912-80D5AA5363F8}" srcId="{8ABC9F06-BEAF-438C-96F0-D90ADE12B828}" destId="{0E559FA9-8880-4683-8F16-CE23E73D3E92}" srcOrd="0" destOrd="0" parTransId="{FED759F6-AA74-44E2-8A5B-7A52EB32DA34}" sibTransId="{8F1E561F-C99C-4BCE-9771-5907102DED74}"/>
    <dgm:cxn modelId="{AE4E701B-3469-412F-AC9E-7CC9676E5087}" type="presOf" srcId="{55D749A6-BA84-49DF-B9DE-6466E32659F1}" destId="{12B8E3C8-EE35-4461-9970-956AFF5999AD}" srcOrd="0" destOrd="0" presId="urn:microsoft.com/office/officeart/2005/8/layout/chevron2"/>
    <dgm:cxn modelId="{E9956E7E-2CAF-44CB-95A4-EFCDD24B5E7E}" srcId="{8ABC9F06-BEAF-438C-96F0-D90ADE12B828}" destId="{55D749A6-BA84-49DF-B9DE-6466E32659F1}" srcOrd="1" destOrd="0" parTransId="{9746A22E-6442-4A95-8EB8-CFE8346E8EF9}" sibTransId="{77AB7DC1-D3E8-40E8-84AA-7204E5E067F2}"/>
    <dgm:cxn modelId="{CAB13E3A-DA3C-4811-81D4-336B92C857B2}" type="presOf" srcId="{52C52BD6-449D-4B6B-B63A-929E9913B29C}" destId="{9753FA34-CCAD-42A6-A839-1FC23D3F7168}" srcOrd="0" destOrd="0" presId="urn:microsoft.com/office/officeart/2005/8/layout/chevron2"/>
    <dgm:cxn modelId="{297EC0B8-DB74-4725-9FD0-C0C5BEE59703}" type="presOf" srcId="{1BBFF0F5-093E-4B50-BDB6-0643918D08EC}" destId="{953F7E41-5352-400A-9887-5BD646F3E785}" srcOrd="0" destOrd="0" presId="urn:microsoft.com/office/officeart/2005/8/layout/chevron2"/>
    <dgm:cxn modelId="{F4C4E994-4E96-4F0C-B009-D9E44604B360}" srcId="{135A27B4-738E-4FCB-A79E-F5A5E72A6A8E}" destId="{C497BA87-9E19-4CDF-954E-048C4797964F}" srcOrd="0" destOrd="0" parTransId="{B9E5108F-0A79-426A-B84E-0836403C15CB}" sibTransId="{80B6F25E-5A42-46F7-AB3D-48C98C13C379}"/>
    <dgm:cxn modelId="{8ABCEE24-061B-461E-BD87-E0DFADCEC3E7}" srcId="{8ABC9F06-BEAF-438C-96F0-D90ADE12B828}" destId="{3A3E76A9-2518-4085-9328-D6412EFED215}" srcOrd="3" destOrd="0" parTransId="{A2B85BC5-1A17-4BC1-90D9-0254C80403EA}" sibTransId="{8A10637C-23F5-4222-83CF-4850A3E3B72B}"/>
    <dgm:cxn modelId="{B254DC89-4126-4FFF-A1E6-C95C4619C422}" type="presOf" srcId="{0E559FA9-8880-4683-8F16-CE23E73D3E92}" destId="{EBA31D3A-6737-4E54-B4CD-8BF4B804473A}" srcOrd="0" destOrd="0" presId="urn:microsoft.com/office/officeart/2005/8/layout/chevron2"/>
    <dgm:cxn modelId="{DB8CE7E2-113B-4428-B01D-D5C59CF1AD39}" srcId="{55D749A6-BA84-49DF-B9DE-6466E32659F1}" destId="{52C52BD6-449D-4B6B-B63A-929E9913B29C}" srcOrd="0" destOrd="0" parTransId="{9806B6A6-CDDC-4C07-A92A-12F58B99786F}" sibTransId="{2D2E1A7B-CAB2-4C14-846F-20DFB3D49019}"/>
    <dgm:cxn modelId="{52B82319-91E6-4CAB-A600-A821C4A36ECA}" srcId="{0E559FA9-8880-4683-8F16-CE23E73D3E92}" destId="{6B91B2EB-9639-428F-8E74-58F3522C6218}" srcOrd="0" destOrd="0" parTransId="{5810BD7C-E27B-44DA-ADFC-223D70AD500B}" sibTransId="{65FD3610-5E92-43B7-83D7-14270F6525CE}"/>
    <dgm:cxn modelId="{15C55EA5-B40A-48D7-BD3C-D5266EA8C304}" srcId="{3A3E76A9-2518-4085-9328-D6412EFED215}" destId="{1BBFF0F5-093E-4B50-BDB6-0643918D08EC}" srcOrd="0" destOrd="0" parTransId="{0AB68D63-F603-4F72-AC7F-D12C8996A67E}" sibTransId="{57702E48-C3E3-4E12-9828-503F876CD29B}"/>
    <dgm:cxn modelId="{5333FA8A-FBCE-4B04-9EE7-39D80242C64A}" type="presOf" srcId="{6B91B2EB-9639-428F-8E74-58F3522C6218}" destId="{30EA71B0-0861-4112-B954-95F7AA086E8A}" srcOrd="0" destOrd="0" presId="urn:microsoft.com/office/officeart/2005/8/layout/chevron2"/>
    <dgm:cxn modelId="{2B4ECB04-CB76-4CC8-86A6-57D957BC7C4D}" type="presOf" srcId="{8ABC9F06-BEAF-438C-96F0-D90ADE12B828}" destId="{EF7F9DF9-6300-4D48-9168-929203146D83}" srcOrd="0" destOrd="0" presId="urn:microsoft.com/office/officeart/2005/8/layout/chevron2"/>
    <dgm:cxn modelId="{182EB9F8-52B4-4E99-89CD-C6C3DD719AC7}" type="presOf" srcId="{3A3E76A9-2518-4085-9328-D6412EFED215}" destId="{AD86B657-8F09-4104-A6CB-835D21F13D5F}" srcOrd="0" destOrd="0" presId="urn:microsoft.com/office/officeart/2005/8/layout/chevron2"/>
    <dgm:cxn modelId="{7FC7B376-C3A9-4963-A9A5-C54EDB21EBF7}" type="presParOf" srcId="{EF7F9DF9-6300-4D48-9168-929203146D83}" destId="{95E60EC4-DD58-4F9E-831A-55EB329A9BF6}" srcOrd="0" destOrd="0" presId="urn:microsoft.com/office/officeart/2005/8/layout/chevron2"/>
    <dgm:cxn modelId="{DF81DD43-08D0-444E-9BE8-BF84AC47A396}" type="presParOf" srcId="{95E60EC4-DD58-4F9E-831A-55EB329A9BF6}" destId="{EBA31D3A-6737-4E54-B4CD-8BF4B804473A}" srcOrd="0" destOrd="0" presId="urn:microsoft.com/office/officeart/2005/8/layout/chevron2"/>
    <dgm:cxn modelId="{C5AD7FC3-0C80-461B-B028-E172AEADF19C}" type="presParOf" srcId="{95E60EC4-DD58-4F9E-831A-55EB329A9BF6}" destId="{30EA71B0-0861-4112-B954-95F7AA086E8A}" srcOrd="1" destOrd="0" presId="urn:microsoft.com/office/officeart/2005/8/layout/chevron2"/>
    <dgm:cxn modelId="{D72B61C5-9260-45B4-AFD1-9C62B36D68CC}" type="presParOf" srcId="{EF7F9DF9-6300-4D48-9168-929203146D83}" destId="{24008C68-4399-4594-B051-48333E02DF36}" srcOrd="1" destOrd="0" presId="urn:microsoft.com/office/officeart/2005/8/layout/chevron2"/>
    <dgm:cxn modelId="{288179AE-CB8A-40D2-B70F-2277F97A8B21}" type="presParOf" srcId="{EF7F9DF9-6300-4D48-9168-929203146D83}" destId="{D6E10F0D-6BD8-495B-A9B8-5720AF1214DE}" srcOrd="2" destOrd="0" presId="urn:microsoft.com/office/officeart/2005/8/layout/chevron2"/>
    <dgm:cxn modelId="{F7112DF9-011F-4678-A284-184E3053871D}" type="presParOf" srcId="{D6E10F0D-6BD8-495B-A9B8-5720AF1214DE}" destId="{12B8E3C8-EE35-4461-9970-956AFF5999AD}" srcOrd="0" destOrd="0" presId="urn:microsoft.com/office/officeart/2005/8/layout/chevron2"/>
    <dgm:cxn modelId="{578E1509-CE82-4DDF-BE9D-411D901FB6B7}" type="presParOf" srcId="{D6E10F0D-6BD8-495B-A9B8-5720AF1214DE}" destId="{9753FA34-CCAD-42A6-A839-1FC23D3F7168}" srcOrd="1" destOrd="0" presId="urn:microsoft.com/office/officeart/2005/8/layout/chevron2"/>
    <dgm:cxn modelId="{816547EF-05CE-42A1-B15F-F7EFD224478F}" type="presParOf" srcId="{EF7F9DF9-6300-4D48-9168-929203146D83}" destId="{50E8FE27-3DD3-43A4-8E1A-ACB346C2FAA9}" srcOrd="3" destOrd="0" presId="urn:microsoft.com/office/officeart/2005/8/layout/chevron2"/>
    <dgm:cxn modelId="{6749E9B4-B3CB-4B42-AA97-950BB146E4BB}" type="presParOf" srcId="{EF7F9DF9-6300-4D48-9168-929203146D83}" destId="{36FEA25A-1A8C-401D-9BFC-56AD0259922D}" srcOrd="4" destOrd="0" presId="urn:microsoft.com/office/officeart/2005/8/layout/chevron2"/>
    <dgm:cxn modelId="{0AD8CB79-106B-46D2-A103-CCDEFC85CD0E}" type="presParOf" srcId="{36FEA25A-1A8C-401D-9BFC-56AD0259922D}" destId="{5109EE11-D359-426D-B9F4-BF43A17DE3C7}" srcOrd="0" destOrd="0" presId="urn:microsoft.com/office/officeart/2005/8/layout/chevron2"/>
    <dgm:cxn modelId="{2AEF0FF6-A5AF-48D0-AA32-734521F1A7E7}" type="presParOf" srcId="{36FEA25A-1A8C-401D-9BFC-56AD0259922D}" destId="{A6E1AE30-AD4B-4475-B902-360DF0792E8C}" srcOrd="1" destOrd="0" presId="urn:microsoft.com/office/officeart/2005/8/layout/chevron2"/>
    <dgm:cxn modelId="{0FE78E99-BC61-47D5-BAAE-880E179EC3ED}" type="presParOf" srcId="{EF7F9DF9-6300-4D48-9168-929203146D83}" destId="{A64DC596-1BB4-4F25-9A45-BD33AFA0B800}" srcOrd="5" destOrd="0" presId="urn:microsoft.com/office/officeart/2005/8/layout/chevron2"/>
    <dgm:cxn modelId="{8C643F3F-95D8-4A50-9014-867B52C1F3EB}" type="presParOf" srcId="{EF7F9DF9-6300-4D48-9168-929203146D83}" destId="{5D42067E-B7D9-4822-9923-92A2F334CFE5}" srcOrd="6" destOrd="0" presId="urn:microsoft.com/office/officeart/2005/8/layout/chevron2"/>
    <dgm:cxn modelId="{70FC4B87-F74E-40E7-82A3-02ECBB414480}" type="presParOf" srcId="{5D42067E-B7D9-4822-9923-92A2F334CFE5}" destId="{AD86B657-8F09-4104-A6CB-835D21F13D5F}" srcOrd="0" destOrd="0" presId="urn:microsoft.com/office/officeart/2005/8/layout/chevron2"/>
    <dgm:cxn modelId="{DF45853F-8D6D-49AB-9CF9-7E04DDB6050E}" type="presParOf" srcId="{5D42067E-B7D9-4822-9923-92A2F334CFE5}" destId="{953F7E41-5352-400A-9887-5BD646F3E7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9B2276-E999-4F6F-A1A9-EA9DCFA0CD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207775A-1A37-438D-9106-9F6281B78EE0}">
      <dgm:prSet phldrT="[Text]" custT="1"/>
      <dgm:spPr/>
      <dgm:t>
        <a:bodyPr/>
        <a:lstStyle/>
        <a:p>
          <a:r>
            <a:rPr lang="id-ID" sz="1800" b="1" dirty="0" smtClean="0"/>
            <a:t>Memeriksa &amp; membersihkan data </a:t>
          </a:r>
          <a:endParaRPr lang="id-ID" sz="1800" b="1" dirty="0">
            <a:solidFill>
              <a:srgbClr val="C00000"/>
            </a:solidFill>
          </a:endParaRPr>
        </a:p>
      </dgm:t>
    </dgm:pt>
    <dgm:pt modelId="{DA8B8756-D412-4BBC-8FBE-A6F07E8C9C8E}" type="parTrans" cxnId="{8C82975D-ABE2-4955-9EA7-C4EEAA3E803A}">
      <dgm:prSet/>
      <dgm:spPr/>
      <dgm:t>
        <a:bodyPr/>
        <a:lstStyle/>
        <a:p>
          <a:endParaRPr lang="id-ID" sz="2400"/>
        </a:p>
      </dgm:t>
    </dgm:pt>
    <dgm:pt modelId="{0E56989B-BF00-4059-B065-410001D07C39}" type="sibTrans" cxnId="{8C82975D-ABE2-4955-9EA7-C4EEAA3E803A}">
      <dgm:prSet/>
      <dgm:spPr/>
      <dgm:t>
        <a:bodyPr/>
        <a:lstStyle/>
        <a:p>
          <a:endParaRPr lang="id-ID" sz="2400"/>
        </a:p>
      </dgm:t>
    </dgm:pt>
    <dgm:pt modelId="{6EF2D091-4614-45CD-83C9-5FE716C67731}">
      <dgm:prSet phldrT="[Text]" custT="1"/>
      <dgm:spPr/>
      <dgm:t>
        <a:bodyPr/>
        <a:lstStyle/>
        <a:p>
          <a:r>
            <a:rPr lang="id-ID" sz="1800" dirty="0" smtClean="0"/>
            <a:t>Rentang bernama,       &amp; tabel Excel</a:t>
          </a:r>
          <a:endParaRPr lang="id-ID" sz="1800" dirty="0"/>
        </a:p>
      </dgm:t>
    </dgm:pt>
    <dgm:pt modelId="{E85E69BB-A080-4884-8E54-6D05D8D4D9F2}" type="parTrans" cxnId="{A332B7EA-F2A0-4232-B671-CF052534D48D}">
      <dgm:prSet/>
      <dgm:spPr/>
      <dgm:t>
        <a:bodyPr/>
        <a:lstStyle/>
        <a:p>
          <a:endParaRPr lang="id-ID" sz="2400"/>
        </a:p>
      </dgm:t>
    </dgm:pt>
    <dgm:pt modelId="{4C47A063-9537-47EC-8641-5404E0CDB014}" type="sibTrans" cxnId="{A332B7EA-F2A0-4232-B671-CF052534D48D}">
      <dgm:prSet/>
      <dgm:spPr/>
      <dgm:t>
        <a:bodyPr/>
        <a:lstStyle/>
        <a:p>
          <a:endParaRPr lang="id-ID" sz="2400"/>
        </a:p>
      </dgm:t>
    </dgm:pt>
    <dgm:pt modelId="{B8FF089B-609D-43DC-8042-26BBA0AACE28}">
      <dgm:prSet phldrT="[Text]" custT="1"/>
      <dgm:spPr/>
      <dgm:t>
        <a:bodyPr/>
        <a:lstStyle/>
        <a:p>
          <a:r>
            <a:rPr lang="id-ID" sz="1800" dirty="0" smtClean="0"/>
            <a:t>Menyisipkan  tabel pivot</a:t>
          </a:r>
          <a:endParaRPr lang="id-ID" sz="1800" dirty="0"/>
        </a:p>
      </dgm:t>
    </dgm:pt>
    <dgm:pt modelId="{CF3A9B7F-769B-44F1-8D51-5692873B6EBD}" type="parTrans" cxnId="{11B5677A-B1D1-4872-BCD4-ECC11DBF92B1}">
      <dgm:prSet/>
      <dgm:spPr/>
      <dgm:t>
        <a:bodyPr/>
        <a:lstStyle/>
        <a:p>
          <a:endParaRPr lang="id-ID" sz="2400"/>
        </a:p>
      </dgm:t>
    </dgm:pt>
    <dgm:pt modelId="{87C986F4-4600-40A0-A7B0-D98A219F82C9}" type="sibTrans" cxnId="{11B5677A-B1D1-4872-BCD4-ECC11DBF92B1}">
      <dgm:prSet/>
      <dgm:spPr/>
      <dgm:t>
        <a:bodyPr/>
        <a:lstStyle/>
        <a:p>
          <a:endParaRPr lang="id-ID" sz="2400"/>
        </a:p>
      </dgm:t>
    </dgm:pt>
    <dgm:pt modelId="{6671A303-7256-4A70-84ED-8E8EDA9479BB}">
      <dgm:prSet custT="1"/>
      <dgm:spPr/>
      <dgm:t>
        <a:bodyPr/>
        <a:lstStyle/>
        <a:p>
          <a:r>
            <a:rPr lang="id-ID" sz="1800" dirty="0" smtClean="0"/>
            <a:t>memasukkan data tambahan &amp; memperbarui tabel pivot</a:t>
          </a:r>
          <a:endParaRPr lang="id-ID" sz="1800" dirty="0"/>
        </a:p>
      </dgm:t>
    </dgm:pt>
    <dgm:pt modelId="{A59DB655-2EEC-4AFD-B6A6-409948A4E930}" type="parTrans" cxnId="{6A16E225-5179-4D8A-874D-5F93C0270186}">
      <dgm:prSet/>
      <dgm:spPr/>
      <dgm:t>
        <a:bodyPr/>
        <a:lstStyle/>
        <a:p>
          <a:endParaRPr lang="id-ID" sz="2400"/>
        </a:p>
      </dgm:t>
    </dgm:pt>
    <dgm:pt modelId="{6CC2263F-D051-4746-A218-44411F1572D8}" type="sibTrans" cxnId="{6A16E225-5179-4D8A-874D-5F93C0270186}">
      <dgm:prSet/>
      <dgm:spPr/>
      <dgm:t>
        <a:bodyPr/>
        <a:lstStyle/>
        <a:p>
          <a:endParaRPr lang="id-ID" sz="2400"/>
        </a:p>
      </dgm:t>
    </dgm:pt>
    <dgm:pt modelId="{BDCA6A83-6DF9-4B01-A313-F2838AE35986}" type="pres">
      <dgm:prSet presAssocID="{AF9B2276-E999-4F6F-A1A9-EA9DCFA0CD6A}" presName="arrowDiagram" presStyleCnt="0">
        <dgm:presLayoutVars>
          <dgm:chMax val="5"/>
          <dgm:dir/>
          <dgm:resizeHandles val="exact"/>
        </dgm:presLayoutVars>
      </dgm:prSet>
      <dgm:spPr/>
    </dgm:pt>
    <dgm:pt modelId="{59FC3DFC-99E4-445A-96C2-7C835BACB211}" type="pres">
      <dgm:prSet presAssocID="{AF9B2276-E999-4F6F-A1A9-EA9DCFA0CD6A}" presName="arrow" presStyleLbl="bgShp" presStyleIdx="0" presStyleCnt="1" custLinFactNeighborY="-1591"/>
      <dgm:spPr/>
    </dgm:pt>
    <dgm:pt modelId="{92DFF6F6-808D-4B45-8605-7B6E2FBDC4DF}" type="pres">
      <dgm:prSet presAssocID="{AF9B2276-E999-4F6F-A1A9-EA9DCFA0CD6A}" presName="arrowDiagram4" presStyleCnt="0"/>
      <dgm:spPr/>
    </dgm:pt>
    <dgm:pt modelId="{842C54CE-61AD-41C8-A33C-4767A8869CB8}" type="pres">
      <dgm:prSet presAssocID="{5207775A-1A37-438D-9106-9F6281B78EE0}" presName="bullet4a" presStyleLbl="node1" presStyleIdx="0" presStyleCnt="4"/>
      <dgm:spPr/>
    </dgm:pt>
    <dgm:pt modelId="{CC64F54F-D119-4159-80E0-800574A841D8}" type="pres">
      <dgm:prSet presAssocID="{5207775A-1A37-438D-9106-9F6281B78EE0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9C966D-B95D-40C6-8C61-06A4C354C39A}" type="pres">
      <dgm:prSet presAssocID="{6EF2D091-4614-45CD-83C9-5FE716C67731}" presName="bullet4b" presStyleLbl="node1" presStyleIdx="1" presStyleCnt="4"/>
      <dgm:spPr/>
    </dgm:pt>
    <dgm:pt modelId="{EB5FCC14-4C77-4843-A23F-FDD60A7EEAEF}" type="pres">
      <dgm:prSet presAssocID="{6EF2D091-4614-45CD-83C9-5FE716C6773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AD5794-C423-4226-AF19-63BCD28D98E7}" type="pres">
      <dgm:prSet presAssocID="{B8FF089B-609D-43DC-8042-26BBA0AACE28}" presName="bullet4c" presStyleLbl="node1" presStyleIdx="2" presStyleCnt="4"/>
      <dgm:spPr/>
    </dgm:pt>
    <dgm:pt modelId="{00B0803B-9BA2-44C8-98C4-AB841A7680B8}" type="pres">
      <dgm:prSet presAssocID="{B8FF089B-609D-43DC-8042-26BBA0AACE2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0B852A-D178-4B82-88EB-6A41E1119548}" type="pres">
      <dgm:prSet presAssocID="{6671A303-7256-4A70-84ED-8E8EDA9479BB}" presName="bullet4d" presStyleLbl="node1" presStyleIdx="3" presStyleCnt="4"/>
      <dgm:spPr/>
    </dgm:pt>
    <dgm:pt modelId="{63535717-B0F7-4583-8708-CA14D3F5D2B1}" type="pres">
      <dgm:prSet presAssocID="{6671A303-7256-4A70-84ED-8E8EDA9479BB}" presName="textBox4d" presStyleLbl="revTx" presStyleIdx="3" presStyleCnt="4" custScaleX="1253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332B7EA-F2A0-4232-B671-CF052534D48D}" srcId="{AF9B2276-E999-4F6F-A1A9-EA9DCFA0CD6A}" destId="{6EF2D091-4614-45CD-83C9-5FE716C67731}" srcOrd="1" destOrd="0" parTransId="{E85E69BB-A080-4884-8E54-6D05D8D4D9F2}" sibTransId="{4C47A063-9537-47EC-8641-5404E0CDB014}"/>
    <dgm:cxn modelId="{D40391B6-540C-4565-ACF2-133E8F11DF43}" type="presOf" srcId="{6671A303-7256-4A70-84ED-8E8EDA9479BB}" destId="{63535717-B0F7-4583-8708-CA14D3F5D2B1}" srcOrd="0" destOrd="0" presId="urn:microsoft.com/office/officeart/2005/8/layout/arrow2"/>
    <dgm:cxn modelId="{19295351-E5D5-4D24-BCEF-32BD332652B3}" type="presOf" srcId="{5207775A-1A37-438D-9106-9F6281B78EE0}" destId="{CC64F54F-D119-4159-80E0-800574A841D8}" srcOrd="0" destOrd="0" presId="urn:microsoft.com/office/officeart/2005/8/layout/arrow2"/>
    <dgm:cxn modelId="{11B5677A-B1D1-4872-BCD4-ECC11DBF92B1}" srcId="{AF9B2276-E999-4F6F-A1A9-EA9DCFA0CD6A}" destId="{B8FF089B-609D-43DC-8042-26BBA0AACE28}" srcOrd="2" destOrd="0" parTransId="{CF3A9B7F-769B-44F1-8D51-5692873B6EBD}" sibTransId="{87C986F4-4600-40A0-A7B0-D98A219F82C9}"/>
    <dgm:cxn modelId="{1F1A4F58-BC66-4727-812F-8A671665151A}" type="presOf" srcId="{6EF2D091-4614-45CD-83C9-5FE716C67731}" destId="{EB5FCC14-4C77-4843-A23F-FDD60A7EEAEF}" srcOrd="0" destOrd="0" presId="urn:microsoft.com/office/officeart/2005/8/layout/arrow2"/>
    <dgm:cxn modelId="{7CF055F7-0584-4D9B-8A8C-50B6F5C5AA79}" type="presOf" srcId="{AF9B2276-E999-4F6F-A1A9-EA9DCFA0CD6A}" destId="{BDCA6A83-6DF9-4B01-A313-F2838AE35986}" srcOrd="0" destOrd="0" presId="urn:microsoft.com/office/officeart/2005/8/layout/arrow2"/>
    <dgm:cxn modelId="{6A16E225-5179-4D8A-874D-5F93C0270186}" srcId="{AF9B2276-E999-4F6F-A1A9-EA9DCFA0CD6A}" destId="{6671A303-7256-4A70-84ED-8E8EDA9479BB}" srcOrd="3" destOrd="0" parTransId="{A59DB655-2EEC-4AFD-B6A6-409948A4E930}" sibTransId="{6CC2263F-D051-4746-A218-44411F1572D8}"/>
    <dgm:cxn modelId="{8C82975D-ABE2-4955-9EA7-C4EEAA3E803A}" srcId="{AF9B2276-E999-4F6F-A1A9-EA9DCFA0CD6A}" destId="{5207775A-1A37-438D-9106-9F6281B78EE0}" srcOrd="0" destOrd="0" parTransId="{DA8B8756-D412-4BBC-8FBE-A6F07E8C9C8E}" sibTransId="{0E56989B-BF00-4059-B065-410001D07C39}"/>
    <dgm:cxn modelId="{A128FCA9-B914-426D-A062-C0F0B503EC40}" type="presOf" srcId="{B8FF089B-609D-43DC-8042-26BBA0AACE28}" destId="{00B0803B-9BA2-44C8-98C4-AB841A7680B8}" srcOrd="0" destOrd="0" presId="urn:microsoft.com/office/officeart/2005/8/layout/arrow2"/>
    <dgm:cxn modelId="{A9B34182-1C80-41DE-BB5D-A51139991F7B}" type="presParOf" srcId="{BDCA6A83-6DF9-4B01-A313-F2838AE35986}" destId="{59FC3DFC-99E4-445A-96C2-7C835BACB211}" srcOrd="0" destOrd="0" presId="urn:microsoft.com/office/officeart/2005/8/layout/arrow2"/>
    <dgm:cxn modelId="{28C78560-B839-44F3-B0DE-93CD3EC823FC}" type="presParOf" srcId="{BDCA6A83-6DF9-4B01-A313-F2838AE35986}" destId="{92DFF6F6-808D-4B45-8605-7B6E2FBDC4DF}" srcOrd="1" destOrd="0" presId="urn:microsoft.com/office/officeart/2005/8/layout/arrow2"/>
    <dgm:cxn modelId="{3FBB3EC9-3B6D-4E4A-844F-23C38EBE7AE6}" type="presParOf" srcId="{92DFF6F6-808D-4B45-8605-7B6E2FBDC4DF}" destId="{842C54CE-61AD-41C8-A33C-4767A8869CB8}" srcOrd="0" destOrd="0" presId="urn:microsoft.com/office/officeart/2005/8/layout/arrow2"/>
    <dgm:cxn modelId="{13CECA76-0FE5-4ABD-814A-451325681111}" type="presParOf" srcId="{92DFF6F6-808D-4B45-8605-7B6E2FBDC4DF}" destId="{CC64F54F-D119-4159-80E0-800574A841D8}" srcOrd="1" destOrd="0" presId="urn:microsoft.com/office/officeart/2005/8/layout/arrow2"/>
    <dgm:cxn modelId="{604F9FD8-CF35-4FFF-8101-0F32DCF37DC2}" type="presParOf" srcId="{92DFF6F6-808D-4B45-8605-7B6E2FBDC4DF}" destId="{279C966D-B95D-40C6-8C61-06A4C354C39A}" srcOrd="2" destOrd="0" presId="urn:microsoft.com/office/officeart/2005/8/layout/arrow2"/>
    <dgm:cxn modelId="{B1F4B3DD-F200-433E-A526-A75935CE66FD}" type="presParOf" srcId="{92DFF6F6-808D-4B45-8605-7B6E2FBDC4DF}" destId="{EB5FCC14-4C77-4843-A23F-FDD60A7EEAEF}" srcOrd="3" destOrd="0" presId="urn:microsoft.com/office/officeart/2005/8/layout/arrow2"/>
    <dgm:cxn modelId="{F214C90F-741B-481E-8BD7-792287D21E54}" type="presParOf" srcId="{92DFF6F6-808D-4B45-8605-7B6E2FBDC4DF}" destId="{D3AD5794-C423-4226-AF19-63BCD28D98E7}" srcOrd="4" destOrd="0" presId="urn:microsoft.com/office/officeart/2005/8/layout/arrow2"/>
    <dgm:cxn modelId="{06029F07-20F6-4FB1-8024-860403AD4E7D}" type="presParOf" srcId="{92DFF6F6-808D-4B45-8605-7B6E2FBDC4DF}" destId="{00B0803B-9BA2-44C8-98C4-AB841A7680B8}" srcOrd="5" destOrd="0" presId="urn:microsoft.com/office/officeart/2005/8/layout/arrow2"/>
    <dgm:cxn modelId="{F719735F-9286-45C8-90BF-74EEA5C7CD53}" type="presParOf" srcId="{92DFF6F6-808D-4B45-8605-7B6E2FBDC4DF}" destId="{A30B852A-D178-4B82-88EB-6A41E1119548}" srcOrd="6" destOrd="0" presId="urn:microsoft.com/office/officeart/2005/8/layout/arrow2"/>
    <dgm:cxn modelId="{E8C6DBB1-14D2-4540-B7B9-777B61D7213A}" type="presParOf" srcId="{92DFF6F6-808D-4B45-8605-7B6E2FBDC4DF}" destId="{63535717-B0F7-4583-8708-CA14D3F5D2B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B2276-E999-4F6F-A1A9-EA9DCFA0CD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207775A-1A37-438D-9106-9F6281B78EE0}">
      <dgm:prSet phldrT="[Text]" custT="1"/>
      <dgm:spPr/>
      <dgm:t>
        <a:bodyPr/>
        <a:lstStyle/>
        <a:p>
          <a:r>
            <a:rPr lang="id-ID" sz="1800" dirty="0" smtClean="0"/>
            <a:t>Memeriksa &amp; membersihkan data </a:t>
          </a:r>
          <a:r>
            <a:rPr lang="id-ID" sz="180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dirty="0">
            <a:solidFill>
              <a:srgbClr val="C00000"/>
            </a:solidFill>
          </a:endParaRPr>
        </a:p>
      </dgm:t>
    </dgm:pt>
    <dgm:pt modelId="{DA8B8756-D412-4BBC-8FBE-A6F07E8C9C8E}" type="parTrans" cxnId="{8C82975D-ABE2-4955-9EA7-C4EEAA3E803A}">
      <dgm:prSet/>
      <dgm:spPr/>
      <dgm:t>
        <a:bodyPr/>
        <a:lstStyle/>
        <a:p>
          <a:endParaRPr lang="id-ID" sz="2400"/>
        </a:p>
      </dgm:t>
    </dgm:pt>
    <dgm:pt modelId="{0E56989B-BF00-4059-B065-410001D07C39}" type="sibTrans" cxnId="{8C82975D-ABE2-4955-9EA7-C4EEAA3E803A}">
      <dgm:prSet/>
      <dgm:spPr/>
      <dgm:t>
        <a:bodyPr/>
        <a:lstStyle/>
        <a:p>
          <a:endParaRPr lang="id-ID" sz="2400"/>
        </a:p>
      </dgm:t>
    </dgm:pt>
    <dgm:pt modelId="{6EF2D091-4614-45CD-83C9-5FE716C67731}">
      <dgm:prSet phldrT="[Text]" custT="1"/>
      <dgm:spPr/>
      <dgm:t>
        <a:bodyPr/>
        <a:lstStyle/>
        <a:p>
          <a:r>
            <a:rPr lang="id-ID" sz="1800" b="1" dirty="0" smtClean="0"/>
            <a:t>Rentang bernama,       &amp; tabel Excel</a:t>
          </a:r>
          <a:endParaRPr lang="id-ID" sz="1800" b="1" dirty="0"/>
        </a:p>
      </dgm:t>
    </dgm:pt>
    <dgm:pt modelId="{E85E69BB-A080-4884-8E54-6D05D8D4D9F2}" type="parTrans" cxnId="{A332B7EA-F2A0-4232-B671-CF052534D48D}">
      <dgm:prSet/>
      <dgm:spPr/>
      <dgm:t>
        <a:bodyPr/>
        <a:lstStyle/>
        <a:p>
          <a:endParaRPr lang="id-ID" sz="2400"/>
        </a:p>
      </dgm:t>
    </dgm:pt>
    <dgm:pt modelId="{4C47A063-9537-47EC-8641-5404E0CDB014}" type="sibTrans" cxnId="{A332B7EA-F2A0-4232-B671-CF052534D48D}">
      <dgm:prSet/>
      <dgm:spPr/>
      <dgm:t>
        <a:bodyPr/>
        <a:lstStyle/>
        <a:p>
          <a:endParaRPr lang="id-ID" sz="2400"/>
        </a:p>
      </dgm:t>
    </dgm:pt>
    <dgm:pt modelId="{B8FF089B-609D-43DC-8042-26BBA0AACE28}">
      <dgm:prSet phldrT="[Text]" custT="1"/>
      <dgm:spPr/>
      <dgm:t>
        <a:bodyPr/>
        <a:lstStyle/>
        <a:p>
          <a:r>
            <a:rPr lang="id-ID" sz="1800" dirty="0" smtClean="0"/>
            <a:t>Menyisipkan  tabel pivot</a:t>
          </a:r>
          <a:endParaRPr lang="id-ID" sz="1800" dirty="0"/>
        </a:p>
      </dgm:t>
    </dgm:pt>
    <dgm:pt modelId="{CF3A9B7F-769B-44F1-8D51-5692873B6EBD}" type="parTrans" cxnId="{11B5677A-B1D1-4872-BCD4-ECC11DBF92B1}">
      <dgm:prSet/>
      <dgm:spPr/>
      <dgm:t>
        <a:bodyPr/>
        <a:lstStyle/>
        <a:p>
          <a:endParaRPr lang="id-ID" sz="2400"/>
        </a:p>
      </dgm:t>
    </dgm:pt>
    <dgm:pt modelId="{87C986F4-4600-40A0-A7B0-D98A219F82C9}" type="sibTrans" cxnId="{11B5677A-B1D1-4872-BCD4-ECC11DBF92B1}">
      <dgm:prSet/>
      <dgm:spPr/>
      <dgm:t>
        <a:bodyPr/>
        <a:lstStyle/>
        <a:p>
          <a:endParaRPr lang="id-ID" sz="2400"/>
        </a:p>
      </dgm:t>
    </dgm:pt>
    <dgm:pt modelId="{6671A303-7256-4A70-84ED-8E8EDA9479BB}">
      <dgm:prSet custT="1"/>
      <dgm:spPr/>
      <dgm:t>
        <a:bodyPr/>
        <a:lstStyle/>
        <a:p>
          <a:r>
            <a:rPr lang="id-ID" sz="1800" dirty="0" smtClean="0"/>
            <a:t>memasukkan data tambahan &amp; memperbarui tabel pivot</a:t>
          </a:r>
          <a:endParaRPr lang="id-ID" sz="1800" dirty="0"/>
        </a:p>
      </dgm:t>
    </dgm:pt>
    <dgm:pt modelId="{A59DB655-2EEC-4AFD-B6A6-409948A4E930}" type="parTrans" cxnId="{6A16E225-5179-4D8A-874D-5F93C0270186}">
      <dgm:prSet/>
      <dgm:spPr/>
      <dgm:t>
        <a:bodyPr/>
        <a:lstStyle/>
        <a:p>
          <a:endParaRPr lang="id-ID" sz="2400"/>
        </a:p>
      </dgm:t>
    </dgm:pt>
    <dgm:pt modelId="{6CC2263F-D051-4746-A218-44411F1572D8}" type="sibTrans" cxnId="{6A16E225-5179-4D8A-874D-5F93C0270186}">
      <dgm:prSet/>
      <dgm:spPr/>
      <dgm:t>
        <a:bodyPr/>
        <a:lstStyle/>
        <a:p>
          <a:endParaRPr lang="id-ID" sz="2400"/>
        </a:p>
      </dgm:t>
    </dgm:pt>
    <dgm:pt modelId="{BDCA6A83-6DF9-4B01-A313-F2838AE35986}" type="pres">
      <dgm:prSet presAssocID="{AF9B2276-E999-4F6F-A1A9-EA9DCFA0CD6A}" presName="arrowDiagram" presStyleCnt="0">
        <dgm:presLayoutVars>
          <dgm:chMax val="5"/>
          <dgm:dir/>
          <dgm:resizeHandles val="exact"/>
        </dgm:presLayoutVars>
      </dgm:prSet>
      <dgm:spPr/>
    </dgm:pt>
    <dgm:pt modelId="{59FC3DFC-99E4-445A-96C2-7C835BACB211}" type="pres">
      <dgm:prSet presAssocID="{AF9B2276-E999-4F6F-A1A9-EA9DCFA0CD6A}" presName="arrow" presStyleLbl="bgShp" presStyleIdx="0" presStyleCnt="1" custLinFactNeighborY="-1591"/>
      <dgm:spPr/>
    </dgm:pt>
    <dgm:pt modelId="{92DFF6F6-808D-4B45-8605-7B6E2FBDC4DF}" type="pres">
      <dgm:prSet presAssocID="{AF9B2276-E999-4F6F-A1A9-EA9DCFA0CD6A}" presName="arrowDiagram4" presStyleCnt="0"/>
      <dgm:spPr/>
    </dgm:pt>
    <dgm:pt modelId="{842C54CE-61AD-41C8-A33C-4767A8869CB8}" type="pres">
      <dgm:prSet presAssocID="{5207775A-1A37-438D-9106-9F6281B78EE0}" presName="bullet4a" presStyleLbl="node1" presStyleIdx="0" presStyleCnt="4"/>
      <dgm:spPr/>
    </dgm:pt>
    <dgm:pt modelId="{CC64F54F-D119-4159-80E0-800574A841D8}" type="pres">
      <dgm:prSet presAssocID="{5207775A-1A37-438D-9106-9F6281B78EE0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9C966D-B95D-40C6-8C61-06A4C354C39A}" type="pres">
      <dgm:prSet presAssocID="{6EF2D091-4614-45CD-83C9-5FE716C67731}" presName="bullet4b" presStyleLbl="node1" presStyleIdx="1" presStyleCnt="4"/>
      <dgm:spPr/>
    </dgm:pt>
    <dgm:pt modelId="{EB5FCC14-4C77-4843-A23F-FDD60A7EEAEF}" type="pres">
      <dgm:prSet presAssocID="{6EF2D091-4614-45CD-83C9-5FE716C6773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AD5794-C423-4226-AF19-63BCD28D98E7}" type="pres">
      <dgm:prSet presAssocID="{B8FF089B-609D-43DC-8042-26BBA0AACE28}" presName="bullet4c" presStyleLbl="node1" presStyleIdx="2" presStyleCnt="4"/>
      <dgm:spPr/>
    </dgm:pt>
    <dgm:pt modelId="{00B0803B-9BA2-44C8-98C4-AB841A7680B8}" type="pres">
      <dgm:prSet presAssocID="{B8FF089B-609D-43DC-8042-26BBA0AACE2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0B852A-D178-4B82-88EB-6A41E1119548}" type="pres">
      <dgm:prSet presAssocID="{6671A303-7256-4A70-84ED-8E8EDA9479BB}" presName="bullet4d" presStyleLbl="node1" presStyleIdx="3" presStyleCnt="4"/>
      <dgm:spPr/>
    </dgm:pt>
    <dgm:pt modelId="{63535717-B0F7-4583-8708-CA14D3F5D2B1}" type="pres">
      <dgm:prSet presAssocID="{6671A303-7256-4A70-84ED-8E8EDA9479BB}" presName="textBox4d" presStyleLbl="revTx" presStyleIdx="3" presStyleCnt="4" custScaleX="125373" custLinFactNeighborX="6995" custLinFactNeighborY="93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64A2D3E-69C9-4EFA-9FA8-2AB8F86D990A}" type="presOf" srcId="{5207775A-1A37-438D-9106-9F6281B78EE0}" destId="{CC64F54F-D119-4159-80E0-800574A841D8}" srcOrd="0" destOrd="0" presId="urn:microsoft.com/office/officeart/2005/8/layout/arrow2"/>
    <dgm:cxn modelId="{8C82975D-ABE2-4955-9EA7-C4EEAA3E803A}" srcId="{AF9B2276-E999-4F6F-A1A9-EA9DCFA0CD6A}" destId="{5207775A-1A37-438D-9106-9F6281B78EE0}" srcOrd="0" destOrd="0" parTransId="{DA8B8756-D412-4BBC-8FBE-A6F07E8C9C8E}" sibTransId="{0E56989B-BF00-4059-B065-410001D07C39}"/>
    <dgm:cxn modelId="{A332B7EA-F2A0-4232-B671-CF052534D48D}" srcId="{AF9B2276-E999-4F6F-A1A9-EA9DCFA0CD6A}" destId="{6EF2D091-4614-45CD-83C9-5FE716C67731}" srcOrd="1" destOrd="0" parTransId="{E85E69BB-A080-4884-8E54-6D05D8D4D9F2}" sibTransId="{4C47A063-9537-47EC-8641-5404E0CDB014}"/>
    <dgm:cxn modelId="{6A16E225-5179-4D8A-874D-5F93C0270186}" srcId="{AF9B2276-E999-4F6F-A1A9-EA9DCFA0CD6A}" destId="{6671A303-7256-4A70-84ED-8E8EDA9479BB}" srcOrd="3" destOrd="0" parTransId="{A59DB655-2EEC-4AFD-B6A6-409948A4E930}" sibTransId="{6CC2263F-D051-4746-A218-44411F1572D8}"/>
    <dgm:cxn modelId="{3AD3C934-0F39-4FAA-8920-ECA8684C459F}" type="presOf" srcId="{AF9B2276-E999-4F6F-A1A9-EA9DCFA0CD6A}" destId="{BDCA6A83-6DF9-4B01-A313-F2838AE35986}" srcOrd="0" destOrd="0" presId="urn:microsoft.com/office/officeart/2005/8/layout/arrow2"/>
    <dgm:cxn modelId="{11B5677A-B1D1-4872-BCD4-ECC11DBF92B1}" srcId="{AF9B2276-E999-4F6F-A1A9-EA9DCFA0CD6A}" destId="{B8FF089B-609D-43DC-8042-26BBA0AACE28}" srcOrd="2" destOrd="0" parTransId="{CF3A9B7F-769B-44F1-8D51-5692873B6EBD}" sibTransId="{87C986F4-4600-40A0-A7B0-D98A219F82C9}"/>
    <dgm:cxn modelId="{26F76875-19B8-4B9D-B775-82E9ABAC59BE}" type="presOf" srcId="{6671A303-7256-4A70-84ED-8E8EDA9479BB}" destId="{63535717-B0F7-4583-8708-CA14D3F5D2B1}" srcOrd="0" destOrd="0" presId="urn:microsoft.com/office/officeart/2005/8/layout/arrow2"/>
    <dgm:cxn modelId="{329C4CDE-4084-4171-B33D-FFFADD356F88}" type="presOf" srcId="{6EF2D091-4614-45CD-83C9-5FE716C67731}" destId="{EB5FCC14-4C77-4843-A23F-FDD60A7EEAEF}" srcOrd="0" destOrd="0" presId="urn:microsoft.com/office/officeart/2005/8/layout/arrow2"/>
    <dgm:cxn modelId="{46336857-5CC1-47B8-8BF4-C689061C8DBB}" type="presOf" srcId="{B8FF089B-609D-43DC-8042-26BBA0AACE28}" destId="{00B0803B-9BA2-44C8-98C4-AB841A7680B8}" srcOrd="0" destOrd="0" presId="urn:microsoft.com/office/officeart/2005/8/layout/arrow2"/>
    <dgm:cxn modelId="{A8B9CD7E-CDB4-48C3-85D0-CF08091B75F8}" type="presParOf" srcId="{BDCA6A83-6DF9-4B01-A313-F2838AE35986}" destId="{59FC3DFC-99E4-445A-96C2-7C835BACB211}" srcOrd="0" destOrd="0" presId="urn:microsoft.com/office/officeart/2005/8/layout/arrow2"/>
    <dgm:cxn modelId="{8BDE0D12-24BC-4A93-9721-D44B91281B42}" type="presParOf" srcId="{BDCA6A83-6DF9-4B01-A313-F2838AE35986}" destId="{92DFF6F6-808D-4B45-8605-7B6E2FBDC4DF}" srcOrd="1" destOrd="0" presId="urn:microsoft.com/office/officeart/2005/8/layout/arrow2"/>
    <dgm:cxn modelId="{0187A10B-704A-485F-BBC3-3B0D4DB65C5A}" type="presParOf" srcId="{92DFF6F6-808D-4B45-8605-7B6E2FBDC4DF}" destId="{842C54CE-61AD-41C8-A33C-4767A8869CB8}" srcOrd="0" destOrd="0" presId="urn:microsoft.com/office/officeart/2005/8/layout/arrow2"/>
    <dgm:cxn modelId="{AB5B8BAB-1ED0-46FC-9928-485DB0980031}" type="presParOf" srcId="{92DFF6F6-808D-4B45-8605-7B6E2FBDC4DF}" destId="{CC64F54F-D119-4159-80E0-800574A841D8}" srcOrd="1" destOrd="0" presId="urn:microsoft.com/office/officeart/2005/8/layout/arrow2"/>
    <dgm:cxn modelId="{9826ECEC-9622-45CD-89C8-58C397678B69}" type="presParOf" srcId="{92DFF6F6-808D-4B45-8605-7B6E2FBDC4DF}" destId="{279C966D-B95D-40C6-8C61-06A4C354C39A}" srcOrd="2" destOrd="0" presId="urn:microsoft.com/office/officeart/2005/8/layout/arrow2"/>
    <dgm:cxn modelId="{6B3FD771-FF4B-4A07-9706-A397FCFE67FF}" type="presParOf" srcId="{92DFF6F6-808D-4B45-8605-7B6E2FBDC4DF}" destId="{EB5FCC14-4C77-4843-A23F-FDD60A7EEAEF}" srcOrd="3" destOrd="0" presId="urn:microsoft.com/office/officeart/2005/8/layout/arrow2"/>
    <dgm:cxn modelId="{80CDAF91-6514-4F1C-A580-627846FB308D}" type="presParOf" srcId="{92DFF6F6-808D-4B45-8605-7B6E2FBDC4DF}" destId="{D3AD5794-C423-4226-AF19-63BCD28D98E7}" srcOrd="4" destOrd="0" presId="urn:microsoft.com/office/officeart/2005/8/layout/arrow2"/>
    <dgm:cxn modelId="{D645561F-4CFF-4003-B847-A63C49D14C80}" type="presParOf" srcId="{92DFF6F6-808D-4B45-8605-7B6E2FBDC4DF}" destId="{00B0803B-9BA2-44C8-98C4-AB841A7680B8}" srcOrd="5" destOrd="0" presId="urn:microsoft.com/office/officeart/2005/8/layout/arrow2"/>
    <dgm:cxn modelId="{FFB64A85-581F-4294-B7C4-3E88D0265A27}" type="presParOf" srcId="{92DFF6F6-808D-4B45-8605-7B6E2FBDC4DF}" destId="{A30B852A-D178-4B82-88EB-6A41E1119548}" srcOrd="6" destOrd="0" presId="urn:microsoft.com/office/officeart/2005/8/layout/arrow2"/>
    <dgm:cxn modelId="{D6BD8DF3-D9C4-4FEA-B116-214319DC5B0B}" type="presParOf" srcId="{92DFF6F6-808D-4B45-8605-7B6E2FBDC4DF}" destId="{63535717-B0F7-4583-8708-CA14D3F5D2B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B2276-E999-4F6F-A1A9-EA9DCFA0CD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207775A-1A37-438D-9106-9F6281B78EE0}">
      <dgm:prSet phldrT="[Text]" custT="1"/>
      <dgm:spPr/>
      <dgm:t>
        <a:bodyPr/>
        <a:lstStyle/>
        <a:p>
          <a:r>
            <a:rPr lang="id-ID" sz="1800" dirty="0" smtClean="0"/>
            <a:t>Memeriksa &amp; membersihkan data </a:t>
          </a:r>
          <a:r>
            <a:rPr lang="id-ID" sz="180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dirty="0">
            <a:solidFill>
              <a:srgbClr val="C00000"/>
            </a:solidFill>
          </a:endParaRPr>
        </a:p>
      </dgm:t>
    </dgm:pt>
    <dgm:pt modelId="{DA8B8756-D412-4BBC-8FBE-A6F07E8C9C8E}" type="parTrans" cxnId="{8C82975D-ABE2-4955-9EA7-C4EEAA3E803A}">
      <dgm:prSet/>
      <dgm:spPr/>
      <dgm:t>
        <a:bodyPr/>
        <a:lstStyle/>
        <a:p>
          <a:endParaRPr lang="id-ID" sz="2400"/>
        </a:p>
      </dgm:t>
    </dgm:pt>
    <dgm:pt modelId="{0E56989B-BF00-4059-B065-410001D07C39}" type="sibTrans" cxnId="{8C82975D-ABE2-4955-9EA7-C4EEAA3E803A}">
      <dgm:prSet/>
      <dgm:spPr/>
      <dgm:t>
        <a:bodyPr/>
        <a:lstStyle/>
        <a:p>
          <a:endParaRPr lang="id-ID" sz="2400"/>
        </a:p>
      </dgm:t>
    </dgm:pt>
    <dgm:pt modelId="{6EF2D091-4614-45CD-83C9-5FE716C67731}">
      <dgm:prSet phldrT="[Text]" custT="1"/>
      <dgm:spPr/>
      <dgm:t>
        <a:bodyPr/>
        <a:lstStyle/>
        <a:p>
          <a:r>
            <a:rPr lang="id-ID" sz="1800" b="0" dirty="0" smtClean="0"/>
            <a:t>Rentang data, rentang bernama &amp; tabel data </a:t>
          </a:r>
          <a:r>
            <a:rPr lang="id-ID" sz="1800" b="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b="0" dirty="0">
            <a:solidFill>
              <a:srgbClr val="C00000"/>
            </a:solidFill>
          </a:endParaRPr>
        </a:p>
      </dgm:t>
    </dgm:pt>
    <dgm:pt modelId="{E85E69BB-A080-4884-8E54-6D05D8D4D9F2}" type="parTrans" cxnId="{A332B7EA-F2A0-4232-B671-CF052534D48D}">
      <dgm:prSet/>
      <dgm:spPr/>
      <dgm:t>
        <a:bodyPr/>
        <a:lstStyle/>
        <a:p>
          <a:endParaRPr lang="id-ID" sz="2400"/>
        </a:p>
      </dgm:t>
    </dgm:pt>
    <dgm:pt modelId="{4C47A063-9537-47EC-8641-5404E0CDB014}" type="sibTrans" cxnId="{A332B7EA-F2A0-4232-B671-CF052534D48D}">
      <dgm:prSet/>
      <dgm:spPr/>
      <dgm:t>
        <a:bodyPr/>
        <a:lstStyle/>
        <a:p>
          <a:endParaRPr lang="id-ID" sz="2400"/>
        </a:p>
      </dgm:t>
    </dgm:pt>
    <dgm:pt modelId="{B8FF089B-609D-43DC-8042-26BBA0AACE28}">
      <dgm:prSet phldrT="[Text]" custT="1"/>
      <dgm:spPr/>
      <dgm:t>
        <a:bodyPr/>
        <a:lstStyle/>
        <a:p>
          <a:r>
            <a:rPr lang="id-ID" sz="1800" dirty="0" smtClean="0"/>
            <a:t>Menyisipkan tabel pivot</a:t>
          </a:r>
          <a:endParaRPr lang="id-ID" sz="1800" dirty="0"/>
        </a:p>
      </dgm:t>
    </dgm:pt>
    <dgm:pt modelId="{CF3A9B7F-769B-44F1-8D51-5692873B6EBD}" type="parTrans" cxnId="{11B5677A-B1D1-4872-BCD4-ECC11DBF92B1}">
      <dgm:prSet/>
      <dgm:spPr/>
      <dgm:t>
        <a:bodyPr/>
        <a:lstStyle/>
        <a:p>
          <a:endParaRPr lang="id-ID" sz="2400"/>
        </a:p>
      </dgm:t>
    </dgm:pt>
    <dgm:pt modelId="{87C986F4-4600-40A0-A7B0-D98A219F82C9}" type="sibTrans" cxnId="{11B5677A-B1D1-4872-BCD4-ECC11DBF92B1}">
      <dgm:prSet/>
      <dgm:spPr/>
      <dgm:t>
        <a:bodyPr/>
        <a:lstStyle/>
        <a:p>
          <a:endParaRPr lang="id-ID" sz="2400"/>
        </a:p>
      </dgm:t>
    </dgm:pt>
    <dgm:pt modelId="{6671A303-7256-4A70-84ED-8E8EDA9479BB}">
      <dgm:prSet custT="1"/>
      <dgm:spPr/>
      <dgm:t>
        <a:bodyPr/>
        <a:lstStyle/>
        <a:p>
          <a:r>
            <a:rPr lang="id-ID" sz="1800" dirty="0" smtClean="0"/>
            <a:t>memasukkan data tambahan &amp; memperbarui tabel pivot</a:t>
          </a:r>
          <a:endParaRPr lang="id-ID" sz="1800" dirty="0"/>
        </a:p>
      </dgm:t>
    </dgm:pt>
    <dgm:pt modelId="{A59DB655-2EEC-4AFD-B6A6-409948A4E930}" type="parTrans" cxnId="{6A16E225-5179-4D8A-874D-5F93C0270186}">
      <dgm:prSet/>
      <dgm:spPr/>
      <dgm:t>
        <a:bodyPr/>
        <a:lstStyle/>
        <a:p>
          <a:endParaRPr lang="id-ID" sz="2400"/>
        </a:p>
      </dgm:t>
    </dgm:pt>
    <dgm:pt modelId="{6CC2263F-D051-4746-A218-44411F1572D8}" type="sibTrans" cxnId="{6A16E225-5179-4D8A-874D-5F93C0270186}">
      <dgm:prSet/>
      <dgm:spPr/>
      <dgm:t>
        <a:bodyPr/>
        <a:lstStyle/>
        <a:p>
          <a:endParaRPr lang="id-ID" sz="2400"/>
        </a:p>
      </dgm:t>
    </dgm:pt>
    <dgm:pt modelId="{BDCA6A83-6DF9-4B01-A313-F2838AE35986}" type="pres">
      <dgm:prSet presAssocID="{AF9B2276-E999-4F6F-A1A9-EA9DCFA0CD6A}" presName="arrowDiagram" presStyleCnt="0">
        <dgm:presLayoutVars>
          <dgm:chMax val="5"/>
          <dgm:dir/>
          <dgm:resizeHandles val="exact"/>
        </dgm:presLayoutVars>
      </dgm:prSet>
      <dgm:spPr/>
    </dgm:pt>
    <dgm:pt modelId="{59FC3DFC-99E4-445A-96C2-7C835BACB211}" type="pres">
      <dgm:prSet presAssocID="{AF9B2276-E999-4F6F-A1A9-EA9DCFA0CD6A}" presName="arrow" presStyleLbl="bgShp" presStyleIdx="0" presStyleCnt="1" custLinFactNeighborY="-1591"/>
      <dgm:spPr/>
    </dgm:pt>
    <dgm:pt modelId="{92DFF6F6-808D-4B45-8605-7B6E2FBDC4DF}" type="pres">
      <dgm:prSet presAssocID="{AF9B2276-E999-4F6F-A1A9-EA9DCFA0CD6A}" presName="arrowDiagram4" presStyleCnt="0"/>
      <dgm:spPr/>
    </dgm:pt>
    <dgm:pt modelId="{842C54CE-61AD-41C8-A33C-4767A8869CB8}" type="pres">
      <dgm:prSet presAssocID="{5207775A-1A37-438D-9106-9F6281B78EE0}" presName="bullet4a" presStyleLbl="node1" presStyleIdx="0" presStyleCnt="4"/>
      <dgm:spPr/>
    </dgm:pt>
    <dgm:pt modelId="{CC64F54F-D119-4159-80E0-800574A841D8}" type="pres">
      <dgm:prSet presAssocID="{5207775A-1A37-438D-9106-9F6281B78EE0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9C966D-B95D-40C6-8C61-06A4C354C39A}" type="pres">
      <dgm:prSet presAssocID="{6EF2D091-4614-45CD-83C9-5FE716C67731}" presName="bullet4b" presStyleLbl="node1" presStyleIdx="1" presStyleCnt="4"/>
      <dgm:spPr/>
    </dgm:pt>
    <dgm:pt modelId="{EB5FCC14-4C77-4843-A23F-FDD60A7EEAEF}" type="pres">
      <dgm:prSet presAssocID="{6EF2D091-4614-45CD-83C9-5FE716C6773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AD5794-C423-4226-AF19-63BCD28D98E7}" type="pres">
      <dgm:prSet presAssocID="{B8FF089B-609D-43DC-8042-26BBA0AACE28}" presName="bullet4c" presStyleLbl="node1" presStyleIdx="2" presStyleCnt="4"/>
      <dgm:spPr/>
    </dgm:pt>
    <dgm:pt modelId="{00B0803B-9BA2-44C8-98C4-AB841A7680B8}" type="pres">
      <dgm:prSet presAssocID="{B8FF089B-609D-43DC-8042-26BBA0AACE2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0B852A-D178-4B82-88EB-6A41E1119548}" type="pres">
      <dgm:prSet presAssocID="{6671A303-7256-4A70-84ED-8E8EDA9479BB}" presName="bullet4d" presStyleLbl="node1" presStyleIdx="3" presStyleCnt="4"/>
      <dgm:spPr/>
    </dgm:pt>
    <dgm:pt modelId="{63535717-B0F7-4583-8708-CA14D3F5D2B1}" type="pres">
      <dgm:prSet presAssocID="{6671A303-7256-4A70-84ED-8E8EDA9479BB}" presName="textBox4d" presStyleLbl="revTx" presStyleIdx="3" presStyleCnt="4" custScaleX="1253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14F26D6-0EA3-4EC2-B06F-CA590265E5DF}" type="presOf" srcId="{B8FF089B-609D-43DC-8042-26BBA0AACE28}" destId="{00B0803B-9BA2-44C8-98C4-AB841A7680B8}" srcOrd="0" destOrd="0" presId="urn:microsoft.com/office/officeart/2005/8/layout/arrow2"/>
    <dgm:cxn modelId="{A332B7EA-F2A0-4232-B671-CF052534D48D}" srcId="{AF9B2276-E999-4F6F-A1A9-EA9DCFA0CD6A}" destId="{6EF2D091-4614-45CD-83C9-5FE716C67731}" srcOrd="1" destOrd="0" parTransId="{E85E69BB-A080-4884-8E54-6D05D8D4D9F2}" sibTransId="{4C47A063-9537-47EC-8641-5404E0CDB014}"/>
    <dgm:cxn modelId="{37A4F1D7-B9A5-4104-A4F9-280CEDDFD31B}" type="presOf" srcId="{AF9B2276-E999-4F6F-A1A9-EA9DCFA0CD6A}" destId="{BDCA6A83-6DF9-4B01-A313-F2838AE35986}" srcOrd="0" destOrd="0" presId="urn:microsoft.com/office/officeart/2005/8/layout/arrow2"/>
    <dgm:cxn modelId="{11B5677A-B1D1-4872-BCD4-ECC11DBF92B1}" srcId="{AF9B2276-E999-4F6F-A1A9-EA9DCFA0CD6A}" destId="{B8FF089B-609D-43DC-8042-26BBA0AACE28}" srcOrd="2" destOrd="0" parTransId="{CF3A9B7F-769B-44F1-8D51-5692873B6EBD}" sibTransId="{87C986F4-4600-40A0-A7B0-D98A219F82C9}"/>
    <dgm:cxn modelId="{6A16E225-5179-4D8A-874D-5F93C0270186}" srcId="{AF9B2276-E999-4F6F-A1A9-EA9DCFA0CD6A}" destId="{6671A303-7256-4A70-84ED-8E8EDA9479BB}" srcOrd="3" destOrd="0" parTransId="{A59DB655-2EEC-4AFD-B6A6-409948A4E930}" sibTransId="{6CC2263F-D051-4746-A218-44411F1572D8}"/>
    <dgm:cxn modelId="{456701F3-3302-405F-BC87-E70F9EC61B8C}" type="presOf" srcId="{5207775A-1A37-438D-9106-9F6281B78EE0}" destId="{CC64F54F-D119-4159-80E0-800574A841D8}" srcOrd="0" destOrd="0" presId="urn:microsoft.com/office/officeart/2005/8/layout/arrow2"/>
    <dgm:cxn modelId="{8C82975D-ABE2-4955-9EA7-C4EEAA3E803A}" srcId="{AF9B2276-E999-4F6F-A1A9-EA9DCFA0CD6A}" destId="{5207775A-1A37-438D-9106-9F6281B78EE0}" srcOrd="0" destOrd="0" parTransId="{DA8B8756-D412-4BBC-8FBE-A6F07E8C9C8E}" sibTransId="{0E56989B-BF00-4059-B065-410001D07C39}"/>
    <dgm:cxn modelId="{13EBFB47-7499-4B2E-89BB-9DE992831BEA}" type="presOf" srcId="{6EF2D091-4614-45CD-83C9-5FE716C67731}" destId="{EB5FCC14-4C77-4843-A23F-FDD60A7EEAEF}" srcOrd="0" destOrd="0" presId="urn:microsoft.com/office/officeart/2005/8/layout/arrow2"/>
    <dgm:cxn modelId="{89540799-65EB-491C-8A3D-DFCF5DC56198}" type="presOf" srcId="{6671A303-7256-4A70-84ED-8E8EDA9479BB}" destId="{63535717-B0F7-4583-8708-CA14D3F5D2B1}" srcOrd="0" destOrd="0" presId="urn:microsoft.com/office/officeart/2005/8/layout/arrow2"/>
    <dgm:cxn modelId="{9CF5655C-837F-4CC7-8AC3-8B37800E921F}" type="presParOf" srcId="{BDCA6A83-6DF9-4B01-A313-F2838AE35986}" destId="{59FC3DFC-99E4-445A-96C2-7C835BACB211}" srcOrd="0" destOrd="0" presId="urn:microsoft.com/office/officeart/2005/8/layout/arrow2"/>
    <dgm:cxn modelId="{91C0FEB4-67F8-4211-B2FF-413AD78C0BAF}" type="presParOf" srcId="{BDCA6A83-6DF9-4B01-A313-F2838AE35986}" destId="{92DFF6F6-808D-4B45-8605-7B6E2FBDC4DF}" srcOrd="1" destOrd="0" presId="urn:microsoft.com/office/officeart/2005/8/layout/arrow2"/>
    <dgm:cxn modelId="{19605167-3BEB-4B9D-B6F0-3DE291D80308}" type="presParOf" srcId="{92DFF6F6-808D-4B45-8605-7B6E2FBDC4DF}" destId="{842C54CE-61AD-41C8-A33C-4767A8869CB8}" srcOrd="0" destOrd="0" presId="urn:microsoft.com/office/officeart/2005/8/layout/arrow2"/>
    <dgm:cxn modelId="{2725E912-C8E2-4227-8F1A-BE5A98BDE6BF}" type="presParOf" srcId="{92DFF6F6-808D-4B45-8605-7B6E2FBDC4DF}" destId="{CC64F54F-D119-4159-80E0-800574A841D8}" srcOrd="1" destOrd="0" presId="urn:microsoft.com/office/officeart/2005/8/layout/arrow2"/>
    <dgm:cxn modelId="{7606604B-C092-4EF7-9872-A92D44413B71}" type="presParOf" srcId="{92DFF6F6-808D-4B45-8605-7B6E2FBDC4DF}" destId="{279C966D-B95D-40C6-8C61-06A4C354C39A}" srcOrd="2" destOrd="0" presId="urn:microsoft.com/office/officeart/2005/8/layout/arrow2"/>
    <dgm:cxn modelId="{3275B40F-9CCE-4624-9010-21CBB6E98F80}" type="presParOf" srcId="{92DFF6F6-808D-4B45-8605-7B6E2FBDC4DF}" destId="{EB5FCC14-4C77-4843-A23F-FDD60A7EEAEF}" srcOrd="3" destOrd="0" presId="urn:microsoft.com/office/officeart/2005/8/layout/arrow2"/>
    <dgm:cxn modelId="{5C900B11-1BAA-44D9-977C-EAC479B16DB6}" type="presParOf" srcId="{92DFF6F6-808D-4B45-8605-7B6E2FBDC4DF}" destId="{D3AD5794-C423-4226-AF19-63BCD28D98E7}" srcOrd="4" destOrd="0" presId="urn:microsoft.com/office/officeart/2005/8/layout/arrow2"/>
    <dgm:cxn modelId="{E9542086-3AC5-4314-B4A9-16321E8A2888}" type="presParOf" srcId="{92DFF6F6-808D-4B45-8605-7B6E2FBDC4DF}" destId="{00B0803B-9BA2-44C8-98C4-AB841A7680B8}" srcOrd="5" destOrd="0" presId="urn:microsoft.com/office/officeart/2005/8/layout/arrow2"/>
    <dgm:cxn modelId="{A2C7D594-843F-469B-8539-5195D1AE5CD4}" type="presParOf" srcId="{92DFF6F6-808D-4B45-8605-7B6E2FBDC4DF}" destId="{A30B852A-D178-4B82-88EB-6A41E1119548}" srcOrd="6" destOrd="0" presId="urn:microsoft.com/office/officeart/2005/8/layout/arrow2"/>
    <dgm:cxn modelId="{D1EEF6F7-6104-4CCB-9982-9D5B78C1F942}" type="presParOf" srcId="{92DFF6F6-808D-4B45-8605-7B6E2FBDC4DF}" destId="{63535717-B0F7-4583-8708-CA14D3F5D2B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9B2276-E999-4F6F-A1A9-EA9DCFA0CD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207775A-1A37-438D-9106-9F6281B78EE0}">
      <dgm:prSet phldrT="[Text]" custT="1"/>
      <dgm:spPr/>
      <dgm:t>
        <a:bodyPr/>
        <a:lstStyle/>
        <a:p>
          <a:r>
            <a:rPr lang="id-ID" sz="1800" dirty="0" smtClean="0"/>
            <a:t>Memeriksa &amp; membersihkan data </a:t>
          </a:r>
          <a:r>
            <a:rPr lang="id-ID" sz="180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dirty="0">
            <a:solidFill>
              <a:srgbClr val="C00000"/>
            </a:solidFill>
          </a:endParaRPr>
        </a:p>
      </dgm:t>
    </dgm:pt>
    <dgm:pt modelId="{DA8B8756-D412-4BBC-8FBE-A6F07E8C9C8E}" type="parTrans" cxnId="{8C82975D-ABE2-4955-9EA7-C4EEAA3E803A}">
      <dgm:prSet/>
      <dgm:spPr/>
      <dgm:t>
        <a:bodyPr/>
        <a:lstStyle/>
        <a:p>
          <a:endParaRPr lang="id-ID" sz="2400"/>
        </a:p>
      </dgm:t>
    </dgm:pt>
    <dgm:pt modelId="{0E56989B-BF00-4059-B065-410001D07C39}" type="sibTrans" cxnId="{8C82975D-ABE2-4955-9EA7-C4EEAA3E803A}">
      <dgm:prSet/>
      <dgm:spPr/>
      <dgm:t>
        <a:bodyPr/>
        <a:lstStyle/>
        <a:p>
          <a:endParaRPr lang="id-ID" sz="2400"/>
        </a:p>
      </dgm:t>
    </dgm:pt>
    <dgm:pt modelId="{6EF2D091-4614-45CD-83C9-5FE716C67731}">
      <dgm:prSet phldrT="[Text]" custT="1"/>
      <dgm:spPr/>
      <dgm:t>
        <a:bodyPr/>
        <a:lstStyle/>
        <a:p>
          <a:r>
            <a:rPr lang="id-ID" sz="1800" dirty="0" smtClean="0"/>
            <a:t>Rentang data, rentang bernama &amp; tabel data </a:t>
          </a:r>
          <a:r>
            <a:rPr lang="id-ID" sz="180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dirty="0">
            <a:solidFill>
              <a:srgbClr val="C00000"/>
            </a:solidFill>
          </a:endParaRPr>
        </a:p>
      </dgm:t>
    </dgm:pt>
    <dgm:pt modelId="{E85E69BB-A080-4884-8E54-6D05D8D4D9F2}" type="parTrans" cxnId="{A332B7EA-F2A0-4232-B671-CF052534D48D}">
      <dgm:prSet/>
      <dgm:spPr/>
      <dgm:t>
        <a:bodyPr/>
        <a:lstStyle/>
        <a:p>
          <a:endParaRPr lang="id-ID" sz="2400"/>
        </a:p>
      </dgm:t>
    </dgm:pt>
    <dgm:pt modelId="{4C47A063-9537-47EC-8641-5404E0CDB014}" type="sibTrans" cxnId="{A332B7EA-F2A0-4232-B671-CF052534D48D}">
      <dgm:prSet/>
      <dgm:spPr/>
      <dgm:t>
        <a:bodyPr/>
        <a:lstStyle/>
        <a:p>
          <a:endParaRPr lang="id-ID" sz="2400"/>
        </a:p>
      </dgm:t>
    </dgm:pt>
    <dgm:pt modelId="{B8FF089B-609D-43DC-8042-26BBA0AACE28}">
      <dgm:prSet phldrT="[Text]" custT="1"/>
      <dgm:spPr/>
      <dgm:t>
        <a:bodyPr/>
        <a:lstStyle/>
        <a:p>
          <a:r>
            <a:rPr lang="id-ID" sz="1800" dirty="0" smtClean="0"/>
            <a:t>Menyisipkan  tabel pivot </a:t>
          </a:r>
          <a:r>
            <a:rPr lang="id-ID" sz="180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dirty="0">
            <a:solidFill>
              <a:srgbClr val="C00000"/>
            </a:solidFill>
          </a:endParaRPr>
        </a:p>
      </dgm:t>
    </dgm:pt>
    <dgm:pt modelId="{CF3A9B7F-769B-44F1-8D51-5692873B6EBD}" type="parTrans" cxnId="{11B5677A-B1D1-4872-BCD4-ECC11DBF92B1}">
      <dgm:prSet/>
      <dgm:spPr/>
      <dgm:t>
        <a:bodyPr/>
        <a:lstStyle/>
        <a:p>
          <a:endParaRPr lang="id-ID" sz="2400"/>
        </a:p>
      </dgm:t>
    </dgm:pt>
    <dgm:pt modelId="{87C986F4-4600-40A0-A7B0-D98A219F82C9}" type="sibTrans" cxnId="{11B5677A-B1D1-4872-BCD4-ECC11DBF92B1}">
      <dgm:prSet/>
      <dgm:spPr/>
      <dgm:t>
        <a:bodyPr/>
        <a:lstStyle/>
        <a:p>
          <a:endParaRPr lang="id-ID" sz="2400"/>
        </a:p>
      </dgm:t>
    </dgm:pt>
    <dgm:pt modelId="{6671A303-7256-4A70-84ED-8E8EDA9479BB}">
      <dgm:prSet custT="1"/>
      <dgm:spPr/>
      <dgm:t>
        <a:bodyPr/>
        <a:lstStyle/>
        <a:p>
          <a:r>
            <a:rPr lang="id-ID" sz="1800" dirty="0" smtClean="0"/>
            <a:t>memasukkan data tambahan &amp; memperbarui tabel pivot </a:t>
          </a:r>
          <a:endParaRPr lang="id-ID" sz="1800" dirty="0"/>
        </a:p>
      </dgm:t>
    </dgm:pt>
    <dgm:pt modelId="{A59DB655-2EEC-4AFD-B6A6-409948A4E930}" type="parTrans" cxnId="{6A16E225-5179-4D8A-874D-5F93C0270186}">
      <dgm:prSet/>
      <dgm:spPr/>
      <dgm:t>
        <a:bodyPr/>
        <a:lstStyle/>
        <a:p>
          <a:endParaRPr lang="id-ID" sz="2400"/>
        </a:p>
      </dgm:t>
    </dgm:pt>
    <dgm:pt modelId="{6CC2263F-D051-4746-A218-44411F1572D8}" type="sibTrans" cxnId="{6A16E225-5179-4D8A-874D-5F93C0270186}">
      <dgm:prSet/>
      <dgm:spPr/>
      <dgm:t>
        <a:bodyPr/>
        <a:lstStyle/>
        <a:p>
          <a:endParaRPr lang="id-ID" sz="2400"/>
        </a:p>
      </dgm:t>
    </dgm:pt>
    <dgm:pt modelId="{BDCA6A83-6DF9-4B01-A313-F2838AE35986}" type="pres">
      <dgm:prSet presAssocID="{AF9B2276-E999-4F6F-A1A9-EA9DCFA0CD6A}" presName="arrowDiagram" presStyleCnt="0">
        <dgm:presLayoutVars>
          <dgm:chMax val="5"/>
          <dgm:dir/>
          <dgm:resizeHandles val="exact"/>
        </dgm:presLayoutVars>
      </dgm:prSet>
      <dgm:spPr/>
    </dgm:pt>
    <dgm:pt modelId="{59FC3DFC-99E4-445A-96C2-7C835BACB211}" type="pres">
      <dgm:prSet presAssocID="{AF9B2276-E999-4F6F-A1A9-EA9DCFA0CD6A}" presName="arrow" presStyleLbl="bgShp" presStyleIdx="0" presStyleCnt="1" custLinFactNeighborY="-1591"/>
      <dgm:spPr/>
    </dgm:pt>
    <dgm:pt modelId="{92DFF6F6-808D-4B45-8605-7B6E2FBDC4DF}" type="pres">
      <dgm:prSet presAssocID="{AF9B2276-E999-4F6F-A1A9-EA9DCFA0CD6A}" presName="arrowDiagram4" presStyleCnt="0"/>
      <dgm:spPr/>
    </dgm:pt>
    <dgm:pt modelId="{842C54CE-61AD-41C8-A33C-4767A8869CB8}" type="pres">
      <dgm:prSet presAssocID="{5207775A-1A37-438D-9106-9F6281B78EE0}" presName="bullet4a" presStyleLbl="node1" presStyleIdx="0" presStyleCnt="4"/>
      <dgm:spPr/>
    </dgm:pt>
    <dgm:pt modelId="{CC64F54F-D119-4159-80E0-800574A841D8}" type="pres">
      <dgm:prSet presAssocID="{5207775A-1A37-438D-9106-9F6281B78EE0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9C966D-B95D-40C6-8C61-06A4C354C39A}" type="pres">
      <dgm:prSet presAssocID="{6EF2D091-4614-45CD-83C9-5FE716C67731}" presName="bullet4b" presStyleLbl="node1" presStyleIdx="1" presStyleCnt="4"/>
      <dgm:spPr/>
    </dgm:pt>
    <dgm:pt modelId="{EB5FCC14-4C77-4843-A23F-FDD60A7EEAEF}" type="pres">
      <dgm:prSet presAssocID="{6EF2D091-4614-45CD-83C9-5FE716C6773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AD5794-C423-4226-AF19-63BCD28D98E7}" type="pres">
      <dgm:prSet presAssocID="{B8FF089B-609D-43DC-8042-26BBA0AACE28}" presName="bullet4c" presStyleLbl="node1" presStyleIdx="2" presStyleCnt="4"/>
      <dgm:spPr/>
    </dgm:pt>
    <dgm:pt modelId="{00B0803B-9BA2-44C8-98C4-AB841A7680B8}" type="pres">
      <dgm:prSet presAssocID="{B8FF089B-609D-43DC-8042-26BBA0AACE2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0B852A-D178-4B82-88EB-6A41E1119548}" type="pres">
      <dgm:prSet presAssocID="{6671A303-7256-4A70-84ED-8E8EDA9479BB}" presName="bullet4d" presStyleLbl="node1" presStyleIdx="3" presStyleCnt="4"/>
      <dgm:spPr/>
    </dgm:pt>
    <dgm:pt modelId="{63535717-B0F7-4583-8708-CA14D3F5D2B1}" type="pres">
      <dgm:prSet presAssocID="{6671A303-7256-4A70-84ED-8E8EDA9479BB}" presName="textBox4d" presStyleLbl="revTx" presStyleIdx="3" presStyleCnt="4" custScaleX="1253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C82975D-ABE2-4955-9EA7-C4EEAA3E803A}" srcId="{AF9B2276-E999-4F6F-A1A9-EA9DCFA0CD6A}" destId="{5207775A-1A37-438D-9106-9F6281B78EE0}" srcOrd="0" destOrd="0" parTransId="{DA8B8756-D412-4BBC-8FBE-A6F07E8C9C8E}" sibTransId="{0E56989B-BF00-4059-B065-410001D07C39}"/>
    <dgm:cxn modelId="{A332B7EA-F2A0-4232-B671-CF052534D48D}" srcId="{AF9B2276-E999-4F6F-A1A9-EA9DCFA0CD6A}" destId="{6EF2D091-4614-45CD-83C9-5FE716C67731}" srcOrd="1" destOrd="0" parTransId="{E85E69BB-A080-4884-8E54-6D05D8D4D9F2}" sibTransId="{4C47A063-9537-47EC-8641-5404E0CDB014}"/>
    <dgm:cxn modelId="{F1A61923-D5F5-4B0F-9315-414C82E75508}" type="presOf" srcId="{AF9B2276-E999-4F6F-A1A9-EA9DCFA0CD6A}" destId="{BDCA6A83-6DF9-4B01-A313-F2838AE35986}" srcOrd="0" destOrd="0" presId="urn:microsoft.com/office/officeart/2005/8/layout/arrow2"/>
    <dgm:cxn modelId="{D0833332-6FBC-4ACA-96D2-D142D4752366}" type="presOf" srcId="{B8FF089B-609D-43DC-8042-26BBA0AACE28}" destId="{00B0803B-9BA2-44C8-98C4-AB841A7680B8}" srcOrd="0" destOrd="0" presId="urn:microsoft.com/office/officeart/2005/8/layout/arrow2"/>
    <dgm:cxn modelId="{70E9EDF0-546C-4771-B477-86B63838135D}" type="presOf" srcId="{6EF2D091-4614-45CD-83C9-5FE716C67731}" destId="{EB5FCC14-4C77-4843-A23F-FDD60A7EEAEF}" srcOrd="0" destOrd="0" presId="urn:microsoft.com/office/officeart/2005/8/layout/arrow2"/>
    <dgm:cxn modelId="{CB3B2614-A524-44ED-8C44-055C92F21412}" type="presOf" srcId="{5207775A-1A37-438D-9106-9F6281B78EE0}" destId="{CC64F54F-D119-4159-80E0-800574A841D8}" srcOrd="0" destOrd="0" presId="urn:microsoft.com/office/officeart/2005/8/layout/arrow2"/>
    <dgm:cxn modelId="{73B991C1-0D81-4133-AFFB-2E64B7736F5F}" type="presOf" srcId="{6671A303-7256-4A70-84ED-8E8EDA9479BB}" destId="{63535717-B0F7-4583-8708-CA14D3F5D2B1}" srcOrd="0" destOrd="0" presId="urn:microsoft.com/office/officeart/2005/8/layout/arrow2"/>
    <dgm:cxn modelId="{6A16E225-5179-4D8A-874D-5F93C0270186}" srcId="{AF9B2276-E999-4F6F-A1A9-EA9DCFA0CD6A}" destId="{6671A303-7256-4A70-84ED-8E8EDA9479BB}" srcOrd="3" destOrd="0" parTransId="{A59DB655-2EEC-4AFD-B6A6-409948A4E930}" sibTransId="{6CC2263F-D051-4746-A218-44411F1572D8}"/>
    <dgm:cxn modelId="{11B5677A-B1D1-4872-BCD4-ECC11DBF92B1}" srcId="{AF9B2276-E999-4F6F-A1A9-EA9DCFA0CD6A}" destId="{B8FF089B-609D-43DC-8042-26BBA0AACE28}" srcOrd="2" destOrd="0" parTransId="{CF3A9B7F-769B-44F1-8D51-5692873B6EBD}" sibTransId="{87C986F4-4600-40A0-A7B0-D98A219F82C9}"/>
    <dgm:cxn modelId="{5B45A0E3-6FC8-4DA1-AD81-6FA8FA64479D}" type="presParOf" srcId="{BDCA6A83-6DF9-4B01-A313-F2838AE35986}" destId="{59FC3DFC-99E4-445A-96C2-7C835BACB211}" srcOrd="0" destOrd="0" presId="urn:microsoft.com/office/officeart/2005/8/layout/arrow2"/>
    <dgm:cxn modelId="{018C7A56-D4C5-46DC-9AEC-6E86DF6F5101}" type="presParOf" srcId="{BDCA6A83-6DF9-4B01-A313-F2838AE35986}" destId="{92DFF6F6-808D-4B45-8605-7B6E2FBDC4DF}" srcOrd="1" destOrd="0" presId="urn:microsoft.com/office/officeart/2005/8/layout/arrow2"/>
    <dgm:cxn modelId="{01948035-A3BC-4565-A6A2-7A0E951885A2}" type="presParOf" srcId="{92DFF6F6-808D-4B45-8605-7B6E2FBDC4DF}" destId="{842C54CE-61AD-41C8-A33C-4767A8869CB8}" srcOrd="0" destOrd="0" presId="urn:microsoft.com/office/officeart/2005/8/layout/arrow2"/>
    <dgm:cxn modelId="{8BFE5F63-25C0-4B41-894E-01195E68DB4A}" type="presParOf" srcId="{92DFF6F6-808D-4B45-8605-7B6E2FBDC4DF}" destId="{CC64F54F-D119-4159-80E0-800574A841D8}" srcOrd="1" destOrd="0" presId="urn:microsoft.com/office/officeart/2005/8/layout/arrow2"/>
    <dgm:cxn modelId="{B4876508-9B4E-4C2B-9FC8-94D5C4B809A6}" type="presParOf" srcId="{92DFF6F6-808D-4B45-8605-7B6E2FBDC4DF}" destId="{279C966D-B95D-40C6-8C61-06A4C354C39A}" srcOrd="2" destOrd="0" presId="urn:microsoft.com/office/officeart/2005/8/layout/arrow2"/>
    <dgm:cxn modelId="{C543F5E6-5151-45D9-9321-F73C7998AD82}" type="presParOf" srcId="{92DFF6F6-808D-4B45-8605-7B6E2FBDC4DF}" destId="{EB5FCC14-4C77-4843-A23F-FDD60A7EEAEF}" srcOrd="3" destOrd="0" presId="urn:microsoft.com/office/officeart/2005/8/layout/arrow2"/>
    <dgm:cxn modelId="{8C31D220-49A7-403C-9F11-CD2D2818ADE4}" type="presParOf" srcId="{92DFF6F6-808D-4B45-8605-7B6E2FBDC4DF}" destId="{D3AD5794-C423-4226-AF19-63BCD28D98E7}" srcOrd="4" destOrd="0" presId="urn:microsoft.com/office/officeart/2005/8/layout/arrow2"/>
    <dgm:cxn modelId="{E219D77F-B55C-49F6-AAAA-0A8D2B4B7237}" type="presParOf" srcId="{92DFF6F6-808D-4B45-8605-7B6E2FBDC4DF}" destId="{00B0803B-9BA2-44C8-98C4-AB841A7680B8}" srcOrd="5" destOrd="0" presId="urn:microsoft.com/office/officeart/2005/8/layout/arrow2"/>
    <dgm:cxn modelId="{D8227E4E-C615-4357-AE04-814EB17E8C0F}" type="presParOf" srcId="{92DFF6F6-808D-4B45-8605-7B6E2FBDC4DF}" destId="{A30B852A-D178-4B82-88EB-6A41E1119548}" srcOrd="6" destOrd="0" presId="urn:microsoft.com/office/officeart/2005/8/layout/arrow2"/>
    <dgm:cxn modelId="{095808F7-177C-419F-B782-13A24F64934A}" type="presParOf" srcId="{92DFF6F6-808D-4B45-8605-7B6E2FBDC4DF}" destId="{63535717-B0F7-4583-8708-CA14D3F5D2B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BC9F06-BEAF-438C-96F0-D90ADE12B82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E559FA9-8880-4683-8F16-CE23E73D3E92}">
      <dgm:prSet phldrT="[Text]"/>
      <dgm:spPr/>
      <dgm:t>
        <a:bodyPr/>
        <a:lstStyle/>
        <a:p>
          <a:r>
            <a:rPr lang="id-ID" dirty="0" smtClean="0"/>
            <a:t>Section</a:t>
          </a:r>
        </a:p>
        <a:p>
          <a:r>
            <a:rPr lang="id-ID" dirty="0" smtClean="0"/>
            <a:t>1</a:t>
          </a:r>
          <a:endParaRPr lang="id-ID" dirty="0"/>
        </a:p>
      </dgm:t>
    </dgm:pt>
    <dgm:pt modelId="{FED759F6-AA74-44E2-8A5B-7A52EB32DA34}" type="parTrans" cxnId="{39DC120A-7797-4763-B912-80D5AA5363F8}">
      <dgm:prSet/>
      <dgm:spPr/>
      <dgm:t>
        <a:bodyPr/>
        <a:lstStyle/>
        <a:p>
          <a:endParaRPr lang="id-ID"/>
        </a:p>
      </dgm:t>
    </dgm:pt>
    <dgm:pt modelId="{8F1E561F-C99C-4BCE-9771-5907102DED74}" type="sibTrans" cxnId="{39DC120A-7797-4763-B912-80D5AA5363F8}">
      <dgm:prSet/>
      <dgm:spPr/>
      <dgm:t>
        <a:bodyPr/>
        <a:lstStyle/>
        <a:p>
          <a:endParaRPr lang="id-ID"/>
        </a:p>
      </dgm:t>
    </dgm:pt>
    <dgm:pt modelId="{6B91B2EB-9639-428F-8E74-58F3522C6218}">
      <dgm:prSet phldrT="[Text]"/>
      <dgm:spPr/>
      <dgm:t>
        <a:bodyPr/>
        <a:lstStyle/>
        <a:p>
          <a:r>
            <a:rPr lang="id-ID" dirty="0" smtClean="0"/>
            <a:t>Prinsip pengelolaan </a:t>
          </a:r>
          <a:r>
            <a:rPr lang="id-ID" dirty="0" smtClean="0"/>
            <a:t>data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endParaRPr lang="id-ID" dirty="0">
            <a:solidFill>
              <a:srgbClr val="FF0000"/>
            </a:solidFill>
          </a:endParaRPr>
        </a:p>
      </dgm:t>
    </dgm:pt>
    <dgm:pt modelId="{5810BD7C-E27B-44DA-ADFC-223D70AD500B}" type="parTrans" cxnId="{52B82319-91E6-4CAB-A600-A821C4A36ECA}">
      <dgm:prSet/>
      <dgm:spPr/>
      <dgm:t>
        <a:bodyPr/>
        <a:lstStyle/>
        <a:p>
          <a:endParaRPr lang="id-ID"/>
        </a:p>
      </dgm:t>
    </dgm:pt>
    <dgm:pt modelId="{65FD3610-5E92-43B7-83D7-14270F6525CE}" type="sibTrans" cxnId="{52B82319-91E6-4CAB-A600-A821C4A36ECA}">
      <dgm:prSet/>
      <dgm:spPr/>
      <dgm:t>
        <a:bodyPr/>
        <a:lstStyle/>
        <a:p>
          <a:endParaRPr lang="id-ID"/>
        </a:p>
      </dgm:t>
    </dgm:pt>
    <dgm:pt modelId="{55D749A6-BA84-49DF-B9DE-6466E32659F1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2</a:t>
          </a:r>
          <a:endParaRPr lang="id-ID" dirty="0"/>
        </a:p>
      </dgm:t>
    </dgm:pt>
    <dgm:pt modelId="{9746A22E-6442-4A95-8EB8-CFE8346E8EF9}" type="parTrans" cxnId="{E9956E7E-2CAF-44CB-95A4-EFCDD24B5E7E}">
      <dgm:prSet/>
      <dgm:spPr/>
      <dgm:t>
        <a:bodyPr/>
        <a:lstStyle/>
        <a:p>
          <a:endParaRPr lang="id-ID"/>
        </a:p>
      </dgm:t>
    </dgm:pt>
    <dgm:pt modelId="{77AB7DC1-D3E8-40E8-84AA-7204E5E067F2}" type="sibTrans" cxnId="{E9956E7E-2CAF-44CB-95A4-EFCDD24B5E7E}">
      <dgm:prSet/>
      <dgm:spPr/>
      <dgm:t>
        <a:bodyPr/>
        <a:lstStyle/>
        <a:p>
          <a:endParaRPr lang="id-ID"/>
        </a:p>
      </dgm:t>
    </dgm:pt>
    <dgm:pt modelId="{52C52BD6-449D-4B6B-B63A-929E9913B29C}">
      <dgm:prSet phldrT="[Text]"/>
      <dgm:spPr/>
      <dgm:t>
        <a:bodyPr/>
        <a:lstStyle/>
        <a:p>
          <a:r>
            <a:rPr lang="id-ID" dirty="0" smtClean="0"/>
            <a:t>Keterampilan Excel </a:t>
          </a:r>
          <a:r>
            <a:rPr lang="id-ID" dirty="0" smtClean="0"/>
            <a:t>dasar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r>
            <a:rPr lang="id-ID" dirty="0" smtClean="0"/>
            <a:t> </a:t>
          </a:r>
          <a:endParaRPr lang="id-ID" dirty="0">
            <a:solidFill>
              <a:srgbClr val="FF0000"/>
            </a:solidFill>
          </a:endParaRPr>
        </a:p>
      </dgm:t>
    </dgm:pt>
    <dgm:pt modelId="{9806B6A6-CDDC-4C07-A92A-12F58B99786F}" type="parTrans" cxnId="{DB8CE7E2-113B-4428-B01D-D5C59CF1AD39}">
      <dgm:prSet/>
      <dgm:spPr/>
      <dgm:t>
        <a:bodyPr/>
        <a:lstStyle/>
        <a:p>
          <a:endParaRPr lang="id-ID"/>
        </a:p>
      </dgm:t>
    </dgm:pt>
    <dgm:pt modelId="{2D2E1A7B-CAB2-4C14-846F-20DFB3D49019}" type="sibTrans" cxnId="{DB8CE7E2-113B-4428-B01D-D5C59CF1AD39}">
      <dgm:prSet/>
      <dgm:spPr/>
      <dgm:t>
        <a:bodyPr/>
        <a:lstStyle/>
        <a:p>
          <a:endParaRPr lang="id-ID"/>
        </a:p>
      </dgm:t>
    </dgm:pt>
    <dgm:pt modelId="{135A27B4-738E-4FCB-A79E-F5A5E72A6A8E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3</a:t>
          </a:r>
          <a:endParaRPr lang="id-ID" dirty="0"/>
        </a:p>
      </dgm:t>
    </dgm:pt>
    <dgm:pt modelId="{CACF8C1C-030E-483A-99A2-B93CFB2BFB1E}" type="parTrans" cxnId="{64D7D1BE-9C38-4700-BA76-2186F52F8C22}">
      <dgm:prSet/>
      <dgm:spPr/>
      <dgm:t>
        <a:bodyPr/>
        <a:lstStyle/>
        <a:p>
          <a:endParaRPr lang="id-ID"/>
        </a:p>
      </dgm:t>
    </dgm:pt>
    <dgm:pt modelId="{7EF073CB-E1FD-43AA-BF14-B51E718795BE}" type="sibTrans" cxnId="{64D7D1BE-9C38-4700-BA76-2186F52F8C22}">
      <dgm:prSet/>
      <dgm:spPr/>
      <dgm:t>
        <a:bodyPr/>
        <a:lstStyle/>
        <a:p>
          <a:endParaRPr lang="id-ID"/>
        </a:p>
      </dgm:t>
    </dgm:pt>
    <dgm:pt modelId="{C497BA87-9E19-4CDF-954E-048C4797964F}">
      <dgm:prSet phldrT="[Text]"/>
      <dgm:spPr/>
      <dgm:t>
        <a:bodyPr/>
        <a:lstStyle/>
        <a:p>
          <a:r>
            <a:rPr lang="id-ID" dirty="0" smtClean="0"/>
            <a:t>Merapikan </a:t>
          </a:r>
          <a:r>
            <a:rPr lang="id-ID" dirty="0" smtClean="0"/>
            <a:t>Data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endParaRPr lang="id-ID" dirty="0">
            <a:solidFill>
              <a:srgbClr val="FF0000"/>
            </a:solidFill>
          </a:endParaRPr>
        </a:p>
      </dgm:t>
    </dgm:pt>
    <dgm:pt modelId="{B9E5108F-0A79-426A-B84E-0836403C15CB}" type="parTrans" cxnId="{F4C4E994-4E96-4F0C-B009-D9E44604B360}">
      <dgm:prSet/>
      <dgm:spPr/>
      <dgm:t>
        <a:bodyPr/>
        <a:lstStyle/>
        <a:p>
          <a:endParaRPr lang="id-ID"/>
        </a:p>
      </dgm:t>
    </dgm:pt>
    <dgm:pt modelId="{80B6F25E-5A42-46F7-AB3D-48C98C13C379}" type="sibTrans" cxnId="{F4C4E994-4E96-4F0C-B009-D9E44604B360}">
      <dgm:prSet/>
      <dgm:spPr/>
      <dgm:t>
        <a:bodyPr/>
        <a:lstStyle/>
        <a:p>
          <a:endParaRPr lang="id-ID"/>
        </a:p>
      </dgm:t>
    </dgm:pt>
    <dgm:pt modelId="{3A3E76A9-2518-4085-9328-D6412EFED215}">
      <dgm:prSet phldrT="[Text]"/>
      <dgm:spPr/>
      <dgm:t>
        <a:bodyPr/>
        <a:lstStyle/>
        <a:p>
          <a:r>
            <a:rPr lang="en-AU" dirty="0" smtClean="0"/>
            <a:t>Section</a:t>
          </a:r>
        </a:p>
        <a:p>
          <a:r>
            <a:rPr lang="en-AU" dirty="0" smtClean="0"/>
            <a:t>4</a:t>
          </a:r>
        </a:p>
      </dgm:t>
    </dgm:pt>
    <dgm:pt modelId="{A2B85BC5-1A17-4BC1-90D9-0254C80403EA}" type="parTrans" cxnId="{8ABCEE24-061B-461E-BD87-E0DFADCEC3E7}">
      <dgm:prSet/>
      <dgm:spPr/>
      <dgm:t>
        <a:bodyPr/>
        <a:lstStyle/>
        <a:p>
          <a:endParaRPr lang="id-ID"/>
        </a:p>
      </dgm:t>
    </dgm:pt>
    <dgm:pt modelId="{8A10637C-23F5-4222-83CF-4850A3E3B72B}" type="sibTrans" cxnId="{8ABCEE24-061B-461E-BD87-E0DFADCEC3E7}">
      <dgm:prSet/>
      <dgm:spPr/>
      <dgm:t>
        <a:bodyPr/>
        <a:lstStyle/>
        <a:p>
          <a:endParaRPr lang="id-ID"/>
        </a:p>
      </dgm:t>
    </dgm:pt>
    <dgm:pt modelId="{1BBFF0F5-093E-4B50-BDB6-0643918D08EC}">
      <dgm:prSet/>
      <dgm:spPr/>
      <dgm:t>
        <a:bodyPr/>
        <a:lstStyle/>
        <a:p>
          <a:r>
            <a:rPr lang="id-ID" dirty="0" smtClean="0"/>
            <a:t>Menyiapkan Keluaran/ </a:t>
          </a:r>
          <a:r>
            <a:rPr lang="id-ID" dirty="0" smtClean="0"/>
            <a:t>Output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r>
            <a:rPr lang="id-ID" dirty="0" smtClean="0"/>
            <a:t> </a:t>
          </a:r>
          <a:r>
            <a:rPr lang="id-ID" dirty="0" smtClean="0">
              <a:solidFill>
                <a:srgbClr val="FF0000"/>
              </a:solidFill>
            </a:rPr>
            <a:t> </a:t>
          </a:r>
          <a:endParaRPr lang="id-ID" dirty="0">
            <a:solidFill>
              <a:srgbClr val="FF0000"/>
            </a:solidFill>
          </a:endParaRPr>
        </a:p>
      </dgm:t>
    </dgm:pt>
    <dgm:pt modelId="{0AB68D63-F603-4F72-AC7F-D12C8996A67E}" type="parTrans" cxnId="{15C55EA5-B40A-48D7-BD3C-D5266EA8C304}">
      <dgm:prSet/>
      <dgm:spPr/>
      <dgm:t>
        <a:bodyPr/>
        <a:lstStyle/>
        <a:p>
          <a:endParaRPr lang="id-ID"/>
        </a:p>
      </dgm:t>
    </dgm:pt>
    <dgm:pt modelId="{57702E48-C3E3-4E12-9828-503F876CD29B}" type="sibTrans" cxnId="{15C55EA5-B40A-48D7-BD3C-D5266EA8C304}">
      <dgm:prSet/>
      <dgm:spPr/>
      <dgm:t>
        <a:bodyPr/>
        <a:lstStyle/>
        <a:p>
          <a:endParaRPr lang="id-ID"/>
        </a:p>
      </dgm:t>
    </dgm:pt>
    <dgm:pt modelId="{EF7F9DF9-6300-4D48-9168-929203146D83}" type="pres">
      <dgm:prSet presAssocID="{8ABC9F06-BEAF-438C-96F0-D90ADE12B8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E60EC4-DD58-4F9E-831A-55EB329A9BF6}" type="pres">
      <dgm:prSet presAssocID="{0E559FA9-8880-4683-8F16-CE23E73D3E92}" presName="composite" presStyleCnt="0"/>
      <dgm:spPr/>
    </dgm:pt>
    <dgm:pt modelId="{EBA31D3A-6737-4E54-B4CD-8BF4B804473A}" type="pres">
      <dgm:prSet presAssocID="{0E559FA9-8880-4683-8F16-CE23E73D3E9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EA71B0-0861-4112-B954-95F7AA086E8A}" type="pres">
      <dgm:prSet presAssocID="{0E559FA9-8880-4683-8F16-CE23E73D3E9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008C68-4399-4594-B051-48333E02DF36}" type="pres">
      <dgm:prSet presAssocID="{8F1E561F-C99C-4BCE-9771-5907102DED74}" presName="sp" presStyleCnt="0"/>
      <dgm:spPr/>
    </dgm:pt>
    <dgm:pt modelId="{D6E10F0D-6BD8-495B-A9B8-5720AF1214DE}" type="pres">
      <dgm:prSet presAssocID="{55D749A6-BA84-49DF-B9DE-6466E32659F1}" presName="composite" presStyleCnt="0"/>
      <dgm:spPr/>
    </dgm:pt>
    <dgm:pt modelId="{12B8E3C8-EE35-4461-9970-956AFF5999AD}" type="pres">
      <dgm:prSet presAssocID="{55D749A6-BA84-49DF-B9DE-6466E32659F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53FA34-CCAD-42A6-A839-1FC23D3F7168}" type="pres">
      <dgm:prSet presAssocID="{55D749A6-BA84-49DF-B9DE-6466E32659F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E8FE27-3DD3-43A4-8E1A-ACB346C2FAA9}" type="pres">
      <dgm:prSet presAssocID="{77AB7DC1-D3E8-40E8-84AA-7204E5E067F2}" presName="sp" presStyleCnt="0"/>
      <dgm:spPr/>
    </dgm:pt>
    <dgm:pt modelId="{36FEA25A-1A8C-401D-9BFC-56AD0259922D}" type="pres">
      <dgm:prSet presAssocID="{135A27B4-738E-4FCB-A79E-F5A5E72A6A8E}" presName="composite" presStyleCnt="0"/>
      <dgm:spPr/>
    </dgm:pt>
    <dgm:pt modelId="{5109EE11-D359-426D-B9F4-BF43A17DE3C7}" type="pres">
      <dgm:prSet presAssocID="{135A27B4-738E-4FCB-A79E-F5A5E72A6A8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E1AE30-AD4B-4475-B902-360DF0792E8C}" type="pres">
      <dgm:prSet presAssocID="{135A27B4-738E-4FCB-A79E-F5A5E72A6A8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4DC596-1BB4-4F25-9A45-BD33AFA0B800}" type="pres">
      <dgm:prSet presAssocID="{7EF073CB-E1FD-43AA-BF14-B51E718795BE}" presName="sp" presStyleCnt="0"/>
      <dgm:spPr/>
    </dgm:pt>
    <dgm:pt modelId="{5D42067E-B7D9-4822-9923-92A2F334CFE5}" type="pres">
      <dgm:prSet presAssocID="{3A3E76A9-2518-4085-9328-D6412EFED215}" presName="composite" presStyleCnt="0"/>
      <dgm:spPr/>
    </dgm:pt>
    <dgm:pt modelId="{AD86B657-8F09-4104-A6CB-835D21F13D5F}" type="pres">
      <dgm:prSet presAssocID="{3A3E76A9-2518-4085-9328-D6412EFED21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3F7E41-5352-400A-9887-5BD646F3E785}" type="pres">
      <dgm:prSet presAssocID="{3A3E76A9-2518-4085-9328-D6412EFED21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C66B477-1C4E-477E-8D20-776B3220AFC5}" type="presOf" srcId="{0E559FA9-8880-4683-8F16-CE23E73D3E92}" destId="{EBA31D3A-6737-4E54-B4CD-8BF4B804473A}" srcOrd="0" destOrd="0" presId="urn:microsoft.com/office/officeart/2005/8/layout/chevron2"/>
    <dgm:cxn modelId="{A5F5EF83-9A4C-4429-A5EA-4DE532E94DB4}" type="presOf" srcId="{8ABC9F06-BEAF-438C-96F0-D90ADE12B828}" destId="{EF7F9DF9-6300-4D48-9168-929203146D83}" srcOrd="0" destOrd="0" presId="urn:microsoft.com/office/officeart/2005/8/layout/chevron2"/>
    <dgm:cxn modelId="{64D7D1BE-9C38-4700-BA76-2186F52F8C22}" srcId="{8ABC9F06-BEAF-438C-96F0-D90ADE12B828}" destId="{135A27B4-738E-4FCB-A79E-F5A5E72A6A8E}" srcOrd="2" destOrd="0" parTransId="{CACF8C1C-030E-483A-99A2-B93CFB2BFB1E}" sibTransId="{7EF073CB-E1FD-43AA-BF14-B51E718795BE}"/>
    <dgm:cxn modelId="{33A67D81-1150-4E58-8CB8-19BD1C60B1DF}" type="presOf" srcId="{55D749A6-BA84-49DF-B9DE-6466E32659F1}" destId="{12B8E3C8-EE35-4461-9970-956AFF5999AD}" srcOrd="0" destOrd="0" presId="urn:microsoft.com/office/officeart/2005/8/layout/chevron2"/>
    <dgm:cxn modelId="{E085128E-456E-49DD-92BD-8EF7FF3A361D}" type="presOf" srcId="{1BBFF0F5-093E-4B50-BDB6-0643918D08EC}" destId="{953F7E41-5352-400A-9887-5BD646F3E785}" srcOrd="0" destOrd="0" presId="urn:microsoft.com/office/officeart/2005/8/layout/chevron2"/>
    <dgm:cxn modelId="{39DC120A-7797-4763-B912-80D5AA5363F8}" srcId="{8ABC9F06-BEAF-438C-96F0-D90ADE12B828}" destId="{0E559FA9-8880-4683-8F16-CE23E73D3E92}" srcOrd="0" destOrd="0" parTransId="{FED759F6-AA74-44E2-8A5B-7A52EB32DA34}" sibTransId="{8F1E561F-C99C-4BCE-9771-5907102DED74}"/>
    <dgm:cxn modelId="{D8BB6E5D-8FD6-4B52-907D-2DB974E97E67}" type="presOf" srcId="{3A3E76A9-2518-4085-9328-D6412EFED215}" destId="{AD86B657-8F09-4104-A6CB-835D21F13D5F}" srcOrd="0" destOrd="0" presId="urn:microsoft.com/office/officeart/2005/8/layout/chevron2"/>
    <dgm:cxn modelId="{19313BDC-B974-4CFB-84FD-97D95379AFDE}" type="presOf" srcId="{C497BA87-9E19-4CDF-954E-048C4797964F}" destId="{A6E1AE30-AD4B-4475-B902-360DF0792E8C}" srcOrd="0" destOrd="0" presId="urn:microsoft.com/office/officeart/2005/8/layout/chevron2"/>
    <dgm:cxn modelId="{E9956E7E-2CAF-44CB-95A4-EFCDD24B5E7E}" srcId="{8ABC9F06-BEAF-438C-96F0-D90ADE12B828}" destId="{55D749A6-BA84-49DF-B9DE-6466E32659F1}" srcOrd="1" destOrd="0" parTransId="{9746A22E-6442-4A95-8EB8-CFE8346E8EF9}" sibTransId="{77AB7DC1-D3E8-40E8-84AA-7204E5E067F2}"/>
    <dgm:cxn modelId="{8D80A53A-BAA2-47EA-9A3F-D76525D32DB7}" type="presOf" srcId="{52C52BD6-449D-4B6B-B63A-929E9913B29C}" destId="{9753FA34-CCAD-42A6-A839-1FC23D3F7168}" srcOrd="0" destOrd="0" presId="urn:microsoft.com/office/officeart/2005/8/layout/chevron2"/>
    <dgm:cxn modelId="{F4C4E994-4E96-4F0C-B009-D9E44604B360}" srcId="{135A27B4-738E-4FCB-A79E-F5A5E72A6A8E}" destId="{C497BA87-9E19-4CDF-954E-048C4797964F}" srcOrd="0" destOrd="0" parTransId="{B9E5108F-0A79-426A-B84E-0836403C15CB}" sibTransId="{80B6F25E-5A42-46F7-AB3D-48C98C13C379}"/>
    <dgm:cxn modelId="{8ABCEE24-061B-461E-BD87-E0DFADCEC3E7}" srcId="{8ABC9F06-BEAF-438C-96F0-D90ADE12B828}" destId="{3A3E76A9-2518-4085-9328-D6412EFED215}" srcOrd="3" destOrd="0" parTransId="{A2B85BC5-1A17-4BC1-90D9-0254C80403EA}" sibTransId="{8A10637C-23F5-4222-83CF-4850A3E3B72B}"/>
    <dgm:cxn modelId="{C1AF2803-AE8B-4DFC-9F9B-D0BEA4E1C38A}" type="presOf" srcId="{135A27B4-738E-4FCB-A79E-F5A5E72A6A8E}" destId="{5109EE11-D359-426D-B9F4-BF43A17DE3C7}" srcOrd="0" destOrd="0" presId="urn:microsoft.com/office/officeart/2005/8/layout/chevron2"/>
    <dgm:cxn modelId="{DB8CE7E2-113B-4428-B01D-D5C59CF1AD39}" srcId="{55D749A6-BA84-49DF-B9DE-6466E32659F1}" destId="{52C52BD6-449D-4B6B-B63A-929E9913B29C}" srcOrd="0" destOrd="0" parTransId="{9806B6A6-CDDC-4C07-A92A-12F58B99786F}" sibTransId="{2D2E1A7B-CAB2-4C14-846F-20DFB3D49019}"/>
    <dgm:cxn modelId="{52B82319-91E6-4CAB-A600-A821C4A36ECA}" srcId="{0E559FA9-8880-4683-8F16-CE23E73D3E92}" destId="{6B91B2EB-9639-428F-8E74-58F3522C6218}" srcOrd="0" destOrd="0" parTransId="{5810BD7C-E27B-44DA-ADFC-223D70AD500B}" sibTransId="{65FD3610-5E92-43B7-83D7-14270F6525CE}"/>
    <dgm:cxn modelId="{17D1EB70-30BA-46C2-97DF-B5BB4BA4A711}" type="presOf" srcId="{6B91B2EB-9639-428F-8E74-58F3522C6218}" destId="{30EA71B0-0861-4112-B954-95F7AA086E8A}" srcOrd="0" destOrd="0" presId="urn:microsoft.com/office/officeart/2005/8/layout/chevron2"/>
    <dgm:cxn modelId="{15C55EA5-B40A-48D7-BD3C-D5266EA8C304}" srcId="{3A3E76A9-2518-4085-9328-D6412EFED215}" destId="{1BBFF0F5-093E-4B50-BDB6-0643918D08EC}" srcOrd="0" destOrd="0" parTransId="{0AB68D63-F603-4F72-AC7F-D12C8996A67E}" sibTransId="{57702E48-C3E3-4E12-9828-503F876CD29B}"/>
    <dgm:cxn modelId="{828B5380-CB80-420A-A1BF-E3EFA30EB2BA}" type="presParOf" srcId="{EF7F9DF9-6300-4D48-9168-929203146D83}" destId="{95E60EC4-DD58-4F9E-831A-55EB329A9BF6}" srcOrd="0" destOrd="0" presId="urn:microsoft.com/office/officeart/2005/8/layout/chevron2"/>
    <dgm:cxn modelId="{87D98E96-B35A-42CE-84B9-A1EB9743262D}" type="presParOf" srcId="{95E60EC4-DD58-4F9E-831A-55EB329A9BF6}" destId="{EBA31D3A-6737-4E54-B4CD-8BF4B804473A}" srcOrd="0" destOrd="0" presId="urn:microsoft.com/office/officeart/2005/8/layout/chevron2"/>
    <dgm:cxn modelId="{EAA34E66-A451-40B6-A1BD-CEB4BD383FD9}" type="presParOf" srcId="{95E60EC4-DD58-4F9E-831A-55EB329A9BF6}" destId="{30EA71B0-0861-4112-B954-95F7AA086E8A}" srcOrd="1" destOrd="0" presId="urn:microsoft.com/office/officeart/2005/8/layout/chevron2"/>
    <dgm:cxn modelId="{7422D770-E2C5-422D-9EFB-8331C0020118}" type="presParOf" srcId="{EF7F9DF9-6300-4D48-9168-929203146D83}" destId="{24008C68-4399-4594-B051-48333E02DF36}" srcOrd="1" destOrd="0" presId="urn:microsoft.com/office/officeart/2005/8/layout/chevron2"/>
    <dgm:cxn modelId="{37901BC0-4A8B-407D-8828-52FAADF45988}" type="presParOf" srcId="{EF7F9DF9-6300-4D48-9168-929203146D83}" destId="{D6E10F0D-6BD8-495B-A9B8-5720AF1214DE}" srcOrd="2" destOrd="0" presId="urn:microsoft.com/office/officeart/2005/8/layout/chevron2"/>
    <dgm:cxn modelId="{CC4F6753-C151-4EE6-9745-E42F2040B36A}" type="presParOf" srcId="{D6E10F0D-6BD8-495B-A9B8-5720AF1214DE}" destId="{12B8E3C8-EE35-4461-9970-956AFF5999AD}" srcOrd="0" destOrd="0" presId="urn:microsoft.com/office/officeart/2005/8/layout/chevron2"/>
    <dgm:cxn modelId="{3C7FBD71-BC5E-468E-98CD-D04A1C4185C8}" type="presParOf" srcId="{D6E10F0D-6BD8-495B-A9B8-5720AF1214DE}" destId="{9753FA34-CCAD-42A6-A839-1FC23D3F7168}" srcOrd="1" destOrd="0" presId="urn:microsoft.com/office/officeart/2005/8/layout/chevron2"/>
    <dgm:cxn modelId="{ABC4F157-440F-4299-A3EB-381D684607C5}" type="presParOf" srcId="{EF7F9DF9-6300-4D48-9168-929203146D83}" destId="{50E8FE27-3DD3-43A4-8E1A-ACB346C2FAA9}" srcOrd="3" destOrd="0" presId="urn:microsoft.com/office/officeart/2005/8/layout/chevron2"/>
    <dgm:cxn modelId="{33F94158-91B7-4ED9-BBD5-51C8A8A0C362}" type="presParOf" srcId="{EF7F9DF9-6300-4D48-9168-929203146D83}" destId="{36FEA25A-1A8C-401D-9BFC-56AD0259922D}" srcOrd="4" destOrd="0" presId="urn:microsoft.com/office/officeart/2005/8/layout/chevron2"/>
    <dgm:cxn modelId="{A6311B0C-8767-4A88-B607-E33FF4C7F482}" type="presParOf" srcId="{36FEA25A-1A8C-401D-9BFC-56AD0259922D}" destId="{5109EE11-D359-426D-B9F4-BF43A17DE3C7}" srcOrd="0" destOrd="0" presId="urn:microsoft.com/office/officeart/2005/8/layout/chevron2"/>
    <dgm:cxn modelId="{77347DB5-F4CE-474D-A3C7-FC8493916A5E}" type="presParOf" srcId="{36FEA25A-1A8C-401D-9BFC-56AD0259922D}" destId="{A6E1AE30-AD4B-4475-B902-360DF0792E8C}" srcOrd="1" destOrd="0" presId="urn:microsoft.com/office/officeart/2005/8/layout/chevron2"/>
    <dgm:cxn modelId="{883D1C63-6CFF-4510-BF31-1912BE442CD4}" type="presParOf" srcId="{EF7F9DF9-6300-4D48-9168-929203146D83}" destId="{A64DC596-1BB4-4F25-9A45-BD33AFA0B800}" srcOrd="5" destOrd="0" presId="urn:microsoft.com/office/officeart/2005/8/layout/chevron2"/>
    <dgm:cxn modelId="{9316C45A-324E-4665-8F63-262168809F90}" type="presParOf" srcId="{EF7F9DF9-6300-4D48-9168-929203146D83}" destId="{5D42067E-B7D9-4822-9923-92A2F334CFE5}" srcOrd="6" destOrd="0" presId="urn:microsoft.com/office/officeart/2005/8/layout/chevron2"/>
    <dgm:cxn modelId="{631BC1EC-497D-480E-84F1-68AA2158EF89}" type="presParOf" srcId="{5D42067E-B7D9-4822-9923-92A2F334CFE5}" destId="{AD86B657-8F09-4104-A6CB-835D21F13D5F}" srcOrd="0" destOrd="0" presId="urn:microsoft.com/office/officeart/2005/8/layout/chevron2"/>
    <dgm:cxn modelId="{BB3145D6-8D98-47A4-9518-7F44CB8314E1}" type="presParOf" srcId="{5D42067E-B7D9-4822-9923-92A2F334CFE5}" destId="{953F7E41-5352-400A-9887-5BD646F3E7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31D3A-6737-4E54-B4CD-8BF4B804473A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1</a:t>
          </a:r>
          <a:endParaRPr lang="id-ID" sz="1000" kern="1200" dirty="0"/>
        </a:p>
      </dsp:txBody>
      <dsp:txXfrm rot="-5400000">
        <a:off x="1" y="437452"/>
        <a:ext cx="867844" cy="371933"/>
      </dsp:txXfrm>
    </dsp:sp>
    <dsp:sp modelId="{30EA71B0-0861-4112-B954-95F7AA086E8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200" kern="1200" dirty="0" smtClean="0"/>
            <a:t>Prinsip pengelolaan data </a:t>
          </a:r>
          <a:r>
            <a:rPr lang="id-ID" sz="4200" kern="1200" dirty="0" smtClean="0">
              <a:solidFill>
                <a:srgbClr val="FF0000"/>
              </a:solidFill>
              <a:sym typeface="Wingdings"/>
            </a:rPr>
            <a:t></a:t>
          </a:r>
          <a:endParaRPr lang="id-ID" sz="4200" kern="1200" dirty="0">
            <a:solidFill>
              <a:srgbClr val="FF0000"/>
            </a:solidFill>
          </a:endParaRPr>
        </a:p>
      </dsp:txBody>
      <dsp:txXfrm rot="-5400000">
        <a:off x="867845" y="42869"/>
        <a:ext cx="7322416" cy="727177"/>
      </dsp:txXfrm>
    </dsp:sp>
    <dsp:sp modelId="{12B8E3C8-EE35-4461-9970-956AFF5999AD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2</a:t>
          </a:r>
          <a:endParaRPr lang="id-ID" sz="1000" kern="1200" dirty="0"/>
        </a:p>
      </dsp:txBody>
      <dsp:txXfrm rot="-5400000">
        <a:off x="1" y="1530493"/>
        <a:ext cx="867844" cy="371933"/>
      </dsp:txXfrm>
    </dsp:sp>
    <dsp:sp modelId="{9753FA34-CCAD-42A6-A839-1FC23D3F7168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200" kern="1200" dirty="0" smtClean="0"/>
            <a:t>Keterampilan Excel dasar </a:t>
          </a:r>
          <a:r>
            <a:rPr lang="id-ID" sz="4200" kern="1200" dirty="0" smtClean="0">
              <a:solidFill>
                <a:srgbClr val="FF0000"/>
              </a:solidFill>
              <a:sym typeface="Wingdings"/>
            </a:rPr>
            <a:t></a:t>
          </a:r>
          <a:endParaRPr lang="id-ID" sz="4200" kern="1200" dirty="0">
            <a:solidFill>
              <a:srgbClr val="FF0000"/>
            </a:solidFill>
          </a:endParaRPr>
        </a:p>
      </dsp:txBody>
      <dsp:txXfrm rot="-5400000">
        <a:off x="867845" y="1135910"/>
        <a:ext cx="7322416" cy="727177"/>
      </dsp:txXfrm>
    </dsp:sp>
    <dsp:sp modelId="{5109EE11-D359-426D-B9F4-BF43A17DE3C7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3</a:t>
          </a:r>
          <a:endParaRPr lang="id-ID" sz="1000" kern="1200" dirty="0"/>
        </a:p>
      </dsp:txBody>
      <dsp:txXfrm rot="-5400000">
        <a:off x="1" y="2623534"/>
        <a:ext cx="867844" cy="371933"/>
      </dsp:txXfrm>
    </dsp:sp>
    <dsp:sp modelId="{A6E1AE30-AD4B-4475-B902-360DF0792E8C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200" kern="1200" dirty="0" smtClean="0"/>
            <a:t>Merapikan Data </a:t>
          </a:r>
          <a:r>
            <a:rPr lang="id-ID" sz="4200" kern="1200" dirty="0" smtClean="0">
              <a:solidFill>
                <a:srgbClr val="FF0000"/>
              </a:solidFill>
              <a:sym typeface="Wingdings"/>
            </a:rPr>
            <a:t></a:t>
          </a:r>
          <a:r>
            <a:rPr lang="id-ID" sz="4200" kern="1200" dirty="0" smtClean="0">
              <a:solidFill>
                <a:srgbClr val="FF0000"/>
              </a:solidFill>
            </a:rPr>
            <a:t> </a:t>
          </a:r>
          <a:endParaRPr lang="id-ID" sz="4200" kern="1200" dirty="0">
            <a:solidFill>
              <a:srgbClr val="FF0000"/>
            </a:solidFill>
          </a:endParaRPr>
        </a:p>
      </dsp:txBody>
      <dsp:txXfrm rot="-5400000">
        <a:off x="867845" y="2228952"/>
        <a:ext cx="7322416" cy="727177"/>
      </dsp:txXfrm>
    </dsp:sp>
    <dsp:sp modelId="{AD86B657-8F09-4104-A6CB-835D21F13D5F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 dirty="0"/>
        </a:p>
      </dsp:txBody>
      <dsp:txXfrm rot="-5400000">
        <a:off x="1" y="3716576"/>
        <a:ext cx="867844" cy="371933"/>
      </dsp:txXfrm>
    </dsp:sp>
    <dsp:sp modelId="{953F7E41-5352-400A-9887-5BD646F3E785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200" kern="1200" dirty="0" smtClean="0"/>
            <a:t>Menyiapkan Keluaran/ Output </a:t>
          </a:r>
          <a:r>
            <a:rPr lang="id-ID" sz="4200" kern="1200" dirty="0" smtClean="0">
              <a:solidFill>
                <a:srgbClr val="FF0000"/>
              </a:solidFill>
            </a:rPr>
            <a:t> </a:t>
          </a:r>
          <a:endParaRPr lang="id-ID" sz="4200" kern="1200" dirty="0">
            <a:solidFill>
              <a:srgbClr val="FF0000"/>
            </a:solidFill>
          </a:endParaRPr>
        </a:p>
      </dsp:txBody>
      <dsp:txXfrm rot="-5400000">
        <a:off x="867845" y="3321993"/>
        <a:ext cx="7322416" cy="727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3DFC-99E4-445A-96C2-7C835BACB211}">
      <dsp:nvSpPr>
        <dsp:cNvPr id="0" name=""/>
        <dsp:cNvSpPr/>
      </dsp:nvSpPr>
      <dsp:spPr>
        <a:xfrm>
          <a:off x="63287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C54CE-61AD-41C8-A33C-4767A8869CB8}">
      <dsp:nvSpPr>
        <dsp:cNvPr id="0" name=""/>
        <dsp:cNvSpPr/>
      </dsp:nvSpPr>
      <dsp:spPr>
        <a:xfrm>
          <a:off x="1346165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4F54F-D119-4159-80E0-800574A841D8}">
      <dsp:nvSpPr>
        <dsp:cNvPr id="0" name=""/>
        <dsp:cNvSpPr/>
      </dsp:nvSpPr>
      <dsp:spPr>
        <a:xfrm>
          <a:off x="1429443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Memeriksa &amp; membersihkan data </a:t>
          </a:r>
          <a:endParaRPr lang="id-ID" sz="1800" b="1" kern="1200" dirty="0">
            <a:solidFill>
              <a:srgbClr val="C00000"/>
            </a:solidFill>
          </a:endParaRPr>
        </a:p>
      </dsp:txBody>
      <dsp:txXfrm>
        <a:off x="1429443" y="3448783"/>
        <a:ext cx="1238303" cy="1077179"/>
      </dsp:txXfrm>
    </dsp:sp>
    <dsp:sp modelId="{279C966D-B95D-40C6-8C61-06A4C354C39A}">
      <dsp:nvSpPr>
        <dsp:cNvPr id="0" name=""/>
        <dsp:cNvSpPr/>
      </dsp:nvSpPr>
      <dsp:spPr>
        <a:xfrm>
          <a:off x="2522915" y="2312767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FCC14-4C77-4843-A23F-FDD60A7EEAEF}">
      <dsp:nvSpPr>
        <dsp:cNvPr id="0" name=""/>
        <dsp:cNvSpPr/>
      </dsp:nvSpPr>
      <dsp:spPr>
        <a:xfrm>
          <a:off x="2667746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Rentang bernama,       &amp; tabel Excel</a:t>
          </a:r>
          <a:endParaRPr lang="id-ID" sz="1800" kern="1200" dirty="0"/>
        </a:p>
      </dsp:txBody>
      <dsp:txXfrm>
        <a:off x="2667746" y="2457597"/>
        <a:ext cx="1520723" cy="2068365"/>
      </dsp:txXfrm>
    </dsp:sp>
    <dsp:sp modelId="{D3AD5794-C423-4226-AF19-63BCD28D98E7}">
      <dsp:nvSpPr>
        <dsp:cNvPr id="0" name=""/>
        <dsp:cNvSpPr/>
      </dsp:nvSpPr>
      <dsp:spPr>
        <a:xfrm>
          <a:off x="4025535" y="1537017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0803B-9BA2-44C8-98C4-AB841A7680B8}">
      <dsp:nvSpPr>
        <dsp:cNvPr id="0" name=""/>
        <dsp:cNvSpPr/>
      </dsp:nvSpPr>
      <dsp:spPr>
        <a:xfrm>
          <a:off x="4217436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Menyisipkan  tabel pivot</a:t>
          </a:r>
          <a:endParaRPr lang="id-ID" sz="1800" kern="1200" dirty="0"/>
        </a:p>
      </dsp:txBody>
      <dsp:txXfrm>
        <a:off x="4217436" y="1728917"/>
        <a:ext cx="1520723" cy="2797045"/>
      </dsp:txXfrm>
    </dsp:sp>
    <dsp:sp modelId="{A30B852A-D178-4B82-88EB-6A41E1119548}">
      <dsp:nvSpPr>
        <dsp:cNvPr id="0" name=""/>
        <dsp:cNvSpPr/>
      </dsp:nvSpPr>
      <dsp:spPr>
        <a:xfrm>
          <a:off x="5662123" y="102377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5717-B0F7-4583-8708-CA14D3F5D2B1}">
      <dsp:nvSpPr>
        <dsp:cNvPr id="0" name=""/>
        <dsp:cNvSpPr/>
      </dsp:nvSpPr>
      <dsp:spPr>
        <a:xfrm>
          <a:off x="5726271" y="1280847"/>
          <a:ext cx="1906576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memasukkan data tambahan &amp; memperbarui tabel pivot</a:t>
          </a:r>
          <a:endParaRPr lang="id-ID" sz="1800" kern="1200" dirty="0"/>
        </a:p>
      </dsp:txBody>
      <dsp:txXfrm>
        <a:off x="5726271" y="1280847"/>
        <a:ext cx="1906576" cy="3245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3DFC-99E4-445A-96C2-7C835BACB211}">
      <dsp:nvSpPr>
        <dsp:cNvPr id="0" name=""/>
        <dsp:cNvSpPr/>
      </dsp:nvSpPr>
      <dsp:spPr>
        <a:xfrm>
          <a:off x="63287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C54CE-61AD-41C8-A33C-4767A8869CB8}">
      <dsp:nvSpPr>
        <dsp:cNvPr id="0" name=""/>
        <dsp:cNvSpPr/>
      </dsp:nvSpPr>
      <dsp:spPr>
        <a:xfrm>
          <a:off x="1346165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4F54F-D119-4159-80E0-800574A841D8}">
      <dsp:nvSpPr>
        <dsp:cNvPr id="0" name=""/>
        <dsp:cNvSpPr/>
      </dsp:nvSpPr>
      <dsp:spPr>
        <a:xfrm>
          <a:off x="1429443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Memeriksa &amp; membersihkan data </a:t>
          </a:r>
          <a:r>
            <a:rPr lang="id-ID" sz="1800" kern="120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kern="1200" dirty="0">
            <a:solidFill>
              <a:srgbClr val="C00000"/>
            </a:solidFill>
          </a:endParaRPr>
        </a:p>
      </dsp:txBody>
      <dsp:txXfrm>
        <a:off x="1429443" y="3448783"/>
        <a:ext cx="1238303" cy="1077179"/>
      </dsp:txXfrm>
    </dsp:sp>
    <dsp:sp modelId="{279C966D-B95D-40C6-8C61-06A4C354C39A}">
      <dsp:nvSpPr>
        <dsp:cNvPr id="0" name=""/>
        <dsp:cNvSpPr/>
      </dsp:nvSpPr>
      <dsp:spPr>
        <a:xfrm>
          <a:off x="2522915" y="2312767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FCC14-4C77-4843-A23F-FDD60A7EEAEF}">
      <dsp:nvSpPr>
        <dsp:cNvPr id="0" name=""/>
        <dsp:cNvSpPr/>
      </dsp:nvSpPr>
      <dsp:spPr>
        <a:xfrm>
          <a:off x="2667746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Rentang bernama,       &amp; tabel Excel</a:t>
          </a:r>
          <a:endParaRPr lang="id-ID" sz="1800" b="1" kern="1200" dirty="0"/>
        </a:p>
      </dsp:txBody>
      <dsp:txXfrm>
        <a:off x="2667746" y="2457597"/>
        <a:ext cx="1520723" cy="2068365"/>
      </dsp:txXfrm>
    </dsp:sp>
    <dsp:sp modelId="{D3AD5794-C423-4226-AF19-63BCD28D98E7}">
      <dsp:nvSpPr>
        <dsp:cNvPr id="0" name=""/>
        <dsp:cNvSpPr/>
      </dsp:nvSpPr>
      <dsp:spPr>
        <a:xfrm>
          <a:off x="4025535" y="1537017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0803B-9BA2-44C8-98C4-AB841A7680B8}">
      <dsp:nvSpPr>
        <dsp:cNvPr id="0" name=""/>
        <dsp:cNvSpPr/>
      </dsp:nvSpPr>
      <dsp:spPr>
        <a:xfrm>
          <a:off x="4217436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Menyisipkan  tabel pivot</a:t>
          </a:r>
          <a:endParaRPr lang="id-ID" sz="1800" kern="1200" dirty="0"/>
        </a:p>
      </dsp:txBody>
      <dsp:txXfrm>
        <a:off x="4217436" y="1728917"/>
        <a:ext cx="1520723" cy="2797045"/>
      </dsp:txXfrm>
    </dsp:sp>
    <dsp:sp modelId="{A30B852A-D178-4B82-88EB-6A41E1119548}">
      <dsp:nvSpPr>
        <dsp:cNvPr id="0" name=""/>
        <dsp:cNvSpPr/>
      </dsp:nvSpPr>
      <dsp:spPr>
        <a:xfrm>
          <a:off x="5662123" y="102377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5717-B0F7-4583-8708-CA14D3F5D2B1}">
      <dsp:nvSpPr>
        <dsp:cNvPr id="0" name=""/>
        <dsp:cNvSpPr/>
      </dsp:nvSpPr>
      <dsp:spPr>
        <a:xfrm>
          <a:off x="5832646" y="1280847"/>
          <a:ext cx="1906576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memasukkan data tambahan &amp; memperbarui tabel pivot</a:t>
          </a:r>
          <a:endParaRPr lang="id-ID" sz="1800" kern="1200" dirty="0"/>
        </a:p>
      </dsp:txBody>
      <dsp:txXfrm>
        <a:off x="5832646" y="1280847"/>
        <a:ext cx="1906576" cy="3245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3DFC-99E4-445A-96C2-7C835BACB211}">
      <dsp:nvSpPr>
        <dsp:cNvPr id="0" name=""/>
        <dsp:cNvSpPr/>
      </dsp:nvSpPr>
      <dsp:spPr>
        <a:xfrm>
          <a:off x="63287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C54CE-61AD-41C8-A33C-4767A8869CB8}">
      <dsp:nvSpPr>
        <dsp:cNvPr id="0" name=""/>
        <dsp:cNvSpPr/>
      </dsp:nvSpPr>
      <dsp:spPr>
        <a:xfrm>
          <a:off x="1346165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4F54F-D119-4159-80E0-800574A841D8}">
      <dsp:nvSpPr>
        <dsp:cNvPr id="0" name=""/>
        <dsp:cNvSpPr/>
      </dsp:nvSpPr>
      <dsp:spPr>
        <a:xfrm>
          <a:off x="1429443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Memeriksa &amp; membersihkan data </a:t>
          </a:r>
          <a:r>
            <a:rPr lang="id-ID" sz="1800" kern="120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kern="1200" dirty="0">
            <a:solidFill>
              <a:srgbClr val="C00000"/>
            </a:solidFill>
          </a:endParaRPr>
        </a:p>
      </dsp:txBody>
      <dsp:txXfrm>
        <a:off x="1429443" y="3448783"/>
        <a:ext cx="1238303" cy="1077179"/>
      </dsp:txXfrm>
    </dsp:sp>
    <dsp:sp modelId="{279C966D-B95D-40C6-8C61-06A4C354C39A}">
      <dsp:nvSpPr>
        <dsp:cNvPr id="0" name=""/>
        <dsp:cNvSpPr/>
      </dsp:nvSpPr>
      <dsp:spPr>
        <a:xfrm>
          <a:off x="2522915" y="2312767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FCC14-4C77-4843-A23F-FDD60A7EEAEF}">
      <dsp:nvSpPr>
        <dsp:cNvPr id="0" name=""/>
        <dsp:cNvSpPr/>
      </dsp:nvSpPr>
      <dsp:spPr>
        <a:xfrm>
          <a:off x="2667746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Rentang data, rentang bernama &amp; tabel data </a:t>
          </a:r>
          <a:r>
            <a:rPr lang="id-ID" sz="1800" b="0" kern="120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b="0" kern="1200" dirty="0">
            <a:solidFill>
              <a:srgbClr val="C00000"/>
            </a:solidFill>
          </a:endParaRPr>
        </a:p>
      </dsp:txBody>
      <dsp:txXfrm>
        <a:off x="2667746" y="2457597"/>
        <a:ext cx="1520723" cy="2068365"/>
      </dsp:txXfrm>
    </dsp:sp>
    <dsp:sp modelId="{D3AD5794-C423-4226-AF19-63BCD28D98E7}">
      <dsp:nvSpPr>
        <dsp:cNvPr id="0" name=""/>
        <dsp:cNvSpPr/>
      </dsp:nvSpPr>
      <dsp:spPr>
        <a:xfrm>
          <a:off x="4025535" y="1537017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0803B-9BA2-44C8-98C4-AB841A7680B8}">
      <dsp:nvSpPr>
        <dsp:cNvPr id="0" name=""/>
        <dsp:cNvSpPr/>
      </dsp:nvSpPr>
      <dsp:spPr>
        <a:xfrm>
          <a:off x="4217436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Menyisipkan tabel pivot</a:t>
          </a:r>
          <a:endParaRPr lang="id-ID" sz="1800" kern="1200" dirty="0"/>
        </a:p>
      </dsp:txBody>
      <dsp:txXfrm>
        <a:off x="4217436" y="1728917"/>
        <a:ext cx="1520723" cy="2797045"/>
      </dsp:txXfrm>
    </dsp:sp>
    <dsp:sp modelId="{A30B852A-D178-4B82-88EB-6A41E1119548}">
      <dsp:nvSpPr>
        <dsp:cNvPr id="0" name=""/>
        <dsp:cNvSpPr/>
      </dsp:nvSpPr>
      <dsp:spPr>
        <a:xfrm>
          <a:off x="5662123" y="102377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5717-B0F7-4583-8708-CA14D3F5D2B1}">
      <dsp:nvSpPr>
        <dsp:cNvPr id="0" name=""/>
        <dsp:cNvSpPr/>
      </dsp:nvSpPr>
      <dsp:spPr>
        <a:xfrm>
          <a:off x="5726271" y="1280847"/>
          <a:ext cx="1906576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memasukkan data tambahan &amp; memperbarui tabel pivot</a:t>
          </a:r>
          <a:endParaRPr lang="id-ID" sz="1800" kern="1200" dirty="0"/>
        </a:p>
      </dsp:txBody>
      <dsp:txXfrm>
        <a:off x="5726271" y="1280847"/>
        <a:ext cx="1906576" cy="32451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3DFC-99E4-445A-96C2-7C835BACB211}">
      <dsp:nvSpPr>
        <dsp:cNvPr id="0" name=""/>
        <dsp:cNvSpPr/>
      </dsp:nvSpPr>
      <dsp:spPr>
        <a:xfrm>
          <a:off x="63287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C54CE-61AD-41C8-A33C-4767A8869CB8}">
      <dsp:nvSpPr>
        <dsp:cNvPr id="0" name=""/>
        <dsp:cNvSpPr/>
      </dsp:nvSpPr>
      <dsp:spPr>
        <a:xfrm>
          <a:off x="1346165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4F54F-D119-4159-80E0-800574A841D8}">
      <dsp:nvSpPr>
        <dsp:cNvPr id="0" name=""/>
        <dsp:cNvSpPr/>
      </dsp:nvSpPr>
      <dsp:spPr>
        <a:xfrm>
          <a:off x="1429443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Memeriksa &amp; membersihkan data </a:t>
          </a:r>
          <a:r>
            <a:rPr lang="id-ID" sz="1800" kern="120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kern="1200" dirty="0">
            <a:solidFill>
              <a:srgbClr val="C00000"/>
            </a:solidFill>
          </a:endParaRPr>
        </a:p>
      </dsp:txBody>
      <dsp:txXfrm>
        <a:off x="1429443" y="3448783"/>
        <a:ext cx="1238303" cy="1077179"/>
      </dsp:txXfrm>
    </dsp:sp>
    <dsp:sp modelId="{279C966D-B95D-40C6-8C61-06A4C354C39A}">
      <dsp:nvSpPr>
        <dsp:cNvPr id="0" name=""/>
        <dsp:cNvSpPr/>
      </dsp:nvSpPr>
      <dsp:spPr>
        <a:xfrm>
          <a:off x="2522915" y="2312767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FCC14-4C77-4843-A23F-FDD60A7EEAEF}">
      <dsp:nvSpPr>
        <dsp:cNvPr id="0" name=""/>
        <dsp:cNvSpPr/>
      </dsp:nvSpPr>
      <dsp:spPr>
        <a:xfrm>
          <a:off x="2667746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Rentang data, rentang bernama &amp; tabel data </a:t>
          </a:r>
          <a:r>
            <a:rPr lang="id-ID" sz="1800" kern="120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kern="1200" dirty="0">
            <a:solidFill>
              <a:srgbClr val="C00000"/>
            </a:solidFill>
          </a:endParaRPr>
        </a:p>
      </dsp:txBody>
      <dsp:txXfrm>
        <a:off x="2667746" y="2457597"/>
        <a:ext cx="1520723" cy="2068365"/>
      </dsp:txXfrm>
    </dsp:sp>
    <dsp:sp modelId="{D3AD5794-C423-4226-AF19-63BCD28D98E7}">
      <dsp:nvSpPr>
        <dsp:cNvPr id="0" name=""/>
        <dsp:cNvSpPr/>
      </dsp:nvSpPr>
      <dsp:spPr>
        <a:xfrm>
          <a:off x="4025535" y="1537017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0803B-9BA2-44C8-98C4-AB841A7680B8}">
      <dsp:nvSpPr>
        <dsp:cNvPr id="0" name=""/>
        <dsp:cNvSpPr/>
      </dsp:nvSpPr>
      <dsp:spPr>
        <a:xfrm>
          <a:off x="4217436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Menyisipkan  tabel pivot </a:t>
          </a:r>
          <a:r>
            <a:rPr lang="id-ID" sz="1800" kern="1200" dirty="0" smtClean="0">
              <a:solidFill>
                <a:srgbClr val="C00000"/>
              </a:solidFill>
              <a:sym typeface="Wingdings"/>
            </a:rPr>
            <a:t></a:t>
          </a:r>
          <a:endParaRPr lang="id-ID" sz="1800" kern="1200" dirty="0">
            <a:solidFill>
              <a:srgbClr val="C00000"/>
            </a:solidFill>
          </a:endParaRPr>
        </a:p>
      </dsp:txBody>
      <dsp:txXfrm>
        <a:off x="4217436" y="1728917"/>
        <a:ext cx="1520723" cy="2797045"/>
      </dsp:txXfrm>
    </dsp:sp>
    <dsp:sp modelId="{A30B852A-D178-4B82-88EB-6A41E1119548}">
      <dsp:nvSpPr>
        <dsp:cNvPr id="0" name=""/>
        <dsp:cNvSpPr/>
      </dsp:nvSpPr>
      <dsp:spPr>
        <a:xfrm>
          <a:off x="5662123" y="102377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5717-B0F7-4583-8708-CA14D3F5D2B1}">
      <dsp:nvSpPr>
        <dsp:cNvPr id="0" name=""/>
        <dsp:cNvSpPr/>
      </dsp:nvSpPr>
      <dsp:spPr>
        <a:xfrm>
          <a:off x="5726271" y="1280847"/>
          <a:ext cx="1906576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memasukkan data tambahan &amp; memperbarui tabel pivot </a:t>
          </a:r>
          <a:endParaRPr lang="id-ID" sz="1800" kern="1200" dirty="0"/>
        </a:p>
      </dsp:txBody>
      <dsp:txXfrm>
        <a:off x="5726271" y="1280847"/>
        <a:ext cx="1906576" cy="3245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31D3A-6737-4E54-B4CD-8BF4B804473A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1</a:t>
          </a:r>
          <a:endParaRPr lang="id-ID" sz="1000" kern="1200" dirty="0"/>
        </a:p>
      </dsp:txBody>
      <dsp:txXfrm rot="-5400000">
        <a:off x="1" y="437452"/>
        <a:ext cx="867844" cy="371933"/>
      </dsp:txXfrm>
    </dsp:sp>
    <dsp:sp modelId="{30EA71B0-0861-4112-B954-95F7AA086E8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000" kern="1200" dirty="0" smtClean="0"/>
            <a:t>Prinsip pengelolaan </a:t>
          </a:r>
          <a:r>
            <a:rPr lang="id-ID" sz="4000" kern="1200" dirty="0" smtClean="0"/>
            <a:t>data</a:t>
          </a:r>
          <a:r>
            <a:rPr lang="id-ID" sz="4000" kern="1200" dirty="0" smtClean="0">
              <a:solidFill>
                <a:srgbClr val="FF0000"/>
              </a:solidFill>
              <a:sym typeface="Wingdings"/>
            </a:rPr>
            <a:t></a:t>
          </a:r>
          <a:endParaRPr lang="id-ID" sz="4000" kern="1200" dirty="0">
            <a:solidFill>
              <a:srgbClr val="FF0000"/>
            </a:solidFill>
          </a:endParaRPr>
        </a:p>
      </dsp:txBody>
      <dsp:txXfrm rot="-5400000">
        <a:off x="867845" y="42869"/>
        <a:ext cx="7322416" cy="727177"/>
      </dsp:txXfrm>
    </dsp:sp>
    <dsp:sp modelId="{12B8E3C8-EE35-4461-9970-956AFF5999AD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2</a:t>
          </a:r>
          <a:endParaRPr lang="id-ID" sz="1000" kern="1200" dirty="0"/>
        </a:p>
      </dsp:txBody>
      <dsp:txXfrm rot="-5400000">
        <a:off x="1" y="1530493"/>
        <a:ext cx="867844" cy="371933"/>
      </dsp:txXfrm>
    </dsp:sp>
    <dsp:sp modelId="{9753FA34-CCAD-42A6-A839-1FC23D3F7168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000" kern="1200" dirty="0" smtClean="0"/>
            <a:t>Keterampilan Excel </a:t>
          </a:r>
          <a:r>
            <a:rPr lang="id-ID" sz="4000" kern="1200" dirty="0" smtClean="0"/>
            <a:t>dasar</a:t>
          </a:r>
          <a:r>
            <a:rPr lang="id-ID" sz="4000" kern="1200" dirty="0" smtClean="0">
              <a:solidFill>
                <a:srgbClr val="FF0000"/>
              </a:solidFill>
              <a:sym typeface="Wingdings"/>
            </a:rPr>
            <a:t></a:t>
          </a:r>
          <a:r>
            <a:rPr lang="id-ID" sz="4000" kern="1200" dirty="0" smtClean="0"/>
            <a:t> </a:t>
          </a:r>
          <a:endParaRPr lang="id-ID" sz="4000" kern="1200" dirty="0">
            <a:solidFill>
              <a:srgbClr val="FF0000"/>
            </a:solidFill>
          </a:endParaRPr>
        </a:p>
      </dsp:txBody>
      <dsp:txXfrm rot="-5400000">
        <a:off x="867845" y="1135910"/>
        <a:ext cx="7322416" cy="727177"/>
      </dsp:txXfrm>
    </dsp:sp>
    <dsp:sp modelId="{5109EE11-D359-426D-B9F4-BF43A17DE3C7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3</a:t>
          </a:r>
          <a:endParaRPr lang="id-ID" sz="1000" kern="1200" dirty="0"/>
        </a:p>
      </dsp:txBody>
      <dsp:txXfrm rot="-5400000">
        <a:off x="1" y="2623534"/>
        <a:ext cx="867844" cy="371933"/>
      </dsp:txXfrm>
    </dsp:sp>
    <dsp:sp modelId="{A6E1AE30-AD4B-4475-B902-360DF0792E8C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000" kern="1200" dirty="0" smtClean="0"/>
            <a:t>Merapikan </a:t>
          </a:r>
          <a:r>
            <a:rPr lang="id-ID" sz="4000" kern="1200" dirty="0" smtClean="0"/>
            <a:t>Data</a:t>
          </a:r>
          <a:r>
            <a:rPr lang="id-ID" sz="4000" kern="1200" dirty="0" smtClean="0">
              <a:solidFill>
                <a:srgbClr val="FF0000"/>
              </a:solidFill>
              <a:sym typeface="Wingdings"/>
            </a:rPr>
            <a:t></a:t>
          </a:r>
          <a:endParaRPr lang="id-ID" sz="4000" kern="1200" dirty="0">
            <a:solidFill>
              <a:srgbClr val="FF0000"/>
            </a:solidFill>
          </a:endParaRPr>
        </a:p>
      </dsp:txBody>
      <dsp:txXfrm rot="-5400000">
        <a:off x="867845" y="2228952"/>
        <a:ext cx="7322416" cy="727177"/>
      </dsp:txXfrm>
    </dsp:sp>
    <dsp:sp modelId="{AD86B657-8F09-4104-A6CB-835D21F13D5F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Section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4</a:t>
          </a:r>
        </a:p>
      </dsp:txBody>
      <dsp:txXfrm rot="-5400000">
        <a:off x="1" y="3716576"/>
        <a:ext cx="867844" cy="371933"/>
      </dsp:txXfrm>
    </dsp:sp>
    <dsp:sp modelId="{953F7E41-5352-400A-9887-5BD646F3E785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000" kern="1200" dirty="0" smtClean="0"/>
            <a:t>Menyiapkan Keluaran/ </a:t>
          </a:r>
          <a:r>
            <a:rPr lang="id-ID" sz="4000" kern="1200" dirty="0" smtClean="0"/>
            <a:t>Output</a:t>
          </a:r>
          <a:r>
            <a:rPr lang="id-ID" sz="4000" kern="1200" dirty="0" smtClean="0">
              <a:solidFill>
                <a:srgbClr val="FF0000"/>
              </a:solidFill>
              <a:sym typeface="Wingdings"/>
            </a:rPr>
            <a:t></a:t>
          </a:r>
          <a:r>
            <a:rPr lang="id-ID" sz="4000" kern="1200" dirty="0" smtClean="0"/>
            <a:t> </a:t>
          </a:r>
          <a:r>
            <a:rPr lang="id-ID" sz="4000" kern="1200" dirty="0" smtClean="0">
              <a:solidFill>
                <a:srgbClr val="FF0000"/>
              </a:solidFill>
            </a:rPr>
            <a:t> </a:t>
          </a:r>
          <a:endParaRPr lang="id-ID" sz="4000" kern="1200" dirty="0">
            <a:solidFill>
              <a:srgbClr val="FF0000"/>
            </a:solidFill>
          </a:endParaRPr>
        </a:p>
      </dsp:txBody>
      <dsp:txXfrm rot="-5400000">
        <a:off x="867845" y="3321993"/>
        <a:ext cx="7322416" cy="72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86C7BE-FA3B-4266-9336-9D579289D6F2}" type="datetimeFigureOut">
              <a:rPr lang="id-ID"/>
              <a:pPr>
                <a:defRPr/>
              </a:pPr>
              <a:t>03/06/2013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360493-133A-4668-A278-EDE4B6006A5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961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dirty="0" smtClean="0"/>
              <a:t>5.1 Introduction</a:t>
            </a:r>
          </a:p>
          <a:p>
            <a:pPr>
              <a:spcBef>
                <a:spcPct val="0"/>
              </a:spcBef>
            </a:pPr>
            <a:endParaRPr lang="id-ID" dirty="0" smtClean="0"/>
          </a:p>
          <a:p>
            <a:pPr>
              <a:spcBef>
                <a:spcPct val="0"/>
              </a:spcBef>
            </a:pPr>
            <a:r>
              <a:rPr lang="id-ID" dirty="0" smtClean="0"/>
              <a:t>Table Excel pada prinsipnya untuk mengelola data, tetapi tidak cukup komunikatif untuk menyajikannya. Kita dapat menyajikannya dengan Pivot Tabel.</a:t>
            </a:r>
          </a:p>
          <a:p>
            <a:pPr>
              <a:spcBef>
                <a:spcPct val="0"/>
              </a:spcBef>
            </a:pPr>
            <a:endParaRPr lang="id-ID" dirty="0" smtClean="0"/>
          </a:p>
          <a:p>
            <a:pPr>
              <a:spcBef>
                <a:spcPct val="0"/>
              </a:spcBef>
            </a:pPr>
            <a:r>
              <a:rPr lang="id-ID" dirty="0" smtClean="0"/>
              <a:t>Pivot tabel merangkum data, tampilannya dapat diubah-ubah dan dapat diupdate (menambahkan &amp; mengurangi data) sesuai dengan kebutuhan.</a:t>
            </a:r>
          </a:p>
          <a:p>
            <a:pPr>
              <a:spcBef>
                <a:spcPct val="0"/>
              </a:spcBef>
            </a:pPr>
            <a:endParaRPr lang="id-ID" dirty="0" smtClean="0"/>
          </a:p>
          <a:p>
            <a:pPr>
              <a:spcBef>
                <a:spcPct val="0"/>
              </a:spcBef>
            </a:pPr>
            <a:r>
              <a:rPr lang="id-ID" dirty="0" smtClean="0"/>
              <a:t>Kita akan berlatih menggunakan Pivot Tabel pada sesi ini.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0924B4-B48C-42E9-BD2E-8B1EFE088227}" type="slidenum">
              <a:rPr lang="id-ID"/>
              <a:pPr eaLnBrk="1" hangingPunct="1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517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smtClean="0"/>
              <a:t>5.4 Insert a pivot table</a:t>
            </a:r>
          </a:p>
          <a:p>
            <a:pPr>
              <a:spcBef>
                <a:spcPct val="0"/>
              </a:spcBef>
            </a:pPr>
            <a:endParaRPr lang="id-ID" smtClean="0"/>
          </a:p>
          <a:p>
            <a:pPr>
              <a:spcBef>
                <a:spcPct val="0"/>
              </a:spcBef>
            </a:pPr>
            <a:r>
              <a:rPr lang="id-ID" smtClean="0"/>
              <a:t>Pada tab ‘Insert’ pilih ‘Pivot Table”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1C45D4-C42D-405F-8871-666DC09489B8}" type="slidenum">
              <a:rPr lang="id-ID"/>
              <a:pPr eaLnBrk="1" hangingPunct="1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5681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smtClean="0"/>
              <a:t>Memberikan nama Tabel (AIData3)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513224-C37B-4BE3-933B-D3657319E573}" type="slidenum">
              <a:rPr lang="id-ID"/>
              <a:pPr eaLnBrk="1" hangingPunct="1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3978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smtClean="0"/>
              <a:t>Terdapat cara yang lain dalam membuat Pivot Table yaitu klik dengan memilih Summerize with Pivot Table dan memberikan nama Tabel sesuai yang dinginkan (AIData3)</a:t>
            </a:r>
          </a:p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C18221-0714-4F8D-85C1-68D7F02C2AF0}" type="slidenum">
              <a:rPr lang="id-ID"/>
              <a:pPr eaLnBrk="1" hangingPunct="1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138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smtClean="0"/>
              <a:t>Identifikasi data baru dan lakukan tindakan “merapikan data”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EAA9B1-DA11-4845-8788-97412B9E5DAC}" type="slidenum">
              <a:rPr lang="id-ID"/>
              <a:pPr eaLnBrk="1" hangingPunct="1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3604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smtClean="0"/>
              <a:t>5.7.3 Memasukkan data tambahan</a:t>
            </a:r>
          </a:p>
          <a:p>
            <a:pPr>
              <a:spcBef>
                <a:spcPct val="0"/>
              </a:spcBef>
            </a:pPr>
            <a:endParaRPr lang="id-ID" smtClean="0"/>
          </a:p>
          <a:p>
            <a:pPr>
              <a:spcBef>
                <a:spcPct val="0"/>
              </a:spcBef>
            </a:pPr>
            <a:r>
              <a:rPr lang="id-ID" smtClean="0"/>
              <a:t>Delete Header dilakukan agar tidak ada kerancuan data dan header data.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B74180-662D-4148-8818-22C4E935BD30}" type="slidenum">
              <a:rPr lang="id-ID"/>
              <a:pPr eaLnBrk="1" hangingPunct="1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317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smtClean="0"/>
              <a:t>5.1 Introduction</a:t>
            </a:r>
          </a:p>
          <a:p>
            <a:pPr>
              <a:spcBef>
                <a:spcPct val="0"/>
              </a:spcBef>
            </a:pPr>
            <a:endParaRPr lang="id-ID" smtClean="0"/>
          </a:p>
          <a:p>
            <a:pPr>
              <a:spcBef>
                <a:spcPct val="0"/>
              </a:spcBef>
            </a:pPr>
            <a:r>
              <a:rPr lang="id-ID" smtClean="0"/>
              <a:t>Ini adalah contoh Pivot Tabel yang merupakan output/ keluaran.</a:t>
            </a:r>
          </a:p>
          <a:p>
            <a:pPr>
              <a:spcBef>
                <a:spcPct val="0"/>
              </a:spcBef>
            </a:pPr>
            <a:endParaRPr lang="id-ID" smtClean="0"/>
          </a:p>
          <a:p>
            <a:pPr>
              <a:spcBef>
                <a:spcPct val="0"/>
              </a:spcBef>
            </a:pPr>
            <a:r>
              <a:rPr lang="id-ID" smtClean="0"/>
              <a:t>Tabel Excel ini terdiri dari 22 halaman bila dicetak pada kertas ukuran A4, tapi dapat dirangkum oleh Pivot Tabel pada satu halaman.</a:t>
            </a:r>
          </a:p>
          <a:p>
            <a:pPr>
              <a:spcBef>
                <a:spcPct val="0"/>
              </a:spcBef>
            </a:pPr>
            <a:endParaRPr lang="id-ID" smtClean="0"/>
          </a:p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52E906-5451-431C-913E-DAB216269A22}" type="slidenum">
              <a:rPr lang="id-ID"/>
              <a:pPr eaLnBrk="1" hangingPunct="1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549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smtClean="0"/>
              <a:t>5.2 Tujuan Pembelajaran</a:t>
            </a:r>
          </a:p>
          <a:p>
            <a:pPr>
              <a:spcBef>
                <a:spcPct val="0"/>
              </a:spcBef>
            </a:pPr>
            <a:endParaRPr lang="id-ID" smtClean="0"/>
          </a:p>
          <a:p>
            <a:pPr>
              <a:spcBef>
                <a:spcPct val="0"/>
              </a:spcBef>
            </a:pPr>
            <a:r>
              <a:rPr lang="id-ID" smtClean="0"/>
              <a:t>Penjelasan Point 4 : Menambahkan data :  Misalnya dari data yang tersembunyi atau data baru yang ingin ditambahkan.</a:t>
            </a:r>
          </a:p>
          <a:p>
            <a:pPr>
              <a:spcBef>
                <a:spcPct val="0"/>
              </a:spcBef>
            </a:pPr>
            <a:r>
              <a:rPr lang="id-ID" smtClean="0"/>
              <a:t>Penjelasan Point 6 : Menghapus data tambahan : worksheet (Data tambahan)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4F7D5D-ACA3-40A8-9534-E006EAC964BC}" type="slidenum">
              <a:rPr lang="id-ID"/>
              <a:pPr eaLnBrk="1" hangingPunct="1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129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id-ID" smtClean="0"/>
              <a:t>Luangkan waktu untuk memeriksa data.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id-ID" smtClean="0"/>
              <a:t>Gunakan skill yang telah di pelajari pada bab 1-3.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id-ID" smtClean="0"/>
              <a:t>Pastikan bahwa data yang akan disajikan dalam Pivot Tabel telah : </a:t>
            </a:r>
            <a:r>
              <a:rPr lang="id-ID" b="1" smtClean="0"/>
              <a:t>RAPI .</a:t>
            </a:r>
            <a:endParaRPr lang="id-ID" smtClean="0"/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id-ID" smtClean="0"/>
              <a:t>Pastikan bahwa data telah di copy (AIData2 dan AIData3)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F83E40-A441-46E8-8DD4-7A886AA0F936}" type="slidenum">
              <a:rPr lang="id-ID"/>
              <a:pPr eaLnBrk="1" hangingPunct="1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7229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755D7E-8080-418E-921C-CE9AF4841229}" type="slidenum">
              <a:rPr lang="id-ID"/>
              <a:pPr eaLnBrk="1" hangingPunct="1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329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smtClean="0"/>
              <a:t>5.3.1 Pilih rentang data yang dinginkan dan berikan nama (AIData2)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BB754A-C0C7-4A06-9293-927D26D7D70D}" type="slidenum">
              <a:rPr lang="id-ID"/>
              <a:pPr eaLnBrk="1" hangingPunct="1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7229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smtClean="0"/>
              <a:t>5.3.2 Memeriksa Nama Rentang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713589-BB44-4624-B5D6-C70933C12AFA}" type="slidenum">
              <a:rPr lang="id-ID"/>
              <a:pPr eaLnBrk="1" hangingPunct="1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979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smtClean="0"/>
              <a:t>5.3.3 Menyisipkan Tabel Excel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6AE0C8-1337-40F9-9BD8-C7C3A611BE00}" type="slidenum">
              <a:rPr lang="id-ID"/>
              <a:pPr eaLnBrk="1" hangingPunct="1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403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F91EFB-0160-47BE-A0E3-F263E36E1194}" type="slidenum">
              <a:rPr lang="id-ID"/>
              <a:pPr eaLnBrk="1" hangingPunct="1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033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 Kementa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2ECE-1B1E-4A0A-B446-F6B264BFC82E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C271-505A-4B0C-B0D2-DEDC76722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5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FF029-436F-4D56-88F5-36E4D7EC7E4D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F5197-D6F5-4717-AC27-E2D3AF8CE9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6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A94C-26CB-45E3-9932-E7CE1A3C40B7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D9296-9A2E-4B46-8A0A-AF595CFFD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 Kementa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AA17-FC60-4245-ACE9-CA0AA65F14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F408A-2578-4A0B-9E65-B5BBE4D43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C382-C6C9-4AAA-82D4-5D2FD556CE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9AEDB-9B7D-476D-A371-4F794CA11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 Kementa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F246-8C1B-4CF1-B797-153512FA22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085BC-3902-47E6-8632-FE53EC8D19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A521-8062-4216-9CC8-0C87A34239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CDBF-AC8C-4537-B2C3-46477A9F2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4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F7D7-6975-41F5-9B37-2CC318AB19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D7A12-6E37-42C5-A5A7-9C1DFB447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78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0997-B207-4523-B5EC-25350A7616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C2546-DFCD-4477-80FD-3FEAA7162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05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096B-20A3-48B4-9B97-D1F5CE4340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35EE-DC33-465E-A869-057C8F4A5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9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EBD3-822D-4978-ADFD-BC705B8F90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C6E68-F07D-450B-9CA7-0C325AC37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5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598F2-E916-4E64-B070-1DCBC0DC3860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8EAA9-D1D7-4833-9330-93F8F7FA98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09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4774-C180-40D6-A095-5839929225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47817-FCD4-45FF-8CD8-4A1BB4BCC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7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65FE-7862-4D3B-86E0-F9B3BCE03F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C553-FCA7-4868-BFFC-91C4B166A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7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1482-F7B8-4750-952A-6A46E16412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28D72-2A9A-4DCD-AC76-EC960CC5D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9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 Kementa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3B46-D269-4FFF-9927-5B3D72E9F39B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1FCB7-D6FF-404E-8357-7DF27F7DEF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4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1CCD-A409-4383-B67D-CBBF989A795B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1B8E0-9150-4C68-8552-91C9ACED0F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0925-0281-4F47-BD6E-83B207C6D646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82060-6751-4D3D-9979-0AEF89488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71EB9-C689-47CB-B1C8-83800D72B6F6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7BDBE-70ED-411E-9F2A-53D5366133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5F89-E543-41A1-9E1A-901B3F18024B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C638B-32BB-4DD5-8D14-B8DD54359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7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D60E-D739-40FE-BE6E-BD558A136FD4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ED4EC-0D61-4673-A57E-342EC8ABD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4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D85E-B15F-4C09-AFDF-A68E6CAE97DF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B6BBB-20C7-49B3-8795-B87B4BF4F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C67F7B-46C7-42F5-9F80-C1C6DFBD7D26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2987F6-3731-419E-9406-8A2C142B63A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868863"/>
            <a:ext cx="23590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cap="all" dirty="0">
                <a:latin typeface="Times New Roman" pitchFamily="18" charset="0"/>
              </a:rPr>
              <a:t>Australia Indonesia Partnership for Emerging Infectious Diseases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8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43469-1892-4FA1-90B0-4199384FAA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2E2403-C753-429F-A9F9-8A90F2CC5C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868863"/>
            <a:ext cx="23590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cap="all" dirty="0">
                <a:solidFill>
                  <a:prstClr val="white"/>
                </a:solidFill>
                <a:latin typeface="Times New Roman" pitchFamily="18" charset="0"/>
              </a:rPr>
              <a:t>Australia Indonesia Partnership for Emerging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269951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Kelompok%204_Excel.x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Kelompok%204_Excel.x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763838"/>
          </a:xfrm>
        </p:spPr>
        <p:txBody>
          <a:bodyPr/>
          <a:lstStyle/>
          <a:p>
            <a:pPr lvl="0" eaLnBrk="1" hangingPunct="1"/>
            <a:r>
              <a:rPr lang="en-AU" sz="5400" b="1" dirty="0" smtClean="0"/>
              <a:t>4.</a:t>
            </a:r>
            <a:br>
              <a:rPr lang="en-AU" sz="5400" b="1" dirty="0" smtClean="0"/>
            </a:br>
            <a:r>
              <a:rPr lang="id-ID" sz="5400" b="1" dirty="0" smtClean="0"/>
              <a:t>Menyiapkan Keluaran/ </a:t>
            </a:r>
            <a:r>
              <a:rPr lang="en-AU" sz="5400" b="1" dirty="0" smtClean="0"/>
              <a:t>Useful </a:t>
            </a:r>
            <a:r>
              <a:rPr lang="id-ID" sz="5400" b="1" dirty="0" smtClean="0"/>
              <a:t>Output</a:t>
            </a:r>
            <a:r>
              <a:rPr lang="en-AU" sz="5400" b="1" dirty="0"/>
              <a:t>s</a:t>
            </a:r>
            <a:r>
              <a:rPr lang="en-AU" sz="5400" b="1" dirty="0" smtClean="0"/>
              <a:t/>
            </a:r>
            <a:br>
              <a:rPr lang="en-AU" sz="5400" b="1" dirty="0" smtClean="0"/>
            </a:br>
            <a:r>
              <a:rPr lang="id-ID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id-ID" sz="5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3024188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0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612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Menamakan suatu Rentang </a:t>
            </a:r>
            <a:r>
              <a:rPr lang="id-ID" b="1" dirty="0" smtClean="0">
                <a:solidFill>
                  <a:srgbClr val="00B050"/>
                </a:solidFill>
                <a:hlinkClick r:id="rId4" action="ppaction://hlinkfile"/>
              </a:rPr>
              <a:t>Excel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617369" y="2732087"/>
            <a:ext cx="287337" cy="3095625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5980692" y="2665412"/>
            <a:ext cx="2881312" cy="3228975"/>
            <a:chOff x="6011863" y="3141663"/>
            <a:chExt cx="2881312" cy="3228975"/>
          </a:xfrm>
        </p:grpSpPr>
        <p:pic>
          <p:nvPicPr>
            <p:cNvPr id="1229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3860800"/>
              <a:ext cx="115252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13450" y="3141663"/>
              <a:ext cx="2230438" cy="6461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dirty="0">
                  <a:latin typeface="Arial" charset="0"/>
                  <a:cs typeface="Arial" charset="0"/>
                </a:rPr>
                <a:t>Pilih rentang yang </a:t>
              </a:r>
            </a:p>
            <a:p>
              <a:pPr>
                <a:defRPr/>
              </a:pPr>
              <a:r>
                <a:rPr lang="id-ID" dirty="0">
                  <a:latin typeface="Arial" charset="0"/>
                  <a:cs typeface="Arial" charset="0"/>
                </a:rPr>
                <a:t>akan diberi nama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3450" y="4365625"/>
              <a:ext cx="2879725" cy="9223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dirty="0">
                  <a:latin typeface="Arial" charset="0"/>
                  <a:cs typeface="Arial" charset="0"/>
                </a:rPr>
                <a:t>Pada ‘Home’  </a:t>
              </a:r>
            </a:p>
            <a:p>
              <a:pPr>
                <a:defRPr/>
              </a:pPr>
              <a:r>
                <a:rPr lang="id-ID" dirty="0">
                  <a:latin typeface="Arial" charset="0"/>
                  <a:cs typeface="Arial" charset="0"/>
                </a:rPr>
                <a:t>pergi ke worksheet</a:t>
              </a:r>
            </a:p>
            <a:p>
              <a:pPr>
                <a:defRPr/>
              </a:pPr>
              <a:r>
                <a:rPr lang="id-ID" dirty="0">
                  <a:latin typeface="Arial" charset="0"/>
                  <a:cs typeface="Arial" charset="0"/>
                </a:rPr>
                <a:t> ‘AIData2’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22975" y="5446713"/>
              <a:ext cx="2870200" cy="923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dirty="0">
                  <a:latin typeface="Arial" charset="0"/>
                  <a:cs typeface="Arial" charset="0"/>
                </a:rPr>
                <a:t>Ketik ‘AIData2’ pada kotak nama, kemudian tekan </a:t>
              </a:r>
            </a:p>
            <a:p>
              <a:pPr>
                <a:defRPr/>
              </a:pPr>
              <a:r>
                <a:rPr lang="id-ID" dirty="0">
                  <a:latin typeface="Arial" charset="0"/>
                  <a:cs typeface="Arial" charset="0"/>
                </a:rPr>
                <a:t>enter</a:t>
              </a:r>
            </a:p>
          </p:txBody>
        </p:sp>
      </p:grpSp>
      <p:pic>
        <p:nvPicPr>
          <p:cNvPr id="122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488" y="2708275"/>
            <a:ext cx="1000125" cy="51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8264"/>
            <a:ext cx="91440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Pengaturan Nama/ </a:t>
            </a:r>
            <a:r>
              <a:rPr lang="id-ID" b="1" dirty="0" smtClean="0">
                <a:solidFill>
                  <a:srgbClr val="00B050"/>
                </a:solidFill>
                <a:hlinkClick r:id="rId3" action="ppaction://hlinkfile"/>
              </a:rPr>
              <a:t>Name Manager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0" y="1384300"/>
            <a:ext cx="9144000" cy="5140325"/>
            <a:chOff x="-1" y="1384353"/>
            <a:chExt cx="9144001" cy="5140991"/>
          </a:xfrm>
        </p:grpSpPr>
        <p:pic>
          <p:nvPicPr>
            <p:cNvPr id="133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384353"/>
              <a:ext cx="9144001" cy="5140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2484437" y="3006988"/>
              <a:ext cx="2087562" cy="611267"/>
            </a:xfrm>
            <a:custGeom>
              <a:avLst/>
              <a:gdLst>
                <a:gd name="connsiteX0" fmla="*/ 563590 w 613017"/>
                <a:gd name="connsiteY0" fmla="*/ 148281 h 395416"/>
                <a:gd name="connsiteX1" fmla="*/ 464736 w 613017"/>
                <a:gd name="connsiteY1" fmla="*/ 86497 h 395416"/>
                <a:gd name="connsiteX2" fmla="*/ 378239 w 613017"/>
                <a:gd name="connsiteY2" fmla="*/ 37070 h 395416"/>
                <a:gd name="connsiteX3" fmla="*/ 279385 w 613017"/>
                <a:gd name="connsiteY3" fmla="*/ 12356 h 395416"/>
                <a:gd name="connsiteX4" fmla="*/ 242314 w 613017"/>
                <a:gd name="connsiteY4" fmla="*/ 0 h 395416"/>
                <a:gd name="connsiteX5" fmla="*/ 143460 w 613017"/>
                <a:gd name="connsiteY5" fmla="*/ 12356 h 395416"/>
                <a:gd name="connsiteX6" fmla="*/ 106390 w 613017"/>
                <a:gd name="connsiteY6" fmla="*/ 37070 h 395416"/>
                <a:gd name="connsiteX7" fmla="*/ 69320 w 613017"/>
                <a:gd name="connsiteY7" fmla="*/ 49427 h 395416"/>
                <a:gd name="connsiteX8" fmla="*/ 32249 w 613017"/>
                <a:gd name="connsiteY8" fmla="*/ 321275 h 395416"/>
                <a:gd name="connsiteX9" fmla="*/ 106390 w 613017"/>
                <a:gd name="connsiteY9" fmla="*/ 345989 h 395416"/>
                <a:gd name="connsiteX10" fmla="*/ 143460 w 613017"/>
                <a:gd name="connsiteY10" fmla="*/ 383059 h 395416"/>
                <a:gd name="connsiteX11" fmla="*/ 180531 w 613017"/>
                <a:gd name="connsiteY11" fmla="*/ 395416 h 395416"/>
                <a:gd name="connsiteX12" fmla="*/ 526520 w 613017"/>
                <a:gd name="connsiteY12" fmla="*/ 383059 h 395416"/>
                <a:gd name="connsiteX13" fmla="*/ 563590 w 613017"/>
                <a:gd name="connsiteY13" fmla="*/ 358346 h 395416"/>
                <a:gd name="connsiteX14" fmla="*/ 613017 w 613017"/>
                <a:gd name="connsiteY14" fmla="*/ 284205 h 395416"/>
                <a:gd name="connsiteX15" fmla="*/ 575947 w 613017"/>
                <a:gd name="connsiteY15" fmla="*/ 172994 h 395416"/>
                <a:gd name="connsiteX16" fmla="*/ 563590 w 613017"/>
                <a:gd name="connsiteY16" fmla="*/ 148281 h 39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3017" h="395416">
                  <a:moveTo>
                    <a:pt x="563590" y="148281"/>
                  </a:moveTo>
                  <a:cubicBezTo>
                    <a:pt x="545055" y="133865"/>
                    <a:pt x="561324" y="134792"/>
                    <a:pt x="464736" y="86497"/>
                  </a:cubicBezTo>
                  <a:cubicBezTo>
                    <a:pt x="410498" y="59377"/>
                    <a:pt x="443234" y="58735"/>
                    <a:pt x="378239" y="37070"/>
                  </a:cubicBezTo>
                  <a:cubicBezTo>
                    <a:pt x="346016" y="26329"/>
                    <a:pt x="311608" y="23096"/>
                    <a:pt x="279385" y="12356"/>
                  </a:cubicBezTo>
                  <a:lnTo>
                    <a:pt x="242314" y="0"/>
                  </a:lnTo>
                  <a:cubicBezTo>
                    <a:pt x="209363" y="4119"/>
                    <a:pt x="175498" y="3619"/>
                    <a:pt x="143460" y="12356"/>
                  </a:cubicBezTo>
                  <a:cubicBezTo>
                    <a:pt x="129132" y="16264"/>
                    <a:pt x="119673" y="30428"/>
                    <a:pt x="106390" y="37070"/>
                  </a:cubicBezTo>
                  <a:cubicBezTo>
                    <a:pt x="94740" y="42895"/>
                    <a:pt x="81677" y="45308"/>
                    <a:pt x="69320" y="49427"/>
                  </a:cubicBezTo>
                  <a:cubicBezTo>
                    <a:pt x="4347" y="146886"/>
                    <a:pt x="-28827" y="164223"/>
                    <a:pt x="32249" y="321275"/>
                  </a:cubicBezTo>
                  <a:cubicBezTo>
                    <a:pt x="41691" y="345554"/>
                    <a:pt x="106390" y="345989"/>
                    <a:pt x="106390" y="345989"/>
                  </a:cubicBezTo>
                  <a:cubicBezTo>
                    <a:pt x="118747" y="358346"/>
                    <a:pt x="128920" y="373366"/>
                    <a:pt x="143460" y="383059"/>
                  </a:cubicBezTo>
                  <a:cubicBezTo>
                    <a:pt x="154298" y="390284"/>
                    <a:pt x="167506" y="395416"/>
                    <a:pt x="180531" y="395416"/>
                  </a:cubicBezTo>
                  <a:cubicBezTo>
                    <a:pt x="295934" y="395416"/>
                    <a:pt x="411190" y="387178"/>
                    <a:pt x="526520" y="383059"/>
                  </a:cubicBezTo>
                  <a:cubicBezTo>
                    <a:pt x="538877" y="374821"/>
                    <a:pt x="553811" y="369522"/>
                    <a:pt x="563590" y="358346"/>
                  </a:cubicBezTo>
                  <a:cubicBezTo>
                    <a:pt x="583149" y="335993"/>
                    <a:pt x="613017" y="284205"/>
                    <a:pt x="613017" y="284205"/>
                  </a:cubicBezTo>
                  <a:cubicBezTo>
                    <a:pt x="590076" y="146562"/>
                    <a:pt x="619384" y="259868"/>
                    <a:pt x="575947" y="172994"/>
                  </a:cubicBezTo>
                  <a:cubicBezTo>
                    <a:pt x="555458" y="132016"/>
                    <a:pt x="582125" y="162697"/>
                    <a:pt x="563590" y="148281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2112" y="2198847"/>
              <a:ext cx="757237" cy="323892"/>
            </a:xfrm>
            <a:custGeom>
              <a:avLst/>
              <a:gdLst>
                <a:gd name="connsiteX0" fmla="*/ 563590 w 613017"/>
                <a:gd name="connsiteY0" fmla="*/ 148281 h 395416"/>
                <a:gd name="connsiteX1" fmla="*/ 464736 w 613017"/>
                <a:gd name="connsiteY1" fmla="*/ 86497 h 395416"/>
                <a:gd name="connsiteX2" fmla="*/ 378239 w 613017"/>
                <a:gd name="connsiteY2" fmla="*/ 37070 h 395416"/>
                <a:gd name="connsiteX3" fmla="*/ 279385 w 613017"/>
                <a:gd name="connsiteY3" fmla="*/ 12356 h 395416"/>
                <a:gd name="connsiteX4" fmla="*/ 242314 w 613017"/>
                <a:gd name="connsiteY4" fmla="*/ 0 h 395416"/>
                <a:gd name="connsiteX5" fmla="*/ 143460 w 613017"/>
                <a:gd name="connsiteY5" fmla="*/ 12356 h 395416"/>
                <a:gd name="connsiteX6" fmla="*/ 106390 w 613017"/>
                <a:gd name="connsiteY6" fmla="*/ 37070 h 395416"/>
                <a:gd name="connsiteX7" fmla="*/ 69320 w 613017"/>
                <a:gd name="connsiteY7" fmla="*/ 49427 h 395416"/>
                <a:gd name="connsiteX8" fmla="*/ 32249 w 613017"/>
                <a:gd name="connsiteY8" fmla="*/ 321275 h 395416"/>
                <a:gd name="connsiteX9" fmla="*/ 106390 w 613017"/>
                <a:gd name="connsiteY9" fmla="*/ 345989 h 395416"/>
                <a:gd name="connsiteX10" fmla="*/ 143460 w 613017"/>
                <a:gd name="connsiteY10" fmla="*/ 383059 h 395416"/>
                <a:gd name="connsiteX11" fmla="*/ 180531 w 613017"/>
                <a:gd name="connsiteY11" fmla="*/ 395416 h 395416"/>
                <a:gd name="connsiteX12" fmla="*/ 526520 w 613017"/>
                <a:gd name="connsiteY12" fmla="*/ 383059 h 395416"/>
                <a:gd name="connsiteX13" fmla="*/ 563590 w 613017"/>
                <a:gd name="connsiteY13" fmla="*/ 358346 h 395416"/>
                <a:gd name="connsiteX14" fmla="*/ 613017 w 613017"/>
                <a:gd name="connsiteY14" fmla="*/ 284205 h 395416"/>
                <a:gd name="connsiteX15" fmla="*/ 575947 w 613017"/>
                <a:gd name="connsiteY15" fmla="*/ 172994 h 395416"/>
                <a:gd name="connsiteX16" fmla="*/ 563590 w 613017"/>
                <a:gd name="connsiteY16" fmla="*/ 148281 h 39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3017" h="395416">
                  <a:moveTo>
                    <a:pt x="563590" y="148281"/>
                  </a:moveTo>
                  <a:cubicBezTo>
                    <a:pt x="545055" y="133865"/>
                    <a:pt x="561324" y="134792"/>
                    <a:pt x="464736" y="86497"/>
                  </a:cubicBezTo>
                  <a:cubicBezTo>
                    <a:pt x="410498" y="59377"/>
                    <a:pt x="443234" y="58735"/>
                    <a:pt x="378239" y="37070"/>
                  </a:cubicBezTo>
                  <a:cubicBezTo>
                    <a:pt x="346016" y="26329"/>
                    <a:pt x="311608" y="23096"/>
                    <a:pt x="279385" y="12356"/>
                  </a:cubicBezTo>
                  <a:lnTo>
                    <a:pt x="242314" y="0"/>
                  </a:lnTo>
                  <a:cubicBezTo>
                    <a:pt x="209363" y="4119"/>
                    <a:pt x="175498" y="3619"/>
                    <a:pt x="143460" y="12356"/>
                  </a:cubicBezTo>
                  <a:cubicBezTo>
                    <a:pt x="129132" y="16264"/>
                    <a:pt x="119673" y="30428"/>
                    <a:pt x="106390" y="37070"/>
                  </a:cubicBezTo>
                  <a:cubicBezTo>
                    <a:pt x="94740" y="42895"/>
                    <a:pt x="81677" y="45308"/>
                    <a:pt x="69320" y="49427"/>
                  </a:cubicBezTo>
                  <a:cubicBezTo>
                    <a:pt x="4347" y="146886"/>
                    <a:pt x="-28827" y="164223"/>
                    <a:pt x="32249" y="321275"/>
                  </a:cubicBezTo>
                  <a:cubicBezTo>
                    <a:pt x="41691" y="345554"/>
                    <a:pt x="106390" y="345989"/>
                    <a:pt x="106390" y="345989"/>
                  </a:cubicBezTo>
                  <a:cubicBezTo>
                    <a:pt x="118747" y="358346"/>
                    <a:pt x="128920" y="373366"/>
                    <a:pt x="143460" y="383059"/>
                  </a:cubicBezTo>
                  <a:cubicBezTo>
                    <a:pt x="154298" y="390284"/>
                    <a:pt x="167506" y="395416"/>
                    <a:pt x="180531" y="395416"/>
                  </a:cubicBezTo>
                  <a:cubicBezTo>
                    <a:pt x="295934" y="395416"/>
                    <a:pt x="411190" y="387178"/>
                    <a:pt x="526520" y="383059"/>
                  </a:cubicBezTo>
                  <a:cubicBezTo>
                    <a:pt x="538877" y="374821"/>
                    <a:pt x="553811" y="369522"/>
                    <a:pt x="563590" y="358346"/>
                  </a:cubicBezTo>
                  <a:cubicBezTo>
                    <a:pt x="583149" y="335993"/>
                    <a:pt x="613017" y="284205"/>
                    <a:pt x="613017" y="284205"/>
                  </a:cubicBezTo>
                  <a:cubicBezTo>
                    <a:pt x="590076" y="146562"/>
                    <a:pt x="619384" y="259868"/>
                    <a:pt x="575947" y="172994"/>
                  </a:cubicBezTo>
                  <a:cubicBezTo>
                    <a:pt x="555458" y="132016"/>
                    <a:pt x="582125" y="162697"/>
                    <a:pt x="563590" y="148281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724525" y="3213390"/>
              <a:ext cx="461963" cy="322305"/>
            </a:xfrm>
            <a:custGeom>
              <a:avLst/>
              <a:gdLst>
                <a:gd name="connsiteX0" fmla="*/ 563590 w 613017"/>
                <a:gd name="connsiteY0" fmla="*/ 148281 h 395416"/>
                <a:gd name="connsiteX1" fmla="*/ 464736 w 613017"/>
                <a:gd name="connsiteY1" fmla="*/ 86497 h 395416"/>
                <a:gd name="connsiteX2" fmla="*/ 378239 w 613017"/>
                <a:gd name="connsiteY2" fmla="*/ 37070 h 395416"/>
                <a:gd name="connsiteX3" fmla="*/ 279385 w 613017"/>
                <a:gd name="connsiteY3" fmla="*/ 12356 h 395416"/>
                <a:gd name="connsiteX4" fmla="*/ 242314 w 613017"/>
                <a:gd name="connsiteY4" fmla="*/ 0 h 395416"/>
                <a:gd name="connsiteX5" fmla="*/ 143460 w 613017"/>
                <a:gd name="connsiteY5" fmla="*/ 12356 h 395416"/>
                <a:gd name="connsiteX6" fmla="*/ 106390 w 613017"/>
                <a:gd name="connsiteY6" fmla="*/ 37070 h 395416"/>
                <a:gd name="connsiteX7" fmla="*/ 69320 w 613017"/>
                <a:gd name="connsiteY7" fmla="*/ 49427 h 395416"/>
                <a:gd name="connsiteX8" fmla="*/ 32249 w 613017"/>
                <a:gd name="connsiteY8" fmla="*/ 321275 h 395416"/>
                <a:gd name="connsiteX9" fmla="*/ 106390 w 613017"/>
                <a:gd name="connsiteY9" fmla="*/ 345989 h 395416"/>
                <a:gd name="connsiteX10" fmla="*/ 143460 w 613017"/>
                <a:gd name="connsiteY10" fmla="*/ 383059 h 395416"/>
                <a:gd name="connsiteX11" fmla="*/ 180531 w 613017"/>
                <a:gd name="connsiteY11" fmla="*/ 395416 h 395416"/>
                <a:gd name="connsiteX12" fmla="*/ 526520 w 613017"/>
                <a:gd name="connsiteY12" fmla="*/ 383059 h 395416"/>
                <a:gd name="connsiteX13" fmla="*/ 563590 w 613017"/>
                <a:gd name="connsiteY13" fmla="*/ 358346 h 395416"/>
                <a:gd name="connsiteX14" fmla="*/ 613017 w 613017"/>
                <a:gd name="connsiteY14" fmla="*/ 284205 h 395416"/>
                <a:gd name="connsiteX15" fmla="*/ 575947 w 613017"/>
                <a:gd name="connsiteY15" fmla="*/ 172994 h 395416"/>
                <a:gd name="connsiteX16" fmla="*/ 563590 w 613017"/>
                <a:gd name="connsiteY16" fmla="*/ 148281 h 39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3017" h="395416">
                  <a:moveTo>
                    <a:pt x="563590" y="148281"/>
                  </a:moveTo>
                  <a:cubicBezTo>
                    <a:pt x="545055" y="133865"/>
                    <a:pt x="561324" y="134792"/>
                    <a:pt x="464736" y="86497"/>
                  </a:cubicBezTo>
                  <a:cubicBezTo>
                    <a:pt x="410498" y="59377"/>
                    <a:pt x="443234" y="58735"/>
                    <a:pt x="378239" y="37070"/>
                  </a:cubicBezTo>
                  <a:cubicBezTo>
                    <a:pt x="346016" y="26329"/>
                    <a:pt x="311608" y="23096"/>
                    <a:pt x="279385" y="12356"/>
                  </a:cubicBezTo>
                  <a:lnTo>
                    <a:pt x="242314" y="0"/>
                  </a:lnTo>
                  <a:cubicBezTo>
                    <a:pt x="209363" y="4119"/>
                    <a:pt x="175498" y="3619"/>
                    <a:pt x="143460" y="12356"/>
                  </a:cubicBezTo>
                  <a:cubicBezTo>
                    <a:pt x="129132" y="16264"/>
                    <a:pt x="119673" y="30428"/>
                    <a:pt x="106390" y="37070"/>
                  </a:cubicBezTo>
                  <a:cubicBezTo>
                    <a:pt x="94740" y="42895"/>
                    <a:pt x="81677" y="45308"/>
                    <a:pt x="69320" y="49427"/>
                  </a:cubicBezTo>
                  <a:cubicBezTo>
                    <a:pt x="4347" y="146886"/>
                    <a:pt x="-28827" y="164223"/>
                    <a:pt x="32249" y="321275"/>
                  </a:cubicBezTo>
                  <a:cubicBezTo>
                    <a:pt x="41691" y="345554"/>
                    <a:pt x="106390" y="345989"/>
                    <a:pt x="106390" y="345989"/>
                  </a:cubicBezTo>
                  <a:cubicBezTo>
                    <a:pt x="118747" y="358346"/>
                    <a:pt x="128920" y="373366"/>
                    <a:pt x="143460" y="383059"/>
                  </a:cubicBezTo>
                  <a:cubicBezTo>
                    <a:pt x="154298" y="390284"/>
                    <a:pt x="167506" y="395416"/>
                    <a:pt x="180531" y="395416"/>
                  </a:cubicBezTo>
                  <a:cubicBezTo>
                    <a:pt x="295934" y="395416"/>
                    <a:pt x="411190" y="387178"/>
                    <a:pt x="526520" y="383059"/>
                  </a:cubicBezTo>
                  <a:cubicBezTo>
                    <a:pt x="538877" y="374821"/>
                    <a:pt x="553811" y="369522"/>
                    <a:pt x="563590" y="358346"/>
                  </a:cubicBezTo>
                  <a:cubicBezTo>
                    <a:pt x="583149" y="335993"/>
                    <a:pt x="613017" y="284205"/>
                    <a:pt x="613017" y="284205"/>
                  </a:cubicBezTo>
                  <a:cubicBezTo>
                    <a:pt x="590076" y="146562"/>
                    <a:pt x="619384" y="259868"/>
                    <a:pt x="575947" y="172994"/>
                  </a:cubicBezTo>
                  <a:cubicBezTo>
                    <a:pt x="555458" y="132016"/>
                    <a:pt x="582125" y="162697"/>
                    <a:pt x="563590" y="148281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4" name="Down Arrow 3"/>
          <p:cNvSpPr/>
          <p:nvPr/>
        </p:nvSpPr>
        <p:spPr>
          <a:xfrm>
            <a:off x="3476625" y="1052513"/>
            <a:ext cx="39687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1116013" y="1433513"/>
            <a:ext cx="67945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5164" y="45023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Menyisipkan Tabel </a:t>
            </a:r>
            <a:r>
              <a:rPr lang="id-ID" b="1" dirty="0" smtClean="0">
                <a:solidFill>
                  <a:srgbClr val="00B050"/>
                </a:solidFill>
              </a:rPr>
              <a:t>Excel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07504" y="1340768"/>
            <a:ext cx="8924921" cy="5017169"/>
            <a:chOff x="0" y="1384300"/>
            <a:chExt cx="9144000" cy="5140325"/>
          </a:xfrm>
        </p:grpSpPr>
        <p:grpSp>
          <p:nvGrpSpPr>
            <p:cNvPr id="14340" name="Group 3"/>
            <p:cNvGrpSpPr>
              <a:grpSpLocks/>
            </p:cNvGrpSpPr>
            <p:nvPr/>
          </p:nvGrpSpPr>
          <p:grpSpPr bwMode="auto">
            <a:xfrm>
              <a:off x="0" y="1384300"/>
              <a:ext cx="9144000" cy="5140325"/>
              <a:chOff x="0" y="1484784"/>
              <a:chExt cx="9144000" cy="5140989"/>
            </a:xfrm>
          </p:grpSpPr>
          <p:pic>
            <p:nvPicPr>
              <p:cNvPr id="1434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84784"/>
                <a:ext cx="9144000" cy="5140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Freeform 7"/>
              <p:cNvSpPr/>
              <p:nvPr/>
            </p:nvSpPr>
            <p:spPr>
              <a:xfrm>
                <a:off x="3681413" y="4509363"/>
                <a:ext cx="385762" cy="287374"/>
              </a:xfrm>
              <a:custGeom>
                <a:avLst/>
                <a:gdLst>
                  <a:gd name="connsiteX0" fmla="*/ 580768 w 774512"/>
                  <a:gd name="connsiteY0" fmla="*/ 16321 h 436450"/>
                  <a:gd name="connsiteX1" fmla="*/ 111211 w 774512"/>
                  <a:gd name="connsiteY1" fmla="*/ 16321 h 436450"/>
                  <a:gd name="connsiteX2" fmla="*/ 37070 w 774512"/>
                  <a:gd name="connsiteY2" fmla="*/ 78105 h 436450"/>
                  <a:gd name="connsiteX3" fmla="*/ 12357 w 774512"/>
                  <a:gd name="connsiteY3" fmla="*/ 152245 h 436450"/>
                  <a:gd name="connsiteX4" fmla="*/ 0 w 774512"/>
                  <a:gd name="connsiteY4" fmla="*/ 189315 h 436450"/>
                  <a:gd name="connsiteX5" fmla="*/ 37070 w 774512"/>
                  <a:gd name="connsiteY5" fmla="*/ 300526 h 436450"/>
                  <a:gd name="connsiteX6" fmla="*/ 74141 w 774512"/>
                  <a:gd name="connsiteY6" fmla="*/ 312883 h 436450"/>
                  <a:gd name="connsiteX7" fmla="*/ 135924 w 774512"/>
                  <a:gd name="connsiteY7" fmla="*/ 374667 h 436450"/>
                  <a:gd name="connsiteX8" fmla="*/ 234778 w 774512"/>
                  <a:gd name="connsiteY8" fmla="*/ 399380 h 436450"/>
                  <a:gd name="connsiteX9" fmla="*/ 271849 w 774512"/>
                  <a:gd name="connsiteY9" fmla="*/ 424094 h 436450"/>
                  <a:gd name="connsiteX10" fmla="*/ 308919 w 774512"/>
                  <a:gd name="connsiteY10" fmla="*/ 436450 h 436450"/>
                  <a:gd name="connsiteX11" fmla="*/ 642551 w 774512"/>
                  <a:gd name="connsiteY11" fmla="*/ 424094 h 436450"/>
                  <a:gd name="connsiteX12" fmla="*/ 691978 w 774512"/>
                  <a:gd name="connsiteY12" fmla="*/ 349953 h 436450"/>
                  <a:gd name="connsiteX13" fmla="*/ 716692 w 774512"/>
                  <a:gd name="connsiteY13" fmla="*/ 312883 h 436450"/>
                  <a:gd name="connsiteX14" fmla="*/ 753762 w 774512"/>
                  <a:gd name="connsiteY14" fmla="*/ 275813 h 436450"/>
                  <a:gd name="connsiteX15" fmla="*/ 753762 w 774512"/>
                  <a:gd name="connsiteY15" fmla="*/ 115175 h 436450"/>
                  <a:gd name="connsiteX16" fmla="*/ 642551 w 774512"/>
                  <a:gd name="connsiteY16" fmla="*/ 53391 h 436450"/>
                  <a:gd name="connsiteX17" fmla="*/ 593124 w 774512"/>
                  <a:gd name="connsiteY17" fmla="*/ 41034 h 436450"/>
                  <a:gd name="connsiteX18" fmla="*/ 518984 w 774512"/>
                  <a:gd name="connsiteY18" fmla="*/ 28678 h 43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4512" h="436450">
                    <a:moveTo>
                      <a:pt x="580768" y="16321"/>
                    </a:moveTo>
                    <a:cubicBezTo>
                      <a:pt x="385125" y="-1465"/>
                      <a:pt x="365282" y="-9086"/>
                      <a:pt x="111211" y="16321"/>
                    </a:cubicBezTo>
                    <a:cubicBezTo>
                      <a:pt x="92095" y="18233"/>
                      <a:pt x="46404" y="68771"/>
                      <a:pt x="37070" y="78105"/>
                    </a:cubicBezTo>
                    <a:lnTo>
                      <a:pt x="12357" y="152245"/>
                    </a:lnTo>
                    <a:lnTo>
                      <a:pt x="0" y="189315"/>
                    </a:lnTo>
                    <a:cubicBezTo>
                      <a:pt x="6029" y="225490"/>
                      <a:pt x="3657" y="273796"/>
                      <a:pt x="37070" y="300526"/>
                    </a:cubicBezTo>
                    <a:cubicBezTo>
                      <a:pt x="47241" y="308663"/>
                      <a:pt x="61784" y="308764"/>
                      <a:pt x="74141" y="312883"/>
                    </a:cubicBezTo>
                    <a:cubicBezTo>
                      <a:pt x="93911" y="342538"/>
                      <a:pt x="99678" y="361487"/>
                      <a:pt x="135924" y="374667"/>
                    </a:cubicBezTo>
                    <a:cubicBezTo>
                      <a:pt x="167844" y="386274"/>
                      <a:pt x="234778" y="399380"/>
                      <a:pt x="234778" y="399380"/>
                    </a:cubicBezTo>
                    <a:cubicBezTo>
                      <a:pt x="247135" y="407618"/>
                      <a:pt x="258566" y="417452"/>
                      <a:pt x="271849" y="424094"/>
                    </a:cubicBezTo>
                    <a:cubicBezTo>
                      <a:pt x="283499" y="429919"/>
                      <a:pt x="295894" y="436450"/>
                      <a:pt x="308919" y="436450"/>
                    </a:cubicBezTo>
                    <a:cubicBezTo>
                      <a:pt x="420206" y="436450"/>
                      <a:pt x="531340" y="428213"/>
                      <a:pt x="642551" y="424094"/>
                    </a:cubicBezTo>
                    <a:lnTo>
                      <a:pt x="691978" y="349953"/>
                    </a:lnTo>
                    <a:cubicBezTo>
                      <a:pt x="700216" y="337596"/>
                      <a:pt x="706191" y="323384"/>
                      <a:pt x="716692" y="312883"/>
                    </a:cubicBezTo>
                    <a:lnTo>
                      <a:pt x="753762" y="275813"/>
                    </a:lnTo>
                    <a:cubicBezTo>
                      <a:pt x="772335" y="220093"/>
                      <a:pt x="789259" y="186170"/>
                      <a:pt x="753762" y="115175"/>
                    </a:cubicBezTo>
                    <a:cubicBezTo>
                      <a:pt x="739011" y="85672"/>
                      <a:pt x="677003" y="63234"/>
                      <a:pt x="642551" y="53391"/>
                    </a:cubicBezTo>
                    <a:cubicBezTo>
                      <a:pt x="626222" y="48725"/>
                      <a:pt x="609702" y="44718"/>
                      <a:pt x="593124" y="41034"/>
                    </a:cubicBezTo>
                    <a:cubicBezTo>
                      <a:pt x="533886" y="27870"/>
                      <a:pt x="551052" y="28678"/>
                      <a:pt x="518984" y="2867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 flipV="1">
              <a:off x="1258888" y="1816100"/>
              <a:ext cx="576262" cy="28892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11188" y="2176463"/>
              <a:ext cx="576262" cy="2873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13450" y="3141663"/>
              <a:ext cx="2374900" cy="6461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dirty="0">
                  <a:latin typeface="Arial" charset="0"/>
                  <a:cs typeface="Arial" charset="0"/>
                </a:rPr>
                <a:t>Pilih rentang yang </a:t>
              </a:r>
            </a:p>
            <a:p>
              <a:pPr>
                <a:defRPr/>
              </a:pPr>
              <a:r>
                <a:rPr lang="id-ID" dirty="0">
                  <a:latin typeface="Arial" charset="0"/>
                  <a:cs typeface="Arial" charset="0"/>
                </a:rPr>
                <a:t>akan dijadikan tabel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8264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Mengatur Tabel </a:t>
            </a:r>
            <a:r>
              <a:rPr lang="id-ID" b="1" dirty="0" smtClean="0">
                <a:solidFill>
                  <a:srgbClr val="00B050"/>
                </a:solidFill>
              </a:rPr>
              <a:t>Excel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" name="Rounded Rectangle 3"/>
          <p:cNvSpPr/>
          <p:nvPr/>
        </p:nvSpPr>
        <p:spPr>
          <a:xfrm>
            <a:off x="0" y="1773238"/>
            <a:ext cx="8388350" cy="6477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323528" y="1417639"/>
            <a:ext cx="8496944" cy="4891084"/>
            <a:chOff x="0" y="1523274"/>
            <a:chExt cx="9195080" cy="5160963"/>
          </a:xfrm>
        </p:grpSpPr>
        <p:pic>
          <p:nvPicPr>
            <p:cNvPr id="1536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7" y="1523274"/>
              <a:ext cx="9180513" cy="516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0" y="1939925"/>
              <a:ext cx="746125" cy="298450"/>
            </a:xfrm>
            <a:custGeom>
              <a:avLst/>
              <a:gdLst>
                <a:gd name="connsiteX0" fmla="*/ 667265 w 745389"/>
                <a:gd name="connsiteY0" fmla="*/ 37322 h 298341"/>
                <a:gd name="connsiteX1" fmla="*/ 593124 w 745389"/>
                <a:gd name="connsiteY1" fmla="*/ 12609 h 298341"/>
                <a:gd name="connsiteX2" fmla="*/ 74141 w 745389"/>
                <a:gd name="connsiteY2" fmla="*/ 12609 h 298341"/>
                <a:gd name="connsiteX3" fmla="*/ 24714 w 745389"/>
                <a:gd name="connsiteY3" fmla="*/ 86749 h 298341"/>
                <a:gd name="connsiteX4" fmla="*/ 0 w 745389"/>
                <a:gd name="connsiteY4" fmla="*/ 123819 h 298341"/>
                <a:gd name="connsiteX5" fmla="*/ 49427 w 745389"/>
                <a:gd name="connsiteY5" fmla="*/ 235030 h 298341"/>
                <a:gd name="connsiteX6" fmla="*/ 86497 w 745389"/>
                <a:gd name="connsiteY6" fmla="*/ 272100 h 298341"/>
                <a:gd name="connsiteX7" fmla="*/ 197708 w 745389"/>
                <a:gd name="connsiteY7" fmla="*/ 296814 h 298341"/>
                <a:gd name="connsiteX8" fmla="*/ 654908 w 745389"/>
                <a:gd name="connsiteY8" fmla="*/ 284457 h 298341"/>
                <a:gd name="connsiteX9" fmla="*/ 729049 w 745389"/>
                <a:gd name="connsiteY9" fmla="*/ 210317 h 298341"/>
                <a:gd name="connsiteX10" fmla="*/ 729049 w 745389"/>
                <a:gd name="connsiteY10" fmla="*/ 86749 h 298341"/>
                <a:gd name="connsiteX11" fmla="*/ 691978 w 745389"/>
                <a:gd name="connsiteY11" fmla="*/ 62036 h 298341"/>
                <a:gd name="connsiteX12" fmla="*/ 667265 w 745389"/>
                <a:gd name="connsiteY12" fmla="*/ 37322 h 2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389" h="298341">
                  <a:moveTo>
                    <a:pt x="667265" y="37322"/>
                  </a:moveTo>
                  <a:cubicBezTo>
                    <a:pt x="650789" y="29084"/>
                    <a:pt x="618856" y="16672"/>
                    <a:pt x="593124" y="12609"/>
                  </a:cubicBezTo>
                  <a:cubicBezTo>
                    <a:pt x="431085" y="-12976"/>
                    <a:pt x="224068" y="7439"/>
                    <a:pt x="74141" y="12609"/>
                  </a:cubicBezTo>
                  <a:lnTo>
                    <a:pt x="24714" y="86749"/>
                  </a:lnTo>
                  <a:lnTo>
                    <a:pt x="0" y="123819"/>
                  </a:lnTo>
                  <a:cubicBezTo>
                    <a:pt x="17960" y="177698"/>
                    <a:pt x="16792" y="195867"/>
                    <a:pt x="49427" y="235030"/>
                  </a:cubicBezTo>
                  <a:cubicBezTo>
                    <a:pt x="60614" y="248455"/>
                    <a:pt x="71324" y="263430"/>
                    <a:pt x="86497" y="272100"/>
                  </a:cubicBezTo>
                  <a:cubicBezTo>
                    <a:pt x="95894" y="277470"/>
                    <a:pt x="193975" y="296067"/>
                    <a:pt x="197708" y="296814"/>
                  </a:cubicBezTo>
                  <a:cubicBezTo>
                    <a:pt x="350108" y="292695"/>
                    <a:pt x="504433" y="308953"/>
                    <a:pt x="654908" y="284457"/>
                  </a:cubicBezTo>
                  <a:cubicBezTo>
                    <a:pt x="689404" y="278841"/>
                    <a:pt x="729049" y="210317"/>
                    <a:pt x="729049" y="210317"/>
                  </a:cubicBezTo>
                  <a:cubicBezTo>
                    <a:pt x="744869" y="162852"/>
                    <a:pt x="756093" y="147598"/>
                    <a:pt x="729049" y="86749"/>
                  </a:cubicBezTo>
                  <a:cubicBezTo>
                    <a:pt x="723017" y="73178"/>
                    <a:pt x="705261" y="68678"/>
                    <a:pt x="691978" y="62036"/>
                  </a:cubicBezTo>
                  <a:cubicBezTo>
                    <a:pt x="680328" y="56211"/>
                    <a:pt x="683741" y="45560"/>
                    <a:pt x="667265" y="37322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495325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5401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Menyisipkan Tabel Pivot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</p:spPr>
      </p:pic>
      <p:cxnSp>
        <p:nvCxnSpPr>
          <p:cNvPr id="3" name="Straight Arrow Connector 2"/>
          <p:cNvCxnSpPr/>
          <p:nvPr/>
        </p:nvCxnSpPr>
        <p:spPr>
          <a:xfrm flipH="1">
            <a:off x="1476375" y="1412875"/>
            <a:ext cx="574675" cy="3603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5650" y="1262063"/>
            <a:ext cx="0" cy="6540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4132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Menyisipkan Tabel Pivot (Cara1)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39888"/>
            <a:ext cx="8048625" cy="4525962"/>
          </a:xfrm>
        </p:spPr>
      </p:pic>
      <p:cxnSp>
        <p:nvCxnSpPr>
          <p:cNvPr id="3" name="Straight Arrow Connector 2"/>
          <p:cNvCxnSpPr/>
          <p:nvPr/>
        </p:nvCxnSpPr>
        <p:spPr>
          <a:xfrm>
            <a:off x="1547813" y="2565400"/>
            <a:ext cx="1800225" cy="1439863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643438" y="4095750"/>
            <a:ext cx="14414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Menyisipkan Tabel Pivot (Cara2)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5"/>
            <a:ext cx="8367713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979613" y="2133600"/>
            <a:ext cx="863600" cy="12954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-7373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Menyisipkan Tabel Pivot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4518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227763" y="4941888"/>
            <a:ext cx="865187" cy="503237"/>
          </a:xfrm>
          <a:prstGeom prst="wedgeRectCallout">
            <a:avLst>
              <a:gd name="adj1" fmla="val 88065"/>
              <a:gd name="adj2" fmla="val 66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6227763" y="4941888"/>
            <a:ext cx="936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100" b="1">
                <a:solidFill>
                  <a:schemeClr val="bg1"/>
                </a:solidFill>
              </a:rPr>
              <a:t>Kecamatan</a:t>
            </a:r>
          </a:p>
          <a:p>
            <a:pPr eaLnBrk="1" hangingPunct="1"/>
            <a:r>
              <a:rPr lang="id-ID" sz="1100" b="1">
                <a:solidFill>
                  <a:schemeClr val="bg1"/>
                </a:solidFill>
              </a:rPr>
              <a:t>Desa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948488" y="4221163"/>
            <a:ext cx="728662" cy="503237"/>
          </a:xfrm>
          <a:prstGeom prst="wedgeRectCallout">
            <a:avLst>
              <a:gd name="adj1" fmla="val 114338"/>
              <a:gd name="adj2" fmla="val 69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6948488" y="4221163"/>
            <a:ext cx="719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000" b="1">
                <a:solidFill>
                  <a:schemeClr val="bg1"/>
                </a:solidFill>
              </a:rPr>
              <a:t>Sampel Tanggal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164388" y="4778375"/>
            <a:ext cx="706437" cy="246063"/>
          </a:xfrm>
          <a:prstGeom prst="wedgeRectCallout">
            <a:avLst>
              <a:gd name="adj1" fmla="val 117927"/>
              <a:gd name="adj2" fmla="val 148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7143750" y="4778375"/>
            <a:ext cx="957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000" b="1">
                <a:solidFill>
                  <a:schemeClr val="bg1"/>
                </a:solidFill>
              </a:rPr>
              <a:t>Kandang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Excel Dasar</a:t>
            </a:r>
            <a:endParaRPr lang="id-ID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6"/>
          <p:cNvGrpSpPr>
            <a:grpSpLocks/>
          </p:cNvGrpSpPr>
          <p:nvPr/>
        </p:nvGrpSpPr>
        <p:grpSpPr bwMode="auto">
          <a:xfrm>
            <a:off x="388938" y="1528763"/>
            <a:ext cx="8504237" cy="4779962"/>
            <a:chOff x="388864" y="1556792"/>
            <a:chExt cx="8503616" cy="4780950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64" y="1556792"/>
              <a:ext cx="8503616" cy="478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044453" y="5516835"/>
              <a:ext cx="790517" cy="284221"/>
            </a:xfrm>
            <a:custGeom>
              <a:avLst/>
              <a:gdLst>
                <a:gd name="connsiteX0" fmla="*/ 753762 w 790832"/>
                <a:gd name="connsiteY0" fmla="*/ 24713 h 284205"/>
                <a:gd name="connsiteX1" fmla="*/ 407773 w 790832"/>
                <a:gd name="connsiteY1" fmla="*/ 12356 h 284205"/>
                <a:gd name="connsiteX2" fmla="*/ 284205 w 790832"/>
                <a:gd name="connsiteY2" fmla="*/ 0 h 284205"/>
                <a:gd name="connsiteX3" fmla="*/ 98854 w 790832"/>
                <a:gd name="connsiteY3" fmla="*/ 12356 h 284205"/>
                <a:gd name="connsiteX4" fmla="*/ 24713 w 790832"/>
                <a:gd name="connsiteY4" fmla="*/ 74140 h 284205"/>
                <a:gd name="connsiteX5" fmla="*/ 0 w 790832"/>
                <a:gd name="connsiteY5" fmla="*/ 148281 h 284205"/>
                <a:gd name="connsiteX6" fmla="*/ 49427 w 790832"/>
                <a:gd name="connsiteY6" fmla="*/ 210065 h 284205"/>
                <a:gd name="connsiteX7" fmla="*/ 86497 w 790832"/>
                <a:gd name="connsiteY7" fmla="*/ 247135 h 284205"/>
                <a:gd name="connsiteX8" fmla="*/ 160638 w 790832"/>
                <a:gd name="connsiteY8" fmla="*/ 271848 h 284205"/>
                <a:gd name="connsiteX9" fmla="*/ 197708 w 790832"/>
                <a:gd name="connsiteY9" fmla="*/ 284205 h 284205"/>
                <a:gd name="connsiteX10" fmla="*/ 494270 w 790832"/>
                <a:gd name="connsiteY10" fmla="*/ 271848 h 284205"/>
                <a:gd name="connsiteX11" fmla="*/ 568411 w 790832"/>
                <a:gd name="connsiteY11" fmla="*/ 247135 h 284205"/>
                <a:gd name="connsiteX12" fmla="*/ 617838 w 790832"/>
                <a:gd name="connsiteY12" fmla="*/ 234778 h 284205"/>
                <a:gd name="connsiteX13" fmla="*/ 716692 w 790832"/>
                <a:gd name="connsiteY13" fmla="*/ 197708 h 284205"/>
                <a:gd name="connsiteX14" fmla="*/ 790832 w 790832"/>
                <a:gd name="connsiteY14" fmla="*/ 172994 h 284205"/>
                <a:gd name="connsiteX15" fmla="*/ 778475 w 790832"/>
                <a:gd name="connsiteY15" fmla="*/ 86497 h 284205"/>
                <a:gd name="connsiteX16" fmla="*/ 741405 w 790832"/>
                <a:gd name="connsiteY16" fmla="*/ 61783 h 284205"/>
                <a:gd name="connsiteX17" fmla="*/ 617838 w 790832"/>
                <a:gd name="connsiteY17" fmla="*/ 49427 h 284205"/>
                <a:gd name="connsiteX18" fmla="*/ 543697 w 790832"/>
                <a:gd name="connsiteY18" fmla="*/ 24713 h 28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32" h="284205">
                  <a:moveTo>
                    <a:pt x="753762" y="24713"/>
                  </a:moveTo>
                  <a:lnTo>
                    <a:pt x="407773" y="12356"/>
                  </a:lnTo>
                  <a:cubicBezTo>
                    <a:pt x="366435" y="10180"/>
                    <a:pt x="325600" y="0"/>
                    <a:pt x="284205" y="0"/>
                  </a:cubicBezTo>
                  <a:cubicBezTo>
                    <a:pt x="222284" y="0"/>
                    <a:pt x="160638" y="8237"/>
                    <a:pt x="98854" y="12356"/>
                  </a:cubicBezTo>
                  <a:cubicBezTo>
                    <a:pt x="53602" y="27440"/>
                    <a:pt x="51644" y="20278"/>
                    <a:pt x="24713" y="74140"/>
                  </a:cubicBezTo>
                  <a:cubicBezTo>
                    <a:pt x="13063" y="97440"/>
                    <a:pt x="0" y="148281"/>
                    <a:pt x="0" y="148281"/>
                  </a:cubicBezTo>
                  <a:cubicBezTo>
                    <a:pt x="20285" y="209136"/>
                    <a:pt x="-2166" y="167071"/>
                    <a:pt x="49427" y="210065"/>
                  </a:cubicBezTo>
                  <a:cubicBezTo>
                    <a:pt x="62852" y="221252"/>
                    <a:pt x="71221" y="238648"/>
                    <a:pt x="86497" y="247135"/>
                  </a:cubicBezTo>
                  <a:cubicBezTo>
                    <a:pt x="109269" y="259786"/>
                    <a:pt x="135924" y="263610"/>
                    <a:pt x="160638" y="271848"/>
                  </a:cubicBezTo>
                  <a:lnTo>
                    <a:pt x="197708" y="284205"/>
                  </a:lnTo>
                  <a:cubicBezTo>
                    <a:pt x="296562" y="280086"/>
                    <a:pt x="395821" y="281693"/>
                    <a:pt x="494270" y="271848"/>
                  </a:cubicBezTo>
                  <a:cubicBezTo>
                    <a:pt x="520191" y="269256"/>
                    <a:pt x="543138" y="253453"/>
                    <a:pt x="568411" y="247135"/>
                  </a:cubicBezTo>
                  <a:cubicBezTo>
                    <a:pt x="584887" y="243016"/>
                    <a:pt x="601937" y="240741"/>
                    <a:pt x="617838" y="234778"/>
                  </a:cubicBezTo>
                  <a:cubicBezTo>
                    <a:pt x="838828" y="151907"/>
                    <a:pt x="505225" y="261150"/>
                    <a:pt x="716692" y="197708"/>
                  </a:cubicBezTo>
                  <a:cubicBezTo>
                    <a:pt x="741644" y="190222"/>
                    <a:pt x="790832" y="172994"/>
                    <a:pt x="790832" y="172994"/>
                  </a:cubicBezTo>
                  <a:cubicBezTo>
                    <a:pt x="786713" y="144162"/>
                    <a:pt x="790304" y="113112"/>
                    <a:pt x="778475" y="86497"/>
                  </a:cubicBezTo>
                  <a:cubicBezTo>
                    <a:pt x="772443" y="72926"/>
                    <a:pt x="755876" y="65122"/>
                    <a:pt x="741405" y="61783"/>
                  </a:cubicBezTo>
                  <a:cubicBezTo>
                    <a:pt x="701071" y="52475"/>
                    <a:pt x="659027" y="53546"/>
                    <a:pt x="617838" y="49427"/>
                  </a:cubicBezTo>
                  <a:lnTo>
                    <a:pt x="543697" y="24713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Identifikasi Worksheet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8715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804025" y="3824288"/>
            <a:ext cx="1081088" cy="684212"/>
          </a:xfrm>
          <a:prstGeom prst="wedgeRectCallout">
            <a:avLst>
              <a:gd name="adj1" fmla="val -91487"/>
              <a:gd name="adj2" fmla="val 41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6854825" y="3905250"/>
            <a:ext cx="151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600" b="1">
                <a:solidFill>
                  <a:schemeClr val="bg1"/>
                </a:solidFill>
              </a:rPr>
              <a:t>Delete Header</a:t>
            </a:r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Memasukkan Data Tambahan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714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b="1" dirty="0" smtClean="0"/>
              <a:t>Memperbaharui Tabel Pivot setelah Sumberdata di Perbaharui</a:t>
            </a:r>
            <a:endParaRPr lang="id-ID" b="1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32888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787900" y="3141663"/>
            <a:ext cx="2093913" cy="628650"/>
          </a:xfrm>
          <a:prstGeom prst="wedgeRoundRectCallout">
            <a:avLst>
              <a:gd name="adj1" fmla="val -66026"/>
              <a:gd name="adj2" fmla="val -1885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Periksa Data Source </a:t>
            </a:r>
            <a:endParaRPr lang="id-ID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65650" y="4887913"/>
            <a:ext cx="2093913" cy="628650"/>
          </a:xfrm>
          <a:prstGeom prst="wedgeRoundRectCallout">
            <a:avLst>
              <a:gd name="adj1" fmla="val -72627"/>
              <a:gd name="adj2" fmla="val -4551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Refresh</a:t>
            </a:r>
            <a:endParaRPr lang="id-ID" dirty="0"/>
          </a:p>
        </p:txBody>
      </p:sp>
      <p:sp>
        <p:nvSpPr>
          <p:cNvPr id="5" name="Freeform 4"/>
          <p:cNvSpPr/>
          <p:nvPr/>
        </p:nvSpPr>
        <p:spPr>
          <a:xfrm>
            <a:off x="3724275" y="1457325"/>
            <a:ext cx="1060450" cy="561975"/>
          </a:xfrm>
          <a:custGeom>
            <a:avLst/>
            <a:gdLst>
              <a:gd name="connsiteX0" fmla="*/ 921845 w 1060068"/>
              <a:gd name="connsiteY0" fmla="*/ 106326 h 562983"/>
              <a:gd name="connsiteX1" fmla="*/ 847417 w 1060068"/>
              <a:gd name="connsiteY1" fmla="*/ 95693 h 562983"/>
              <a:gd name="connsiteX2" fmla="*/ 762357 w 1060068"/>
              <a:gd name="connsiteY2" fmla="*/ 74428 h 562983"/>
              <a:gd name="connsiteX3" fmla="*/ 656031 w 1060068"/>
              <a:gd name="connsiteY3" fmla="*/ 63796 h 562983"/>
              <a:gd name="connsiteX4" fmla="*/ 592236 w 1060068"/>
              <a:gd name="connsiteY4" fmla="*/ 53163 h 562983"/>
              <a:gd name="connsiteX5" fmla="*/ 507175 w 1060068"/>
              <a:gd name="connsiteY5" fmla="*/ 42531 h 562983"/>
              <a:gd name="connsiteX6" fmla="*/ 400850 w 1060068"/>
              <a:gd name="connsiteY6" fmla="*/ 21266 h 562983"/>
              <a:gd name="connsiteX7" fmla="*/ 273259 w 1060068"/>
              <a:gd name="connsiteY7" fmla="*/ 0 h 562983"/>
              <a:gd name="connsiteX8" fmla="*/ 124403 w 1060068"/>
              <a:gd name="connsiteY8" fmla="*/ 10633 h 562983"/>
              <a:gd name="connsiteX9" fmla="*/ 92505 w 1060068"/>
              <a:gd name="connsiteY9" fmla="*/ 31898 h 562983"/>
              <a:gd name="connsiteX10" fmla="*/ 49975 w 1060068"/>
              <a:gd name="connsiteY10" fmla="*/ 53163 h 562983"/>
              <a:gd name="connsiteX11" fmla="*/ 7445 w 1060068"/>
              <a:gd name="connsiteY11" fmla="*/ 127591 h 562983"/>
              <a:gd name="connsiteX12" fmla="*/ 39343 w 1060068"/>
              <a:gd name="connsiteY12" fmla="*/ 350875 h 562983"/>
              <a:gd name="connsiteX13" fmla="*/ 71240 w 1060068"/>
              <a:gd name="connsiteY13" fmla="*/ 414670 h 562983"/>
              <a:gd name="connsiteX14" fmla="*/ 103138 w 1060068"/>
              <a:gd name="connsiteY14" fmla="*/ 425303 h 562983"/>
              <a:gd name="connsiteX15" fmla="*/ 166933 w 1060068"/>
              <a:gd name="connsiteY15" fmla="*/ 457200 h 562983"/>
              <a:gd name="connsiteX16" fmla="*/ 209464 w 1060068"/>
              <a:gd name="connsiteY16" fmla="*/ 478466 h 562983"/>
              <a:gd name="connsiteX17" fmla="*/ 283891 w 1060068"/>
              <a:gd name="connsiteY17" fmla="*/ 520996 h 562983"/>
              <a:gd name="connsiteX18" fmla="*/ 815519 w 1060068"/>
              <a:gd name="connsiteY18" fmla="*/ 552893 h 562983"/>
              <a:gd name="connsiteX19" fmla="*/ 1049436 w 1060068"/>
              <a:gd name="connsiteY19" fmla="*/ 520996 h 562983"/>
              <a:gd name="connsiteX20" fmla="*/ 1060068 w 1060068"/>
              <a:gd name="connsiteY20" fmla="*/ 489098 h 562983"/>
              <a:gd name="connsiteX21" fmla="*/ 1049436 w 1060068"/>
              <a:gd name="connsiteY21" fmla="*/ 223284 h 562983"/>
              <a:gd name="connsiteX22" fmla="*/ 1028170 w 1060068"/>
              <a:gd name="connsiteY22" fmla="*/ 191387 h 562983"/>
              <a:gd name="connsiteX23" fmla="*/ 953743 w 1060068"/>
              <a:gd name="connsiteY23" fmla="*/ 170121 h 562983"/>
              <a:gd name="connsiteX24" fmla="*/ 943110 w 1060068"/>
              <a:gd name="connsiteY24" fmla="*/ 138224 h 562983"/>
              <a:gd name="connsiteX25" fmla="*/ 911212 w 1060068"/>
              <a:gd name="connsiteY25" fmla="*/ 127591 h 562983"/>
              <a:gd name="connsiteX26" fmla="*/ 921845 w 1060068"/>
              <a:gd name="connsiteY26" fmla="*/ 106326 h 56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60068" h="562983">
                <a:moveTo>
                  <a:pt x="921845" y="106326"/>
                </a:moveTo>
                <a:cubicBezTo>
                  <a:pt x="911212" y="101010"/>
                  <a:pt x="871992" y="100608"/>
                  <a:pt x="847417" y="95693"/>
                </a:cubicBezTo>
                <a:cubicBezTo>
                  <a:pt x="818759" y="89961"/>
                  <a:pt x="791438" y="77336"/>
                  <a:pt x="762357" y="74428"/>
                </a:cubicBezTo>
                <a:cubicBezTo>
                  <a:pt x="726915" y="70884"/>
                  <a:pt x="691375" y="68214"/>
                  <a:pt x="656031" y="63796"/>
                </a:cubicBezTo>
                <a:cubicBezTo>
                  <a:pt x="634639" y="61122"/>
                  <a:pt x="613578" y="56212"/>
                  <a:pt x="592236" y="53163"/>
                </a:cubicBezTo>
                <a:cubicBezTo>
                  <a:pt x="563949" y="49122"/>
                  <a:pt x="535529" y="46075"/>
                  <a:pt x="507175" y="42531"/>
                </a:cubicBezTo>
                <a:cubicBezTo>
                  <a:pt x="408392" y="17834"/>
                  <a:pt x="531194" y="47335"/>
                  <a:pt x="400850" y="21266"/>
                </a:cubicBezTo>
                <a:cubicBezTo>
                  <a:pt x="283752" y="-2153"/>
                  <a:pt x="464421" y="23896"/>
                  <a:pt x="273259" y="0"/>
                </a:cubicBezTo>
                <a:cubicBezTo>
                  <a:pt x="223640" y="3544"/>
                  <a:pt x="173391" y="1988"/>
                  <a:pt x="124403" y="10633"/>
                </a:cubicBezTo>
                <a:cubicBezTo>
                  <a:pt x="111819" y="12854"/>
                  <a:pt x="103600" y="25558"/>
                  <a:pt x="92505" y="31898"/>
                </a:cubicBezTo>
                <a:cubicBezTo>
                  <a:pt x="78743" y="39762"/>
                  <a:pt x="64152" y="46075"/>
                  <a:pt x="49975" y="53163"/>
                </a:cubicBezTo>
                <a:cubicBezTo>
                  <a:pt x="41140" y="66416"/>
                  <a:pt x="8103" y="113115"/>
                  <a:pt x="7445" y="127591"/>
                </a:cubicBezTo>
                <a:cubicBezTo>
                  <a:pt x="-519" y="302781"/>
                  <a:pt x="-13505" y="271606"/>
                  <a:pt x="39343" y="350875"/>
                </a:cubicBezTo>
                <a:cubicBezTo>
                  <a:pt x="46347" y="371889"/>
                  <a:pt x="52501" y="399679"/>
                  <a:pt x="71240" y="414670"/>
                </a:cubicBezTo>
                <a:cubicBezTo>
                  <a:pt x="79992" y="421671"/>
                  <a:pt x="93113" y="420291"/>
                  <a:pt x="103138" y="425303"/>
                </a:cubicBezTo>
                <a:cubicBezTo>
                  <a:pt x="307484" y="527476"/>
                  <a:pt x="-20151" y="377020"/>
                  <a:pt x="166933" y="457200"/>
                </a:cubicBezTo>
                <a:cubicBezTo>
                  <a:pt x="181502" y="463444"/>
                  <a:pt x="195702" y="470602"/>
                  <a:pt x="209464" y="478466"/>
                </a:cubicBezTo>
                <a:cubicBezTo>
                  <a:pt x="232241" y="491482"/>
                  <a:pt x="257602" y="515154"/>
                  <a:pt x="283891" y="520996"/>
                </a:cubicBezTo>
                <a:cubicBezTo>
                  <a:pt x="446773" y="557192"/>
                  <a:pt x="668703" y="548815"/>
                  <a:pt x="815519" y="552893"/>
                </a:cubicBezTo>
                <a:cubicBezTo>
                  <a:pt x="829566" y="552191"/>
                  <a:pt x="1007450" y="590971"/>
                  <a:pt x="1049436" y="520996"/>
                </a:cubicBezTo>
                <a:cubicBezTo>
                  <a:pt x="1055202" y="511385"/>
                  <a:pt x="1056524" y="499731"/>
                  <a:pt x="1060068" y="489098"/>
                </a:cubicBezTo>
                <a:cubicBezTo>
                  <a:pt x="1056524" y="400493"/>
                  <a:pt x="1058883" y="311455"/>
                  <a:pt x="1049436" y="223284"/>
                </a:cubicBezTo>
                <a:cubicBezTo>
                  <a:pt x="1048075" y="210578"/>
                  <a:pt x="1038149" y="199370"/>
                  <a:pt x="1028170" y="191387"/>
                </a:cubicBezTo>
                <a:cubicBezTo>
                  <a:pt x="1021236" y="185840"/>
                  <a:pt x="956523" y="170816"/>
                  <a:pt x="953743" y="170121"/>
                </a:cubicBezTo>
                <a:cubicBezTo>
                  <a:pt x="950199" y="159489"/>
                  <a:pt x="951035" y="146149"/>
                  <a:pt x="943110" y="138224"/>
                </a:cubicBezTo>
                <a:cubicBezTo>
                  <a:pt x="935185" y="130299"/>
                  <a:pt x="921618" y="131753"/>
                  <a:pt x="911212" y="127591"/>
                </a:cubicBezTo>
                <a:cubicBezTo>
                  <a:pt x="903854" y="124648"/>
                  <a:pt x="932478" y="111642"/>
                  <a:pt x="921845" y="106326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hangingPunct="1"/>
            <a:r>
              <a:rPr lang="id-ID" dirty="0" smtClean="0"/>
              <a:t>Thanks.....!</a:t>
            </a:r>
            <a:br>
              <a:rPr lang="id-ID" dirty="0" smtClean="0"/>
            </a:br>
            <a:r>
              <a:rPr lang="id-ID" dirty="0" smtClean="0"/>
              <a:t>Question</a:t>
            </a:r>
            <a:r>
              <a:rPr lang="en-AU" dirty="0" smtClean="0"/>
              <a:t>s</a:t>
            </a:r>
            <a:r>
              <a:rPr lang="id-ID" dirty="0" smtClean="0"/>
              <a:t> </a:t>
            </a:r>
            <a:r>
              <a:rPr lang="id-ID" dirty="0" smtClean="0"/>
              <a:t>and </a:t>
            </a:r>
            <a:r>
              <a:rPr lang="id-ID" dirty="0" smtClean="0"/>
              <a:t>Comment</a:t>
            </a:r>
            <a:r>
              <a:rPr lang="en-AU" dirty="0" smtClean="0"/>
              <a:t>s ??</a:t>
            </a:r>
            <a:endParaRPr lang="id-ID" dirty="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060575"/>
            <a:ext cx="3662362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Excel Dasar</a:t>
            </a:r>
            <a:endParaRPr lang="id-ID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9491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0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400098"/>
            <a:ext cx="597666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TERIMA KASIH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30241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2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Pengantar (1)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413"/>
            <a:ext cx="850741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1017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Pengantar (2)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6148" name="Picture 4" descr="C:\Users\Owner\Pictures\Data Exc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52482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Users\Owner\Pictures\Piv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43325"/>
            <a:ext cx="39687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395288" y="5646738"/>
            <a:ext cx="890587" cy="679450"/>
          </a:xfrm>
          <a:custGeom>
            <a:avLst/>
            <a:gdLst>
              <a:gd name="connsiteX0" fmla="*/ 840928 w 890360"/>
              <a:gd name="connsiteY0" fmla="*/ 185351 h 679621"/>
              <a:gd name="connsiteX1" fmla="*/ 742073 w 890360"/>
              <a:gd name="connsiteY1" fmla="*/ 160638 h 679621"/>
              <a:gd name="connsiteX2" fmla="*/ 705003 w 890360"/>
              <a:gd name="connsiteY2" fmla="*/ 135924 h 679621"/>
              <a:gd name="connsiteX3" fmla="*/ 667933 w 890360"/>
              <a:gd name="connsiteY3" fmla="*/ 123567 h 679621"/>
              <a:gd name="connsiteX4" fmla="*/ 630863 w 890360"/>
              <a:gd name="connsiteY4" fmla="*/ 98854 h 679621"/>
              <a:gd name="connsiteX5" fmla="*/ 581436 w 890360"/>
              <a:gd name="connsiteY5" fmla="*/ 74140 h 679621"/>
              <a:gd name="connsiteX6" fmla="*/ 544365 w 890360"/>
              <a:gd name="connsiteY6" fmla="*/ 61783 h 679621"/>
              <a:gd name="connsiteX7" fmla="*/ 433155 w 890360"/>
              <a:gd name="connsiteY7" fmla="*/ 12356 h 679621"/>
              <a:gd name="connsiteX8" fmla="*/ 396084 w 890360"/>
              <a:gd name="connsiteY8" fmla="*/ 0 h 679621"/>
              <a:gd name="connsiteX9" fmla="*/ 210733 w 890360"/>
              <a:gd name="connsiteY9" fmla="*/ 12356 h 679621"/>
              <a:gd name="connsiteX10" fmla="*/ 186019 w 890360"/>
              <a:gd name="connsiteY10" fmla="*/ 49427 h 679621"/>
              <a:gd name="connsiteX11" fmla="*/ 148949 w 890360"/>
              <a:gd name="connsiteY11" fmla="*/ 61783 h 679621"/>
              <a:gd name="connsiteX12" fmla="*/ 111879 w 890360"/>
              <a:gd name="connsiteY12" fmla="*/ 86497 h 679621"/>
              <a:gd name="connsiteX13" fmla="*/ 74809 w 890360"/>
              <a:gd name="connsiteY13" fmla="*/ 98854 h 679621"/>
              <a:gd name="connsiteX14" fmla="*/ 37738 w 890360"/>
              <a:gd name="connsiteY14" fmla="*/ 135924 h 679621"/>
              <a:gd name="connsiteX15" fmla="*/ 25382 w 890360"/>
              <a:gd name="connsiteY15" fmla="*/ 444843 h 679621"/>
              <a:gd name="connsiteX16" fmla="*/ 74809 w 890360"/>
              <a:gd name="connsiteY16" fmla="*/ 469556 h 679621"/>
              <a:gd name="connsiteX17" fmla="*/ 111879 w 890360"/>
              <a:gd name="connsiteY17" fmla="*/ 494270 h 679621"/>
              <a:gd name="connsiteX18" fmla="*/ 210733 w 890360"/>
              <a:gd name="connsiteY18" fmla="*/ 605481 h 679621"/>
              <a:gd name="connsiteX19" fmla="*/ 260160 w 890360"/>
              <a:gd name="connsiteY19" fmla="*/ 617838 h 679621"/>
              <a:gd name="connsiteX20" fmla="*/ 297230 w 890360"/>
              <a:gd name="connsiteY20" fmla="*/ 642551 h 679621"/>
              <a:gd name="connsiteX21" fmla="*/ 433155 w 890360"/>
              <a:gd name="connsiteY21" fmla="*/ 679621 h 679621"/>
              <a:gd name="connsiteX22" fmla="*/ 779144 w 890360"/>
              <a:gd name="connsiteY22" fmla="*/ 654908 h 679621"/>
              <a:gd name="connsiteX23" fmla="*/ 816214 w 890360"/>
              <a:gd name="connsiteY23" fmla="*/ 642551 h 679621"/>
              <a:gd name="connsiteX24" fmla="*/ 853284 w 890360"/>
              <a:gd name="connsiteY24" fmla="*/ 617838 h 679621"/>
              <a:gd name="connsiteX25" fmla="*/ 877998 w 890360"/>
              <a:gd name="connsiteY25" fmla="*/ 543697 h 679621"/>
              <a:gd name="connsiteX26" fmla="*/ 890355 w 890360"/>
              <a:gd name="connsiteY26" fmla="*/ 506627 h 679621"/>
              <a:gd name="connsiteX27" fmla="*/ 865641 w 890360"/>
              <a:gd name="connsiteY27" fmla="*/ 271848 h 679621"/>
              <a:gd name="connsiteX28" fmla="*/ 840928 w 890360"/>
              <a:gd name="connsiteY28" fmla="*/ 234778 h 679621"/>
              <a:gd name="connsiteX29" fmla="*/ 803857 w 890360"/>
              <a:gd name="connsiteY29" fmla="*/ 222421 h 679621"/>
              <a:gd name="connsiteX30" fmla="*/ 729717 w 890360"/>
              <a:gd name="connsiteY30" fmla="*/ 172994 h 679621"/>
              <a:gd name="connsiteX31" fmla="*/ 692646 w 890360"/>
              <a:gd name="connsiteY31" fmla="*/ 148281 h 679621"/>
              <a:gd name="connsiteX32" fmla="*/ 655576 w 890360"/>
              <a:gd name="connsiteY32" fmla="*/ 123567 h 679621"/>
              <a:gd name="connsiteX33" fmla="*/ 618506 w 890360"/>
              <a:gd name="connsiteY33" fmla="*/ 111210 h 6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0360" h="679621">
                <a:moveTo>
                  <a:pt x="840928" y="185351"/>
                </a:moveTo>
                <a:cubicBezTo>
                  <a:pt x="817436" y="180653"/>
                  <a:pt x="767400" y="173301"/>
                  <a:pt x="742073" y="160638"/>
                </a:cubicBezTo>
                <a:cubicBezTo>
                  <a:pt x="728790" y="153997"/>
                  <a:pt x="718286" y="142566"/>
                  <a:pt x="705003" y="135924"/>
                </a:cubicBezTo>
                <a:cubicBezTo>
                  <a:pt x="693353" y="130099"/>
                  <a:pt x="679583" y="129392"/>
                  <a:pt x="667933" y="123567"/>
                </a:cubicBezTo>
                <a:cubicBezTo>
                  <a:pt x="654650" y="116926"/>
                  <a:pt x="643757" y="106222"/>
                  <a:pt x="630863" y="98854"/>
                </a:cubicBezTo>
                <a:cubicBezTo>
                  <a:pt x="614870" y="89715"/>
                  <a:pt x="598367" y="81396"/>
                  <a:pt x="581436" y="74140"/>
                </a:cubicBezTo>
                <a:cubicBezTo>
                  <a:pt x="569464" y="69009"/>
                  <a:pt x="556015" y="67608"/>
                  <a:pt x="544365" y="61783"/>
                </a:cubicBezTo>
                <a:cubicBezTo>
                  <a:pt x="426878" y="3040"/>
                  <a:pt x="624425" y="76112"/>
                  <a:pt x="433155" y="12356"/>
                </a:cubicBezTo>
                <a:lnTo>
                  <a:pt x="396084" y="0"/>
                </a:lnTo>
                <a:cubicBezTo>
                  <a:pt x="334300" y="4119"/>
                  <a:pt x="271008" y="-1826"/>
                  <a:pt x="210733" y="12356"/>
                </a:cubicBezTo>
                <a:cubicBezTo>
                  <a:pt x="196277" y="15758"/>
                  <a:pt x="197616" y="40150"/>
                  <a:pt x="186019" y="49427"/>
                </a:cubicBezTo>
                <a:cubicBezTo>
                  <a:pt x="175848" y="57564"/>
                  <a:pt x="161306" y="57664"/>
                  <a:pt x="148949" y="61783"/>
                </a:cubicBezTo>
                <a:cubicBezTo>
                  <a:pt x="136592" y="70021"/>
                  <a:pt x="125162" y="79855"/>
                  <a:pt x="111879" y="86497"/>
                </a:cubicBezTo>
                <a:cubicBezTo>
                  <a:pt x="100229" y="92322"/>
                  <a:pt x="85647" y="91629"/>
                  <a:pt x="74809" y="98854"/>
                </a:cubicBezTo>
                <a:cubicBezTo>
                  <a:pt x="60269" y="108547"/>
                  <a:pt x="50095" y="123567"/>
                  <a:pt x="37738" y="135924"/>
                </a:cubicBezTo>
                <a:cubicBezTo>
                  <a:pt x="-2378" y="256274"/>
                  <a:pt x="-16558" y="268695"/>
                  <a:pt x="25382" y="444843"/>
                </a:cubicBezTo>
                <a:cubicBezTo>
                  <a:pt x="29649" y="462762"/>
                  <a:pt x="58816" y="460417"/>
                  <a:pt x="74809" y="469556"/>
                </a:cubicBezTo>
                <a:cubicBezTo>
                  <a:pt x="87703" y="476924"/>
                  <a:pt x="99522" y="486032"/>
                  <a:pt x="111879" y="494270"/>
                </a:cubicBezTo>
                <a:cubicBezTo>
                  <a:pt x="146341" y="545962"/>
                  <a:pt x="155843" y="578035"/>
                  <a:pt x="210733" y="605481"/>
                </a:cubicBezTo>
                <a:cubicBezTo>
                  <a:pt x="225923" y="613076"/>
                  <a:pt x="243684" y="613719"/>
                  <a:pt x="260160" y="617838"/>
                </a:cubicBezTo>
                <a:cubicBezTo>
                  <a:pt x="272517" y="626076"/>
                  <a:pt x="283659" y="636520"/>
                  <a:pt x="297230" y="642551"/>
                </a:cubicBezTo>
                <a:cubicBezTo>
                  <a:pt x="348543" y="665357"/>
                  <a:pt x="380295" y="669050"/>
                  <a:pt x="433155" y="679621"/>
                </a:cubicBezTo>
                <a:cubicBezTo>
                  <a:pt x="622710" y="671723"/>
                  <a:pt x="655011" y="690375"/>
                  <a:pt x="779144" y="654908"/>
                </a:cubicBezTo>
                <a:cubicBezTo>
                  <a:pt x="791668" y="651330"/>
                  <a:pt x="804564" y="648376"/>
                  <a:pt x="816214" y="642551"/>
                </a:cubicBezTo>
                <a:cubicBezTo>
                  <a:pt x="829497" y="635910"/>
                  <a:pt x="840927" y="626076"/>
                  <a:pt x="853284" y="617838"/>
                </a:cubicBezTo>
                <a:lnTo>
                  <a:pt x="877998" y="543697"/>
                </a:lnTo>
                <a:lnTo>
                  <a:pt x="890355" y="506627"/>
                </a:lnTo>
                <a:cubicBezTo>
                  <a:pt x="889221" y="488482"/>
                  <a:pt x="896505" y="333576"/>
                  <a:pt x="865641" y="271848"/>
                </a:cubicBezTo>
                <a:cubicBezTo>
                  <a:pt x="859000" y="258565"/>
                  <a:pt x="852525" y="244055"/>
                  <a:pt x="840928" y="234778"/>
                </a:cubicBezTo>
                <a:cubicBezTo>
                  <a:pt x="830757" y="226641"/>
                  <a:pt x="815243" y="228747"/>
                  <a:pt x="803857" y="222421"/>
                </a:cubicBezTo>
                <a:cubicBezTo>
                  <a:pt x="777893" y="207997"/>
                  <a:pt x="754430" y="189469"/>
                  <a:pt x="729717" y="172994"/>
                </a:cubicBezTo>
                <a:lnTo>
                  <a:pt x="692646" y="148281"/>
                </a:lnTo>
                <a:cubicBezTo>
                  <a:pt x="680289" y="140043"/>
                  <a:pt x="669665" y="128263"/>
                  <a:pt x="655576" y="123567"/>
                </a:cubicBezTo>
                <a:lnTo>
                  <a:pt x="618506" y="11121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Curved Right Arrow 4"/>
          <p:cNvSpPr/>
          <p:nvPr/>
        </p:nvSpPr>
        <p:spPr>
          <a:xfrm rot="18461889">
            <a:off x="3956844" y="4460081"/>
            <a:ext cx="731838" cy="15335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id-ID" sz="4000" b="1" dirty="0" smtClean="0"/>
              <a:t>Tujuan Pembelajaran</a:t>
            </a:r>
            <a:r>
              <a:rPr lang="fi-FI" sz="4000" b="1" dirty="0" smtClean="0"/>
              <a:t>:</a:t>
            </a:r>
            <a:endParaRPr lang="id-ID" sz="4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808"/>
            <a:ext cx="8229600" cy="417567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sz="2400" dirty="0" smtClean="0"/>
              <a:t>Memahami rentang </a:t>
            </a:r>
            <a:r>
              <a:rPr lang="id-ID" sz="2400" dirty="0"/>
              <a:t>data, rentang bernama, dan </a:t>
            </a:r>
            <a:r>
              <a:rPr lang="id-ID" sz="2400" dirty="0" smtClean="0"/>
              <a:t>membuat tabel Excel;</a:t>
            </a:r>
            <a:endParaRPr lang="id-ID" sz="2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AU" sz="2400" dirty="0"/>
              <a:t>M</a:t>
            </a:r>
            <a:r>
              <a:rPr lang="id-ID" sz="2400" dirty="0" smtClean="0"/>
              <a:t>embuat </a:t>
            </a:r>
            <a:r>
              <a:rPr lang="id-ID" sz="2400" dirty="0"/>
              <a:t>tabel pivot Excel dari tiga sumber data tersebut (rentang data, rentang bernama, dan tabel Excel</a:t>
            </a:r>
            <a:r>
              <a:rPr lang="id-ID" sz="2400" dirty="0" smtClean="0"/>
              <a:t>);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sz="2400" dirty="0" smtClean="0"/>
              <a:t>Mengidentifikasi apakah </a:t>
            </a:r>
            <a:r>
              <a:rPr lang="id-ID" sz="2400" dirty="0"/>
              <a:t>suatu </a:t>
            </a:r>
            <a:r>
              <a:rPr lang="id-ID" sz="2400" i="1" dirty="0"/>
              <a:t>workboo</a:t>
            </a:r>
            <a:r>
              <a:rPr lang="id-ID" sz="2400" dirty="0"/>
              <a:t>k mengandung </a:t>
            </a:r>
            <a:r>
              <a:rPr lang="id-ID" sz="2400" i="1" dirty="0"/>
              <a:t>worksheet</a:t>
            </a:r>
            <a:r>
              <a:rPr lang="id-ID" sz="2400" dirty="0"/>
              <a:t> yang </a:t>
            </a:r>
            <a:r>
              <a:rPr lang="id-ID" sz="2400" dirty="0" smtClean="0"/>
              <a:t>tersembunyi;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sz="2400" dirty="0" smtClean="0"/>
              <a:t>Menambahkan data </a:t>
            </a:r>
            <a:r>
              <a:rPr lang="id-ID" sz="2400" dirty="0"/>
              <a:t>ke dalam tabel </a:t>
            </a:r>
            <a:r>
              <a:rPr lang="id-ID" sz="2400" dirty="0" smtClean="0"/>
              <a:t>Excel </a:t>
            </a:r>
            <a:endParaRPr lang="id-ID" sz="2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sz="2400" dirty="0" smtClean="0"/>
              <a:t>Memperbarui </a:t>
            </a:r>
            <a:r>
              <a:rPr lang="id-ID" sz="2400" dirty="0"/>
              <a:t>T</a:t>
            </a:r>
            <a:r>
              <a:rPr lang="id-ID" sz="2400" dirty="0" smtClean="0"/>
              <a:t>abel </a:t>
            </a:r>
            <a:r>
              <a:rPr lang="id-ID" sz="2400" dirty="0"/>
              <a:t>P</a:t>
            </a:r>
            <a:r>
              <a:rPr lang="id-ID" sz="2400" dirty="0" smtClean="0"/>
              <a:t>ivot </a:t>
            </a:r>
            <a:r>
              <a:rPr lang="id-ID" sz="2400" dirty="0"/>
              <a:t>dengan data </a:t>
            </a:r>
            <a:r>
              <a:rPr lang="id-ID" sz="2400" dirty="0" smtClean="0"/>
              <a:t>tambahan.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id-ID" sz="2400" dirty="0"/>
              <a:t>M</a:t>
            </a:r>
            <a:r>
              <a:rPr lang="id-ID" sz="2400" dirty="0" smtClean="0"/>
              <a:t>enghapus </a:t>
            </a:r>
            <a:r>
              <a:rPr lang="id-ID" sz="2400" dirty="0"/>
              <a:t>suatu </a:t>
            </a:r>
            <a:r>
              <a:rPr lang="id-ID" sz="2400" dirty="0" smtClean="0"/>
              <a:t>worksheet.</a:t>
            </a:r>
            <a:endParaRPr lang="id-ID" sz="2400" dirty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000" b="1" dirty="0" smtClean="0"/>
              <a:t>Memeriksa dan membersihkan data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76475"/>
            <a:ext cx="8229600" cy="1490663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Arial" charset="0"/>
              <a:buNone/>
              <a:tabLst>
                <a:tab pos="1433513" algn="l"/>
              </a:tabLst>
              <a:defRPr/>
            </a:pPr>
            <a:r>
              <a:rPr lang="id-ID" sz="4000" dirty="0" smtClean="0"/>
              <a:t>Sebelum mengolah,</a:t>
            </a:r>
          </a:p>
          <a:p>
            <a:pPr marL="0" indent="0" eaLnBrk="1" hangingPunct="1">
              <a:buFont typeface="Arial" charset="0"/>
              <a:buNone/>
              <a:tabLst>
                <a:tab pos="1433513" algn="l"/>
              </a:tabLst>
              <a:defRPr/>
            </a:pPr>
            <a:r>
              <a:rPr lang="id-ID" sz="4000" dirty="0"/>
              <a:t>s</a:t>
            </a:r>
            <a:r>
              <a:rPr lang="id-ID" sz="4000" dirty="0" smtClean="0"/>
              <a:t>elalu periksa dan bersihkan data Anda!</a:t>
            </a:r>
            <a:endParaRPr lang="id-ID" sz="4000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052513"/>
            <a:ext cx="211296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60800"/>
            <a:ext cx="29289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3860800"/>
            <a:ext cx="52324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Memeriksa Data </a:t>
            </a:r>
            <a:r>
              <a:rPr lang="id-ID" b="1" dirty="0" smtClean="0">
                <a:solidFill>
                  <a:srgbClr val="00B050"/>
                </a:solidFill>
              </a:rPr>
              <a:t>Excel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3661"/>
            <a:ext cx="8640960" cy="48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/>
          <p:cNvSpPr/>
          <p:nvPr/>
        </p:nvSpPr>
        <p:spPr>
          <a:xfrm rot="5400000">
            <a:off x="7446169" y="1537494"/>
            <a:ext cx="254000" cy="280828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492875" y="4383088"/>
            <a:ext cx="2182813" cy="13890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id-ID" sz="1400" dirty="0">
                <a:solidFill>
                  <a:prstClr val="black"/>
                </a:solidFill>
                <a:latin typeface="Arial" charset="0"/>
                <a:cs typeface="Arial" charset="0"/>
              </a:rPr>
              <a:t>Periksa apakah </a:t>
            </a:r>
            <a:r>
              <a:rPr lang="id-ID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workboo</a:t>
            </a:r>
            <a:r>
              <a:rPr lang="id-ID" sz="1400" dirty="0">
                <a:solidFill>
                  <a:prstClr val="black"/>
                </a:solidFill>
                <a:latin typeface="Arial" charset="0"/>
                <a:cs typeface="Arial" charset="0"/>
              </a:rPr>
              <a:t>k mengandung </a:t>
            </a:r>
            <a:r>
              <a:rPr lang="id-ID" sz="1400" i="1" dirty="0">
                <a:solidFill>
                  <a:prstClr val="black"/>
                </a:solidFill>
                <a:latin typeface="Arial" charset="0"/>
                <a:cs typeface="Arial" charset="0"/>
              </a:rPr>
              <a:t>worksheet</a:t>
            </a:r>
            <a:r>
              <a:rPr lang="id-ID" sz="1400" dirty="0">
                <a:solidFill>
                  <a:prstClr val="black"/>
                </a:solidFill>
                <a:latin typeface="Arial" charset="0"/>
                <a:cs typeface="Arial" charset="0"/>
              </a:rPr>
              <a:t> yang 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id-ID" sz="1400" dirty="0">
                <a:solidFill>
                  <a:prstClr val="black"/>
                </a:solidFill>
                <a:latin typeface="Arial" charset="0"/>
                <a:cs typeface="Arial" charset="0"/>
              </a:rPr>
              <a:t>tersembunyi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11925" y="3159125"/>
            <a:ext cx="2182813" cy="1062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id-ID" sz="1400" dirty="0">
                <a:solidFill>
                  <a:prstClr val="black"/>
                </a:solidFill>
                <a:latin typeface="Arial" charset="0"/>
                <a:cs typeface="Arial" charset="0"/>
              </a:rPr>
              <a:t>Periksa apakah ada kolom atau baris yang tersembunyi</a:t>
            </a:r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6516688" y="5783263"/>
            <a:ext cx="7921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id-ID" sz="1400" b="1" u="sng">
                <a:solidFill>
                  <a:srgbClr val="000000"/>
                </a:solidFill>
              </a:rPr>
              <a:t>Hide</a:t>
            </a: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7524750" y="5783263"/>
            <a:ext cx="7921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id-ID" sz="1400" b="1" u="sng">
                <a:solidFill>
                  <a:srgbClr val="000000"/>
                </a:solidFill>
              </a:rPr>
              <a:t>Unhide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87475" y="5989638"/>
            <a:ext cx="1152525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613</Words>
  <Application>Microsoft Office PowerPoint</Application>
  <PresentationFormat>On-screen Show (4:3)</PresentationFormat>
  <Paragraphs>134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1_Office Theme</vt:lpstr>
      <vt:lpstr>4. Menyiapkan Keluaran/ Useful Outputs  </vt:lpstr>
      <vt:lpstr>Excel Dasar</vt:lpstr>
      <vt:lpstr>Pengantar (1)</vt:lpstr>
      <vt:lpstr>Pengantar (2)</vt:lpstr>
      <vt:lpstr>Tujuan Pembelajaran:</vt:lpstr>
      <vt:lpstr>PowerPoint Presentation</vt:lpstr>
      <vt:lpstr>Memeriksa dan membersihkan data</vt:lpstr>
      <vt:lpstr>Memeriksa Data Excel</vt:lpstr>
      <vt:lpstr>PowerPoint Presentation</vt:lpstr>
      <vt:lpstr>Menamakan suatu Rentang Excel</vt:lpstr>
      <vt:lpstr>Pengaturan Nama/ Name Manager</vt:lpstr>
      <vt:lpstr>Menyisipkan Tabel Excel</vt:lpstr>
      <vt:lpstr>Mengatur Tabel Excel</vt:lpstr>
      <vt:lpstr>PowerPoint Presentation</vt:lpstr>
      <vt:lpstr>Menyisipkan Tabel Pivot</vt:lpstr>
      <vt:lpstr>Menyisipkan Tabel Pivot (Cara1)</vt:lpstr>
      <vt:lpstr>Menyisipkan Tabel Pivot (Cara2)</vt:lpstr>
      <vt:lpstr>Menyisipkan Tabel Pivot</vt:lpstr>
      <vt:lpstr>PowerPoint Presentation</vt:lpstr>
      <vt:lpstr>Identifikasi Worksheet</vt:lpstr>
      <vt:lpstr>Memasukkan Data Tambahan</vt:lpstr>
      <vt:lpstr>Memperbaharui Tabel Pivot setelah Sumberdata di Perbaharui</vt:lpstr>
      <vt:lpstr>Thanks.....! Questions and Comments ??</vt:lpstr>
      <vt:lpstr>Excel Dasar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Catriona Mackenzie</cp:lastModifiedBy>
  <cp:revision>23</cp:revision>
  <dcterms:created xsi:type="dcterms:W3CDTF">2013-03-15T18:03:41Z</dcterms:created>
  <dcterms:modified xsi:type="dcterms:W3CDTF">2013-06-03T12:56:45Z</dcterms:modified>
</cp:coreProperties>
</file>