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94" r:id="rId2"/>
    <p:sldId id="317" r:id="rId3"/>
    <p:sldId id="307" r:id="rId4"/>
    <p:sldId id="308" r:id="rId5"/>
    <p:sldId id="310" r:id="rId6"/>
    <p:sldId id="311" r:id="rId7"/>
    <p:sldId id="313" r:id="rId8"/>
    <p:sldId id="314" r:id="rId9"/>
    <p:sldId id="315" r:id="rId10"/>
    <p:sldId id="312" r:id="rId11"/>
    <p:sldId id="316" r:id="rId12"/>
    <p:sldId id="319" r:id="rId13"/>
    <p:sldId id="318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7" r:id="rId31"/>
    <p:sldId id="338" r:id="rId32"/>
    <p:sldId id="339" r:id="rId33"/>
    <p:sldId id="341" r:id="rId34"/>
    <p:sldId id="340" r:id="rId35"/>
    <p:sldId id="306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7" d="100"/>
          <a:sy n="67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CF768-9A7F-4109-9333-9AB15215AA58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A093F-DA91-4CA5-8240-2A2DA8CC4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8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4" y="332656"/>
            <a:ext cx="1120514" cy="504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68" y="245593"/>
            <a:ext cx="652264" cy="678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4" y="332656"/>
            <a:ext cx="1120514" cy="504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68" y="245593"/>
            <a:ext cx="652264" cy="678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137A7-B7EB-C947-BB67-ECE9659E37BE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41" y="4869160"/>
            <a:ext cx="2358896" cy="163943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08594"/>
            <a:ext cx="9144000" cy="34940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cap="all" dirty="0" smtClean="0">
                <a:latin typeface="Times New Roman" pitchFamily="18" charset="0"/>
              </a:rPr>
              <a:t>Australia Indonesia Partnership</a:t>
            </a:r>
            <a:r>
              <a:rPr lang="en-AU" sz="1000" cap="all" baseline="0" dirty="0" smtClean="0">
                <a:latin typeface="Times New Roman" pitchFamily="18" charset="0"/>
              </a:rPr>
              <a:t> for Emerging Infectious Diseases</a:t>
            </a:r>
            <a:endParaRPr lang="en-AU" sz="1000" cap="all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/>
            </a:r>
            <a:br>
              <a:rPr lang="en-AU" b="1" dirty="0"/>
            </a:b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4869160"/>
            <a:ext cx="6858000" cy="1314450"/>
          </a:xfrm>
        </p:spPr>
        <p:txBody>
          <a:bodyPr>
            <a:normAutofit/>
          </a:bodyPr>
          <a:lstStyle/>
          <a:p>
            <a:r>
              <a:rPr lang="en-US" altLang="en-US" sz="12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K</a:t>
            </a:r>
            <a:r>
              <a:rPr lang="id-ID" altLang="en-US" sz="12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EMENTERIAN PERTANIAN</a:t>
            </a:r>
          </a:p>
          <a:p>
            <a:r>
              <a:rPr lang="id-ID" altLang="en-US" sz="12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DIREKTORAT JENDERAL PETERNAKAN DAN KESEHATAN HEWAN</a:t>
            </a:r>
            <a:endParaRPr lang="en-US" altLang="en-US" sz="1200" b="1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r>
              <a:rPr lang="en-US" altLang="en-US" sz="12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DIREKTORAT KESEHATAN HEWAN</a:t>
            </a:r>
          </a:p>
        </p:txBody>
      </p:sp>
      <p:pic>
        <p:nvPicPr>
          <p:cNvPr id="4" name="Content Placeholder 6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80" y="221504"/>
            <a:ext cx="3456384" cy="1950632"/>
          </a:xfrm>
          <a:prstGeom prst="rect">
            <a:avLst/>
          </a:prstGeom>
        </p:spPr>
      </p:pic>
      <p:sp>
        <p:nvSpPr>
          <p:cNvPr id="6" name="Rectangle 4"/>
          <p:cNvSpPr/>
          <p:nvPr/>
        </p:nvSpPr>
        <p:spPr>
          <a:xfrm>
            <a:off x="1691680" y="2564904"/>
            <a:ext cx="5760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err="1" smtClean="0">
                <a:latin typeface="Tahoma" panose="020B060403050404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Sesi</a:t>
            </a:r>
            <a:r>
              <a:rPr lang="en-US" altLang="en-US" sz="3600" b="1" dirty="0" smtClean="0">
                <a:latin typeface="Tahoma" panose="020B0604030504040204" pitchFamily="34" charset="0"/>
                <a:ea typeface="Arial Unicode MS" panose="020B0604020202020204" pitchFamily="34" charset="-128"/>
                <a:cs typeface="Tahoma" panose="020B0604030504040204" pitchFamily="34" charset="0"/>
              </a:rPr>
              <a:t> 14</a:t>
            </a:r>
          </a:p>
        </p:txBody>
      </p:sp>
    </p:spTree>
    <p:extLst>
      <p:ext uri="{BB962C8B-B14F-4D97-AF65-F5344CB8AC3E}">
        <p14:creationId xmlns:p14="http://schemas.microsoft.com/office/powerpoint/2010/main" val="107982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Ingat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284984"/>
            <a:ext cx="7715200" cy="2841179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CTRL + 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Text to Columns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Delimited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Next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Next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Finish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67235"/>
            <a:ext cx="8229600" cy="13681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Buka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Download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Buka</a:t>
            </a:r>
            <a:r>
              <a:rPr lang="en-US" dirty="0" smtClean="0"/>
              <a:t> File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Ms</a:t>
            </a:r>
            <a:r>
              <a:rPr lang="en-US" dirty="0" smtClean="0"/>
              <a:t> </a:t>
            </a:r>
            <a:r>
              <a:rPr lang="en-US" dirty="0" err="1" smtClean="0"/>
              <a:t>Excell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6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90500"/>
            <a:ext cx="86106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Grafik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Buka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grafik</a:t>
            </a:r>
            <a:endParaRPr lang="en-US" dirty="0" smtClean="0"/>
          </a:p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endParaRPr lang="en-US" dirty="0" smtClean="0"/>
          </a:p>
          <a:p>
            <a:pPr lvl="1"/>
            <a:r>
              <a:rPr lang="en-US" dirty="0" smtClean="0"/>
              <a:t>Copy Image</a:t>
            </a:r>
          </a:p>
          <a:p>
            <a:pPr lvl="1"/>
            <a:r>
              <a:rPr lang="en-US" dirty="0" smtClean="0"/>
              <a:t>Save Image As (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9929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96" y="138890"/>
            <a:ext cx="8701407" cy="658022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084168" y="2795665"/>
            <a:ext cx="504056" cy="487552"/>
          </a:xfrm>
          <a:prstGeom prst="ellipse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843285" y="3316797"/>
            <a:ext cx="504056" cy="487552"/>
          </a:xfrm>
          <a:prstGeom prst="ellipse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6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96" y="138890"/>
            <a:ext cx="8701407" cy="658022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06312" y="5517232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142875"/>
            <a:ext cx="8715375" cy="657225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457200" y="5013176"/>
            <a:ext cx="658416" cy="79208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3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33 0.15208 L -0.0033 0.2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peta</a:t>
            </a:r>
            <a:r>
              <a:rPr lang="en-US" dirty="0" smtClean="0"/>
              <a:t> </a:t>
            </a:r>
          </a:p>
          <a:p>
            <a:r>
              <a:rPr lang="en-US" dirty="0" smtClean="0"/>
              <a:t>Save Image As</a:t>
            </a:r>
          </a:p>
          <a:p>
            <a:r>
              <a:rPr lang="en-US" dirty="0" smtClean="0"/>
              <a:t>Isi </a:t>
            </a:r>
            <a:r>
              <a:rPr lang="en-US" dirty="0" err="1" smtClean="0"/>
              <a:t>nama</a:t>
            </a:r>
            <a:r>
              <a:rPr lang="en-US" dirty="0" smtClean="0"/>
              <a:t> file </a:t>
            </a:r>
          </a:p>
          <a:p>
            <a:r>
              <a:rPr lang="en-US" smtClean="0"/>
              <a:t>Save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5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1152525"/>
            <a:ext cx="6486525" cy="45529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610368" y="4509120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012160" y="5217923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7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Mengubah</a:t>
            </a:r>
            <a:r>
              <a:rPr lang="en-US" dirty="0" smtClean="0"/>
              <a:t> Word </a:t>
            </a:r>
            <a:r>
              <a:rPr lang="en-US" dirty="0" err="1" smtClean="0"/>
              <a:t>Menjadi</a:t>
            </a:r>
            <a:r>
              <a:rPr lang="en-US" dirty="0" smtClean="0"/>
              <a:t> PDF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Ms. Office 2003</a:t>
            </a:r>
          </a:p>
          <a:p>
            <a:pPr lvl="1"/>
            <a:r>
              <a:rPr lang="en-US" dirty="0"/>
              <a:t>Install </a:t>
            </a:r>
            <a:r>
              <a:rPr lang="en-US" dirty="0" smtClean="0"/>
              <a:t>pdf4free</a:t>
            </a:r>
            <a:endParaRPr lang="en-US" dirty="0"/>
          </a:p>
          <a:p>
            <a:r>
              <a:rPr lang="en-US" dirty="0" smtClean="0"/>
              <a:t>Ms. Office 2007</a:t>
            </a:r>
          </a:p>
          <a:p>
            <a:pPr lvl="1"/>
            <a:r>
              <a:rPr lang="en-US" dirty="0"/>
              <a:t>Install </a:t>
            </a:r>
            <a:r>
              <a:rPr lang="en-US" i="1" dirty="0" smtClean="0"/>
              <a:t>add-ons </a:t>
            </a:r>
            <a:r>
              <a:rPr lang="en-US" dirty="0" err="1" smtClean="0"/>
              <a:t>SaveAsPDFandXPS</a:t>
            </a:r>
            <a:endParaRPr lang="en-US" dirty="0" smtClean="0"/>
          </a:p>
          <a:p>
            <a:r>
              <a:rPr lang="en-US" dirty="0" smtClean="0"/>
              <a:t>Ms. Office 2010/2013</a:t>
            </a:r>
          </a:p>
        </p:txBody>
      </p:sp>
    </p:spTree>
    <p:extLst>
      <p:ext uri="{BB962C8B-B14F-4D97-AF65-F5344CB8AC3E}">
        <p14:creationId xmlns:p14="http://schemas.microsoft.com/office/powerpoint/2010/main" val="1345796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2003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Install </a:t>
            </a:r>
            <a:r>
              <a:rPr lang="en-US" dirty="0"/>
              <a:t>pdf4free</a:t>
            </a:r>
          </a:p>
          <a:p>
            <a:r>
              <a:rPr lang="en-US" sz="2800" dirty="0" err="1" smtClean="0"/>
              <a:t>Buka</a:t>
            </a:r>
            <a:r>
              <a:rPr lang="en-US" sz="2800" dirty="0" smtClean="0"/>
              <a:t> file yang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diubah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pdf</a:t>
            </a:r>
          </a:p>
          <a:p>
            <a:r>
              <a:rPr lang="en-US" sz="2800" dirty="0" smtClean="0"/>
              <a:t>File </a:t>
            </a:r>
            <a:r>
              <a:rPr lang="en-US" sz="2800" dirty="0" smtClean="0">
                <a:sym typeface="Wingdings" panose="05000000000000000000" pitchFamily="2" charset="2"/>
              </a:rPr>
              <a:t> print  </a:t>
            </a:r>
            <a:r>
              <a:rPr lang="en-US" sz="2800" dirty="0" err="1" smtClean="0">
                <a:sym typeface="Wingdings" panose="05000000000000000000" pitchFamily="2" charset="2"/>
              </a:rPr>
              <a:t>ubah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pilihan</a:t>
            </a:r>
            <a:r>
              <a:rPr lang="en-US" sz="2800" dirty="0" smtClean="0">
                <a:sym typeface="Wingdings" panose="05000000000000000000" pitchFamily="2" charset="2"/>
              </a:rPr>
              <a:t> printer </a:t>
            </a:r>
            <a:r>
              <a:rPr lang="en-US" sz="2800" dirty="0" err="1" smtClean="0">
                <a:sym typeface="Wingdings" panose="05000000000000000000" pitchFamily="2" charset="2"/>
              </a:rPr>
              <a:t>menjadi</a:t>
            </a:r>
            <a:r>
              <a:rPr lang="en-US" sz="2800" dirty="0" smtClean="0">
                <a:sym typeface="Wingdings" panose="05000000000000000000" pitchFamily="2" charset="2"/>
              </a:rPr>
              <a:t> PDF4U Adobe PDF Creator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467643"/>
            <a:ext cx="4410075" cy="47910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04135" y="3755532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36877" y="3755532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840933" y="2367812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922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Mengambil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Laporan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Tabel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Grafik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Peta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6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1268760"/>
            <a:ext cx="6534150" cy="46005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43808" y="4653136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012160" y="5341354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52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1133475"/>
            <a:ext cx="6791325" cy="45910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319971" y="2636912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964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2007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sz="3200" dirty="0"/>
              <a:t>Install </a:t>
            </a:r>
            <a:r>
              <a:rPr lang="en-US" sz="3200" i="1" dirty="0"/>
              <a:t>add-ons </a:t>
            </a:r>
            <a:r>
              <a:rPr lang="en-US" sz="3200" dirty="0" err="1"/>
              <a:t>SaveAsPDFandXPS</a:t>
            </a:r>
            <a:endParaRPr lang="en-US" sz="3200" dirty="0"/>
          </a:p>
          <a:p>
            <a:r>
              <a:rPr lang="en-US" dirty="0" err="1" smtClean="0"/>
              <a:t>Buka</a:t>
            </a:r>
            <a:r>
              <a:rPr lang="en-US" dirty="0" smtClean="0"/>
              <a:t> file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diubah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PDF</a:t>
            </a:r>
          </a:p>
          <a:p>
            <a:r>
              <a:rPr lang="en-US" dirty="0"/>
              <a:t>File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Save as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Pilih</a:t>
            </a:r>
            <a:r>
              <a:rPr lang="en-US" dirty="0" smtClean="0">
                <a:sym typeface="Wingdings" panose="05000000000000000000" pitchFamily="2" charset="2"/>
              </a:rPr>
              <a:t> PDF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Isi </a:t>
            </a:r>
            <a:r>
              <a:rPr lang="en-US" dirty="0" err="1" smtClean="0">
                <a:sym typeface="Wingdings" panose="05000000000000000000" pitchFamily="2" charset="2"/>
              </a:rPr>
              <a:t>nama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filenya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lokasi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tempat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penyimpan</a:t>
            </a:r>
            <a:r>
              <a:rPr lang="en-US" dirty="0" smtClean="0">
                <a:sym typeface="Wingdings" panose="05000000000000000000" pitchFamily="2" charset="2"/>
              </a:rPr>
              <a:t> file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Publish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66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101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124744"/>
            <a:ext cx="4133850" cy="46386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015716" y="1181101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983357" y="2828204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724128" y="3329048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50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64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932" y="781916"/>
            <a:ext cx="4268135" cy="43190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824027" y="4613427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28083" y="3131853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75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Buka</a:t>
            </a:r>
            <a:r>
              <a:rPr lang="en-US" dirty="0" smtClean="0"/>
              <a:t> </a:t>
            </a:r>
            <a:r>
              <a:rPr lang="en-US" dirty="0"/>
              <a:t>file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Microsoft Word </a:t>
            </a:r>
            <a:r>
              <a:rPr lang="en-US" dirty="0" smtClean="0"/>
              <a:t>2010</a:t>
            </a:r>
            <a:endParaRPr lang="en-US" dirty="0"/>
          </a:p>
          <a:p>
            <a:r>
              <a:rPr lang="en-US" dirty="0" err="1" smtClean="0"/>
              <a:t>Klik</a:t>
            </a:r>
            <a:r>
              <a:rPr lang="en-US" dirty="0"/>
              <a:t> </a:t>
            </a:r>
            <a:r>
              <a:rPr lang="en-US" b="1" dirty="0"/>
              <a:t>File &gt; Save &amp; Send &gt; Create PDF/XPS Document &gt; Create </a:t>
            </a:r>
            <a:r>
              <a:rPr lang="en-US" b="1" dirty="0" smtClean="0"/>
              <a:t>PDF/XPS</a:t>
            </a:r>
            <a:endParaRPr lang="en-US" dirty="0" smtClean="0"/>
          </a:p>
          <a:p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file </a:t>
            </a:r>
            <a:r>
              <a:rPr lang="en-US" dirty="0" err="1"/>
              <a:t>tersebut</a:t>
            </a:r>
            <a:r>
              <a:rPr lang="en-US" dirty="0"/>
              <a:t> &gt;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type file </a:t>
            </a:r>
            <a:r>
              <a:rPr lang="en-US" dirty="0" smtClean="0">
                <a:solidFill>
                  <a:srgbClr val="FF0000"/>
                </a:solidFill>
              </a:rPr>
              <a:t>pdf</a:t>
            </a:r>
            <a:r>
              <a:rPr lang="en-US" dirty="0" smtClean="0"/>
              <a:t>&gt;</a:t>
            </a:r>
            <a:r>
              <a:rPr lang="en-US" b="1" dirty="0" smtClean="0"/>
              <a:t>Publish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14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772816"/>
            <a:ext cx="5312282" cy="378234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63999" y="1843976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331640" y="4311070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072411" y="4798622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228184" y="3619405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13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738" y="1485600"/>
            <a:ext cx="5052524" cy="462811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87128" y="4264078"/>
            <a:ext cx="967746" cy="337071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496393" y="5618610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080500" y="4475197"/>
            <a:ext cx="967746" cy="337071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309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Buka</a:t>
            </a:r>
            <a:r>
              <a:rPr lang="en-US" dirty="0"/>
              <a:t> file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Microsoft Word </a:t>
            </a:r>
            <a:r>
              <a:rPr lang="en-US" dirty="0" smtClean="0"/>
              <a:t>2013</a:t>
            </a:r>
            <a:endParaRPr lang="en-US" dirty="0"/>
          </a:p>
          <a:p>
            <a:r>
              <a:rPr lang="en-US" dirty="0" err="1"/>
              <a:t>Klik</a:t>
            </a:r>
            <a:r>
              <a:rPr lang="en-US" dirty="0"/>
              <a:t> </a:t>
            </a:r>
            <a:r>
              <a:rPr lang="en-US" b="1" dirty="0"/>
              <a:t>File &gt; </a:t>
            </a:r>
            <a:r>
              <a:rPr lang="en-US" b="1" dirty="0" smtClean="0"/>
              <a:t>Export&gt; </a:t>
            </a:r>
            <a:r>
              <a:rPr lang="en-US" b="1" dirty="0"/>
              <a:t>Create PDF/XPS Document &gt; Create PDF/XPS</a:t>
            </a:r>
            <a:endParaRPr lang="en-US" dirty="0"/>
          </a:p>
          <a:p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file </a:t>
            </a:r>
            <a:r>
              <a:rPr lang="en-US" dirty="0" err="1"/>
              <a:t>tersebut</a:t>
            </a:r>
            <a:r>
              <a:rPr lang="en-US" dirty="0"/>
              <a:t> &gt;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type file </a:t>
            </a:r>
            <a:r>
              <a:rPr lang="en-US" dirty="0">
                <a:solidFill>
                  <a:srgbClr val="FF0000"/>
                </a:solidFill>
              </a:rPr>
              <a:t>pdf</a:t>
            </a:r>
            <a:r>
              <a:rPr lang="en-US" dirty="0"/>
              <a:t>&gt;</a:t>
            </a:r>
            <a:r>
              <a:rPr lang="en-US" b="1" dirty="0"/>
              <a:t>Publish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91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847725"/>
            <a:ext cx="6762750" cy="51625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38597" y="1052736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645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7162"/>
            <a:ext cx="8686800" cy="65436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619672" y="4869160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838200"/>
            <a:ext cx="6772275" cy="5181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59943" y="4005064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555776" y="2132856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372200" y="4005064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32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585787"/>
            <a:ext cx="6477000" cy="56864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1989" y="3885733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863039" y="4211433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825896" y="5748103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903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2010/2013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File</a:t>
            </a:r>
          </a:p>
          <a:p>
            <a:pPr lvl="1"/>
            <a:r>
              <a:rPr lang="en-US" dirty="0" smtClean="0"/>
              <a:t>Save as</a:t>
            </a:r>
          </a:p>
          <a:p>
            <a:pPr lvl="1"/>
            <a:r>
              <a:rPr lang="en-US" dirty="0" err="1" smtClean="0"/>
              <a:t>Muncul</a:t>
            </a:r>
            <a:r>
              <a:rPr lang="en-US" dirty="0" smtClean="0"/>
              <a:t> dialog</a:t>
            </a:r>
          </a:p>
          <a:p>
            <a:pPr lvl="1"/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endParaRPr lang="en-US" dirty="0" smtClean="0"/>
          </a:p>
          <a:p>
            <a:pPr lvl="1"/>
            <a:r>
              <a:rPr lang="en-US" dirty="0" err="1" smtClean="0"/>
              <a:t>Ubah</a:t>
            </a:r>
            <a:r>
              <a:rPr lang="en-US" dirty="0" smtClean="0"/>
              <a:t> type </a:t>
            </a:r>
            <a:r>
              <a:rPr lang="en-US" dirty="0" err="1" smtClean="0"/>
              <a:t>menjadi</a:t>
            </a:r>
            <a:r>
              <a:rPr lang="en-US" dirty="0" smtClean="0"/>
              <a:t> pdf</a:t>
            </a:r>
          </a:p>
          <a:p>
            <a:pPr lvl="1"/>
            <a:r>
              <a:rPr lang="en-US" dirty="0" smtClean="0"/>
              <a:t>Save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02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852487"/>
            <a:ext cx="6772275" cy="515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33834" y="2935499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319971" y="2691723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624228" y="3619405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43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439" y="862968"/>
            <a:ext cx="6491122" cy="51320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351035" y="3901587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839441" y="5085184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96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173" y="4406900"/>
            <a:ext cx="7772400" cy="1362075"/>
          </a:xfrm>
        </p:spPr>
        <p:txBody>
          <a:bodyPr/>
          <a:lstStyle/>
          <a:p>
            <a:r>
              <a:rPr lang="id-ID" dirty="0" smtClean="0"/>
              <a:t>Terima kasih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0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7162"/>
            <a:ext cx="8686800" cy="6543675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457200" y="5013176"/>
            <a:ext cx="658416" cy="79208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5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33 0.15208 L -0.0033 0.2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195262"/>
            <a:ext cx="8620125" cy="64674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39552" y="2132856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25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80975"/>
            <a:ext cx="8610600" cy="64960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671900" y="180975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3980794" y="710662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12" y="1519237"/>
            <a:ext cx="4829175" cy="38195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05384" y="2348880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" name="Oval 5"/>
          <p:cNvSpPr/>
          <p:nvPr/>
        </p:nvSpPr>
        <p:spPr>
          <a:xfrm>
            <a:off x="5436096" y="4952809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23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437" y="1514474"/>
            <a:ext cx="4838700" cy="3829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887409" y="2492896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436096" y="4952809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48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87" y="1509712"/>
            <a:ext cx="4848225" cy="3838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28184" y="4847641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8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12962</TotalTime>
  <Words>224</Words>
  <Application>Microsoft Office PowerPoint</Application>
  <PresentationFormat>Tampilan Layar (4:3)</PresentationFormat>
  <Paragraphs>102</Paragraphs>
  <Slides>35</Slides>
  <Notes>0</Notes>
  <HiddenSlides>1</HiddenSlides>
  <MMClips>0</MMClips>
  <ScaleCrop>false</ScaleCrop>
  <HeadingPairs>
    <vt:vector size="6" baseType="variant">
      <vt:variant>
        <vt:lpstr>Font Dipakai</vt:lpstr>
      </vt:variant>
      <vt:variant>
        <vt:i4>6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35</vt:i4>
      </vt:variant>
    </vt:vector>
  </HeadingPairs>
  <TitlesOfParts>
    <vt:vector size="42" baseType="lpstr">
      <vt:lpstr>Arial Unicode MS</vt:lpstr>
      <vt:lpstr>Arial</vt:lpstr>
      <vt:lpstr>Calibri</vt:lpstr>
      <vt:lpstr>Tahoma</vt:lpstr>
      <vt:lpstr>Times New Roman</vt:lpstr>
      <vt:lpstr>Wingdings</vt:lpstr>
      <vt:lpstr>Office Theme</vt:lpstr>
      <vt:lpstr> </vt:lpstr>
      <vt:lpstr>Mengambil data dari Laporan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Ingat</vt:lpstr>
      <vt:lpstr>Presentasi PowerPoint</vt:lpstr>
      <vt:lpstr>Laporan Grafik</vt:lpstr>
      <vt:lpstr>Presentasi PowerPoint</vt:lpstr>
      <vt:lpstr>Laporan Peta</vt:lpstr>
      <vt:lpstr>Presentasi PowerPoint</vt:lpstr>
      <vt:lpstr>Cara Lain</vt:lpstr>
      <vt:lpstr>Presentasi PowerPoint</vt:lpstr>
      <vt:lpstr>Mengubah Word Menjadi PDF</vt:lpstr>
      <vt:lpstr>Word 2003</vt:lpstr>
      <vt:lpstr>Presentasi PowerPoint</vt:lpstr>
      <vt:lpstr>Presentasi PowerPoint</vt:lpstr>
      <vt:lpstr>Word 2007</vt:lpstr>
      <vt:lpstr>Presentasi PowerPoint</vt:lpstr>
      <vt:lpstr>Presentasi PowerPoint</vt:lpstr>
      <vt:lpstr>Word 2010</vt:lpstr>
      <vt:lpstr>Presentasi PowerPoint</vt:lpstr>
      <vt:lpstr>Presentasi PowerPoint</vt:lpstr>
      <vt:lpstr>Word 2013</vt:lpstr>
      <vt:lpstr>Presentasi PowerPoint</vt:lpstr>
      <vt:lpstr>Presentasi PowerPoint</vt:lpstr>
      <vt:lpstr>Presentasi PowerPoint</vt:lpstr>
      <vt:lpstr>Office 2010/2013</vt:lpstr>
      <vt:lpstr>Presentasi PowerPoint</vt:lpstr>
      <vt:lpstr>Presentasi PowerPoint</vt:lpstr>
      <vt:lpstr>Terima kasih…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JKTCMK-DMX0001</dc:creator>
  <cp:lastModifiedBy>admin aluisius</cp:lastModifiedBy>
  <cp:revision>155</cp:revision>
  <dcterms:created xsi:type="dcterms:W3CDTF">2013-03-15T18:03:41Z</dcterms:created>
  <dcterms:modified xsi:type="dcterms:W3CDTF">2015-02-18T00:16:53Z</dcterms:modified>
</cp:coreProperties>
</file>