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94" r:id="rId2"/>
    <p:sldId id="307" r:id="rId3"/>
    <p:sldId id="312" r:id="rId4"/>
    <p:sldId id="313" r:id="rId5"/>
    <p:sldId id="314" r:id="rId6"/>
    <p:sldId id="309" r:id="rId7"/>
    <p:sldId id="310" r:id="rId8"/>
    <p:sldId id="311" r:id="rId9"/>
    <p:sldId id="315" r:id="rId10"/>
    <p:sldId id="30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4" d="100"/>
          <a:sy n="64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F768-9A7F-4109-9333-9AB15215AA58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A093F-DA91-4CA5-8240-2A2DA8CC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/>
            </a:r>
            <a:br>
              <a:rPr lang="en-AU" b="1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258650"/>
            <a:ext cx="6858000" cy="922999"/>
          </a:xfrm>
        </p:spPr>
        <p:txBody>
          <a:bodyPr>
            <a:normAutofit/>
          </a:bodyPr>
          <a:lstStyle/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</a:t>
            </a:r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EMENTERIAN PERTANIAN</a:t>
            </a:r>
          </a:p>
          <a:p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JENDERAL PETERNAKAN DAN KESEHATAN HEWAN</a:t>
            </a:r>
            <a:endParaRPr lang="en-US" altLang="en-US" sz="12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KESEHATAN HEWAN</a:t>
            </a:r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95579"/>
            <a:ext cx="3456384" cy="1950632"/>
          </a:xfrm>
          <a:prstGeom prst="rect">
            <a:avLst/>
          </a:prstGeom>
        </p:spPr>
      </p:pic>
      <p:sp>
        <p:nvSpPr>
          <p:cNvPr id="6" name="Rectangle 4"/>
          <p:cNvSpPr/>
          <p:nvPr/>
        </p:nvSpPr>
        <p:spPr>
          <a:xfrm>
            <a:off x="539552" y="2348880"/>
            <a:ext cx="79928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b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Gambaran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Umum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Modul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3</a:t>
            </a:r>
          </a:p>
          <a:p>
            <a:pPr algn="ctr"/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Investigasi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dan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Respon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Penyakit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Penting</a:t>
            </a:r>
            <a:endParaRPr lang="en-US" altLang="en-US" sz="3200" b="1" dirty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73" y="4406900"/>
            <a:ext cx="7772400" cy="1362075"/>
          </a:xfrm>
        </p:spPr>
        <p:txBody>
          <a:bodyPr/>
          <a:lstStyle/>
          <a:p>
            <a:r>
              <a:rPr lang="id-ID" dirty="0" smtClean="0"/>
              <a:t>Terima kasih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0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merupakan tindak lanjut untuk modul 1 dan </a:t>
            </a:r>
            <a:r>
              <a:rPr lang="id-ID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informasi-informasi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b="1" dirty="0" err="1" smtClean="0"/>
              <a:t>penyakit</a:t>
            </a:r>
            <a:r>
              <a:rPr lang="en-US" b="1" dirty="0" smtClean="0"/>
              <a:t> </a:t>
            </a:r>
            <a:r>
              <a:rPr lang="en-US" b="1" dirty="0" err="1" smtClean="0"/>
              <a:t>penting</a:t>
            </a:r>
            <a:r>
              <a:rPr lang="en-US" b="1" dirty="0" smtClean="0"/>
              <a:t> </a:t>
            </a:r>
            <a:r>
              <a:rPr lang="en-US" dirty="0" smtClean="0"/>
              <a:t>yang</a:t>
            </a:r>
            <a:r>
              <a:rPr lang="en-US" b="1" dirty="0" smtClean="0"/>
              <a:t> </a:t>
            </a:r>
            <a:r>
              <a:rPr lang="fr-FR" dirty="0" smtClean="0"/>
              <a:t>membutuhkan </a:t>
            </a:r>
            <a:r>
              <a:rPr lang="fr-FR" dirty="0"/>
              <a:t>investigasi lebih lanjut, </a:t>
            </a:r>
            <a:r>
              <a:rPr lang="fr-FR" dirty="0" smtClean="0"/>
              <a:t>sampai </a:t>
            </a:r>
            <a:r>
              <a:rPr lang="fr-FR" dirty="0"/>
              <a:t>pada suatu diagnosis definitif, dan ada kalanya bahkan memerlukan tindakan respons wabah. </a:t>
            </a:r>
            <a:endParaRPr lang="en-US" b="1" dirty="0" smtClean="0"/>
          </a:p>
          <a:p>
            <a:r>
              <a:rPr lang="en-US" dirty="0" err="1" smtClean="0"/>
              <a:t>Digunakan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654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Penyakit</a:t>
            </a:r>
            <a:r>
              <a:rPr lang="en-US" b="1" dirty="0"/>
              <a:t> </a:t>
            </a:r>
            <a:r>
              <a:rPr lang="en-US" b="1" dirty="0" err="1"/>
              <a:t>penting</a:t>
            </a:r>
            <a:r>
              <a:rPr lang="en-US" b="1" dirty="0"/>
              <a:t> </a:t>
            </a:r>
            <a:r>
              <a:rPr lang="en-US" b="1" dirty="0" err="1" smtClean="0"/>
              <a:t>yaitu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,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mortalitas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morbiditas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zoonosis,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dicurigai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0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investigasi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Hewan</a:t>
            </a:r>
            <a:r>
              <a:rPr lang="en-US" dirty="0" smtClean="0"/>
              <a:t> yang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endParaRPr lang="en-US" dirty="0" smtClean="0"/>
          </a:p>
          <a:p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endParaRPr lang="en-US" dirty="0" smtClean="0"/>
          </a:p>
          <a:p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endParaRPr lang="en-US" dirty="0" smtClean="0"/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zoonosis</a:t>
            </a:r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 smtClean="0"/>
          </a:p>
          <a:p>
            <a:r>
              <a:rPr lang="en-US" dirty="0" err="1" smtClean="0"/>
              <a:t>Diagnosa</a:t>
            </a:r>
            <a:r>
              <a:rPr lang="en-US" dirty="0" smtClean="0"/>
              <a:t> </a:t>
            </a:r>
            <a:r>
              <a:rPr lang="en-US" dirty="0" err="1" smtClean="0"/>
              <a:t>definitif</a:t>
            </a:r>
            <a:endParaRPr lang="en-US" dirty="0" smtClean="0"/>
          </a:p>
          <a:p>
            <a:r>
              <a:rPr lang="en-US" dirty="0" smtClean="0"/>
              <a:t>Status </a:t>
            </a:r>
            <a:r>
              <a:rPr lang="en-US" dirty="0" err="1" smtClean="0"/>
              <a:t>wabah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5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Pengobatan </a:t>
            </a:r>
          </a:p>
          <a:p>
            <a:r>
              <a:rPr lang="fr-FR" dirty="0"/>
              <a:t>P</a:t>
            </a:r>
            <a:r>
              <a:rPr lang="fr-FR" dirty="0" smtClean="0"/>
              <a:t>emusnahan </a:t>
            </a:r>
            <a:r>
              <a:rPr lang="fr-FR" dirty="0"/>
              <a:t>ternak </a:t>
            </a:r>
          </a:p>
          <a:p>
            <a:r>
              <a:rPr lang="fr-FR" dirty="0"/>
              <a:t>Kegiatan vaksinasi </a:t>
            </a:r>
          </a:p>
          <a:p>
            <a:r>
              <a:rPr lang="fr-FR" dirty="0"/>
              <a:t>Surveilans aktif </a:t>
            </a:r>
          </a:p>
          <a:p>
            <a:r>
              <a:rPr lang="fr-FR" dirty="0"/>
              <a:t>Tindakan </a:t>
            </a:r>
            <a:r>
              <a:rPr lang="fr-FR" dirty="0" smtClean="0"/>
              <a:t>lain,seperti KIE</a:t>
            </a:r>
            <a:endParaRPr lang="fr-FR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28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informasi-informasi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(</a:t>
            </a:r>
            <a:r>
              <a:rPr lang="en-US" i="1" dirty="0" smtClean="0"/>
              <a:t>paper based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database,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data,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SMS</a:t>
            </a:r>
          </a:p>
          <a:p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lah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3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real-time,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endParaRPr lang="en-US" dirty="0" smtClean="0"/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komprehensif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respon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tertangani</a:t>
            </a:r>
            <a:r>
              <a:rPr lang="en-US" dirty="0" smtClean="0"/>
              <a:t>/</a:t>
            </a:r>
            <a:r>
              <a:rPr lang="en-US" dirty="0" err="1" smtClean="0"/>
              <a:t>teratasi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4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lain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investigasi</a:t>
            </a:r>
            <a:endParaRPr lang="en-US" dirty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investigasi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epidemiologi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endParaRPr lang="en-US" dirty="0" smtClean="0"/>
          </a:p>
          <a:p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investigasi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epidemiologi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87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sms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sms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elatihan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/>
              <a:t> </a:t>
            </a:r>
            <a:r>
              <a:rPr lang="en-US" dirty="0" err="1" smtClean="0"/>
              <a:t>hari</a:t>
            </a:r>
            <a:r>
              <a:rPr lang="en-US" smtClean="0"/>
              <a:t>.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9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12221</TotalTime>
  <Words>341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</vt:lpstr>
      <vt:lpstr>Tujuan</vt:lpstr>
      <vt:lpstr>Penyakit penting yaitu:</vt:lpstr>
      <vt:lpstr>Informasi yang dikumpulkan dalam laporan investigasi</vt:lpstr>
      <vt:lpstr>Informasi yang dikumpulkan dalam laporan respon</vt:lpstr>
      <vt:lpstr>Perubahan Sistem</vt:lpstr>
      <vt:lpstr>Manfaat</vt:lpstr>
      <vt:lpstr>Strategi Pelatihan</vt:lpstr>
      <vt:lpstr>Strategi Pelatihan</vt:lpstr>
      <vt:lpstr>Terima kasih…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150</cp:revision>
  <dcterms:created xsi:type="dcterms:W3CDTF">2013-03-15T18:03:41Z</dcterms:created>
  <dcterms:modified xsi:type="dcterms:W3CDTF">2015-02-24T15:33:33Z</dcterms:modified>
</cp:coreProperties>
</file>