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94" r:id="rId2"/>
    <p:sldId id="310" r:id="rId3"/>
    <p:sldId id="307" r:id="rId4"/>
    <p:sldId id="308" r:id="rId5"/>
    <p:sldId id="309" r:id="rId6"/>
    <p:sldId id="30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CF768-9A7F-4109-9333-9AB15215AA58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A093F-DA91-4CA5-8240-2A2DA8CC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8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/>
            </a:r>
            <a:br>
              <a:rPr lang="en-AU" b="1" dirty="0"/>
            </a:b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5272" y="4405701"/>
            <a:ext cx="6858000" cy="1314450"/>
          </a:xfrm>
        </p:spPr>
        <p:txBody>
          <a:bodyPr>
            <a:normAutofit/>
          </a:bodyPr>
          <a:lstStyle/>
          <a:p>
            <a:r>
              <a:rPr lang="en-US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</a:t>
            </a:r>
            <a:r>
              <a:rPr lang="id-ID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EMENTERIAN PERTANIAN</a:t>
            </a:r>
          </a:p>
          <a:p>
            <a:r>
              <a:rPr lang="id-ID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DIREKTORAT JENDERAL PETERNAKAN DAN KESEHATAN HEWAN</a:t>
            </a:r>
            <a:endParaRPr lang="en-US" altLang="en-US" sz="1200" b="1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r>
              <a:rPr lang="en-US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DIREKTORAT KESEHATAN HEWAN</a:t>
            </a:r>
          </a:p>
        </p:txBody>
      </p:sp>
      <p:pic>
        <p:nvPicPr>
          <p:cNvPr id="4" name="Content Placeholder 6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080" y="283924"/>
            <a:ext cx="3456384" cy="19506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14209" y="2670475"/>
            <a:ext cx="43155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0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Pelatihan</a:t>
            </a:r>
            <a:r>
              <a:rPr lang="en-US" altLang="en-US" sz="20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SMS: </a:t>
            </a:r>
            <a:r>
              <a:rPr lang="en-US" altLang="en-US" sz="20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Modul</a:t>
            </a:r>
            <a:r>
              <a:rPr lang="en-US" altLang="en-US" sz="20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</a:t>
            </a:r>
            <a:r>
              <a:rPr lang="en-US" altLang="en-US" sz="20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1</a:t>
            </a:r>
            <a:endParaRPr lang="en-US" altLang="en-US" sz="2000" b="1" dirty="0" smtClean="0">
              <a:latin typeface="Tahoma" panose="020B0604030504040204" pitchFamily="34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  <a:p>
            <a:pPr algn="ctr"/>
            <a:r>
              <a:rPr lang="en-US" altLang="en-US" sz="20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Sesi</a:t>
            </a:r>
            <a:r>
              <a:rPr lang="en-US" altLang="en-US" sz="20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6</a:t>
            </a:r>
            <a:endParaRPr lang="en-US" altLang="en-US" sz="2000" b="1" dirty="0">
              <a:latin typeface="Tahoma" panose="020B0604030504040204" pitchFamily="34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8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Setiap</a:t>
            </a:r>
            <a:r>
              <a:rPr lang="en-US" dirty="0" smtClean="0"/>
              <a:t> orang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SMS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lain.</a:t>
            </a:r>
            <a:endParaRPr lang="en-US" dirty="0"/>
          </a:p>
          <a:p>
            <a:r>
              <a:rPr lang="en-US" dirty="0" err="1" smtClean="0"/>
              <a:t>Dengan</a:t>
            </a:r>
            <a:r>
              <a:rPr lang="en-US" dirty="0"/>
              <a:t> </a:t>
            </a:r>
            <a:r>
              <a:rPr lang="en-US" dirty="0" err="1" smtClean="0"/>
              <a:t>skenario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disiapkan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orang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melapor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sms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3019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rsegi panjang 3"/>
          <p:cNvSpPr/>
          <p:nvPr/>
        </p:nvSpPr>
        <p:spPr>
          <a:xfrm>
            <a:off x="628650" y="3068960"/>
            <a:ext cx="2647206" cy="8640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Nomor</a:t>
            </a:r>
            <a:r>
              <a:rPr lang="en-US" b="1" dirty="0" smtClean="0"/>
              <a:t> SMS </a:t>
            </a:r>
            <a:r>
              <a:rPr lang="en-US" b="1" dirty="0" err="1" smtClean="0"/>
              <a:t>iSIKHNAS</a:t>
            </a:r>
            <a:endParaRPr lang="en-US" b="1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628650" y="2226469"/>
            <a:ext cx="3395382" cy="3263504"/>
          </a:xfrm>
        </p:spPr>
        <p:txBody>
          <a:bodyPr/>
          <a:lstStyle/>
          <a:p>
            <a:pPr marL="0" indent="0">
              <a:buNone/>
            </a:pPr>
            <a:r>
              <a:rPr lang="en-US" sz="2700" b="1" dirty="0" err="1">
                <a:latin typeface="arial" panose="020B0604020202020204" pitchFamily="34" charset="0"/>
              </a:rPr>
              <a:t>Nomor</a:t>
            </a:r>
            <a:r>
              <a:rPr lang="en-US" sz="2700" b="1" dirty="0">
                <a:latin typeface="arial" panose="020B0604020202020204" pitchFamily="34" charset="0"/>
              </a:rPr>
              <a:t> </a:t>
            </a:r>
            <a:r>
              <a:rPr lang="en-US" sz="2700" b="1" dirty="0" err="1">
                <a:latin typeface="arial" panose="020B0604020202020204" pitchFamily="34" charset="0"/>
              </a:rPr>
              <a:t>Pelatihan</a:t>
            </a:r>
            <a:endParaRPr lang="en-US" sz="27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27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700" b="1" dirty="0">
                <a:latin typeface="arial" panose="020B0604020202020204" pitchFamily="34" charset="0"/>
              </a:rPr>
              <a:t>082114342866</a:t>
            </a:r>
          </a:p>
          <a:p>
            <a:pPr marL="0" indent="0">
              <a:buNone/>
            </a:pPr>
            <a:endParaRPr lang="en-US" sz="27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700" dirty="0">
                <a:latin typeface="arial" panose="020B0604020202020204" pitchFamily="34" charset="0"/>
              </a:rPr>
              <a:t>082114342869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Kotak Teks 4"/>
          <p:cNvSpPr txBox="1"/>
          <p:nvPr/>
        </p:nvSpPr>
        <p:spPr>
          <a:xfrm>
            <a:off x="4568638" y="2178425"/>
            <a:ext cx="366096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Nomor</a:t>
            </a: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endParaRPr lang="en-US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081290090009</a:t>
            </a:r>
          </a:p>
        </p:txBody>
      </p:sp>
    </p:spTree>
    <p:extLst>
      <p:ext uri="{BB962C8B-B14F-4D97-AF65-F5344CB8AC3E}">
        <p14:creationId xmlns:p14="http://schemas.microsoft.com/office/powerpoint/2010/main" val="143758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Nomor-Nomor</a:t>
            </a:r>
            <a:r>
              <a:rPr lang="en-US" b="1" dirty="0" smtClean="0"/>
              <a:t> </a:t>
            </a:r>
            <a:r>
              <a:rPr lang="en-US" b="1" dirty="0" err="1" smtClean="0"/>
              <a:t>Pelatihan</a:t>
            </a:r>
            <a:endParaRPr lang="en-US" b="1" dirty="0"/>
          </a:p>
        </p:txBody>
      </p:sp>
      <p:graphicFrame>
        <p:nvGraphicFramePr>
          <p:cNvPr id="4" name="Tampungan Konten 3"/>
          <p:cNvGraphicFramePr>
            <a:graphicFrameLocks noGrp="1"/>
          </p:cNvGraphicFramePr>
          <p:nvPr>
            <p:ph idx="1"/>
            <p:extLst/>
          </p:nvPr>
        </p:nvGraphicFramePr>
        <p:xfrm>
          <a:off x="452599" y="2212301"/>
          <a:ext cx="2628227" cy="2880360"/>
        </p:xfrm>
        <a:graphic>
          <a:graphicData uri="http://schemas.openxmlformats.org/drawingml/2006/table">
            <a:tbl>
              <a:tblPr/>
              <a:tblGrid>
                <a:gridCol w="2628227"/>
              </a:tblGrid>
              <a:tr h="822960">
                <a:tc>
                  <a:txBody>
                    <a:bodyPr/>
                    <a:lstStyle/>
                    <a:p>
                      <a:pPr algn="r"/>
                      <a:r>
                        <a:rPr lang="en-US" sz="2700" dirty="0" smtClean="0">
                          <a:effectLst/>
                          <a:latin typeface="arial" panose="020B0604020202020204" pitchFamily="34" charset="0"/>
                        </a:rPr>
                        <a:t>082114342853</a:t>
                      </a:r>
                    </a:p>
                    <a:p>
                      <a:pPr algn="r"/>
                      <a:endParaRPr lang="en-US" sz="27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r"/>
                      <a:r>
                        <a:rPr lang="en-US" sz="2700" dirty="0" smtClean="0">
                          <a:effectLst/>
                          <a:latin typeface="arial" panose="020B0604020202020204" pitchFamily="34" charset="0"/>
                        </a:rPr>
                        <a:t>082114342251</a:t>
                      </a:r>
                    </a:p>
                    <a:p>
                      <a:pPr algn="r"/>
                      <a:endParaRPr lang="en-US" sz="27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r"/>
                      <a:r>
                        <a:rPr lang="en-US" sz="2700" dirty="0" smtClean="0">
                          <a:effectLst/>
                          <a:latin typeface="arial" panose="020B0604020202020204" pitchFamily="34" charset="0"/>
                        </a:rPr>
                        <a:t>082114342857</a:t>
                      </a:r>
                    </a:p>
                    <a:p>
                      <a:pPr algn="r"/>
                      <a:endParaRPr lang="en-US" sz="27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r"/>
                      <a:r>
                        <a:rPr lang="en-US" sz="2700" dirty="0" smtClean="0">
                          <a:effectLst/>
                          <a:latin typeface="arial" panose="020B0604020202020204" pitchFamily="34" charset="0"/>
                        </a:rPr>
                        <a:t>082114342862</a:t>
                      </a:r>
                      <a:endParaRPr lang="en-US" sz="27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3404995" y="682452"/>
            <a:ext cx="22548995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50" b="1">
                <a:latin typeface="Arial" panose="020B0604020202020204" pitchFamily="34" charset="0"/>
              </a:rPr>
              <a:t>Training modems</a:t>
            </a:r>
            <a:r>
              <a:rPr lang="en-US" altLang="en-US" sz="1350">
                <a:latin typeface="Arial" panose="020B0604020202020204" pitchFamily="34" charset="0"/>
              </a:rPr>
              <a:t/>
            </a:r>
            <a:br>
              <a:rPr lang="en-US" altLang="en-US" sz="1350">
                <a:latin typeface="Arial" panose="020B0604020202020204" pitchFamily="34" charset="0"/>
              </a:rPr>
            </a:br>
            <a:r>
              <a:rPr lang="en-US" altLang="en-US" sz="1350">
                <a:latin typeface="Arial" panose="020B0604020202020204" pitchFamily="34" charset="0"/>
              </a:rPr>
              <a:t/>
            </a:r>
            <a:br>
              <a:rPr lang="en-US" altLang="en-US" sz="1350">
                <a:latin typeface="Arial" panose="020B0604020202020204" pitchFamily="34" charset="0"/>
              </a:rPr>
            </a:b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6" name="Kotak Teks 5"/>
          <p:cNvSpPr txBox="1"/>
          <p:nvPr/>
        </p:nvSpPr>
        <p:spPr>
          <a:xfrm>
            <a:off x="5359790" y="2125266"/>
            <a:ext cx="248998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sz="2700" dirty="0"/>
              <a:t>082114342461</a:t>
            </a:r>
          </a:p>
          <a:p>
            <a:pPr fontAlgn="ctr"/>
            <a:endParaRPr lang="en-US" sz="2700" dirty="0"/>
          </a:p>
          <a:p>
            <a:pPr fontAlgn="ctr"/>
            <a:r>
              <a:rPr lang="en-US" sz="2700" dirty="0"/>
              <a:t>082114342866</a:t>
            </a:r>
          </a:p>
          <a:p>
            <a:pPr fontAlgn="ctr"/>
            <a:endParaRPr lang="en-US" sz="2700" dirty="0"/>
          </a:p>
          <a:p>
            <a:pPr fontAlgn="ctr"/>
            <a:r>
              <a:rPr lang="en-US" sz="2700" dirty="0"/>
              <a:t>082114342872</a:t>
            </a:r>
          </a:p>
          <a:p>
            <a:pPr fontAlgn="ctr"/>
            <a:endParaRPr lang="en-US" sz="2700" dirty="0"/>
          </a:p>
          <a:p>
            <a:pPr fontAlgn="ctr"/>
            <a:r>
              <a:rPr lang="en-US" sz="2700" dirty="0"/>
              <a:t>082114342869</a:t>
            </a:r>
          </a:p>
        </p:txBody>
      </p:sp>
    </p:spTree>
    <p:extLst>
      <p:ext uri="{BB962C8B-B14F-4D97-AF65-F5344CB8AC3E}">
        <p14:creationId xmlns:p14="http://schemas.microsoft.com/office/powerpoint/2010/main" val="1286781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Nomor-Nomor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Utama</a:t>
            </a:r>
            <a:endParaRPr lang="en-US" b="1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628650" y="2226469"/>
            <a:ext cx="2931459" cy="3263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700" dirty="0"/>
              <a:t>081297403241</a:t>
            </a:r>
          </a:p>
          <a:p>
            <a:pPr marL="0" indent="0">
              <a:buNone/>
            </a:pPr>
            <a:r>
              <a:rPr lang="en-US" sz="2700" dirty="0"/>
              <a:t>081297405254</a:t>
            </a:r>
          </a:p>
          <a:p>
            <a:pPr marL="0" indent="0">
              <a:buNone/>
            </a:pPr>
            <a:r>
              <a:rPr lang="en-US" sz="2700" dirty="0"/>
              <a:t>081297403244</a:t>
            </a:r>
          </a:p>
          <a:p>
            <a:pPr marL="0" indent="0">
              <a:buNone/>
            </a:pPr>
            <a:r>
              <a:rPr lang="en-US" sz="2700" dirty="0"/>
              <a:t>082298044968</a:t>
            </a:r>
          </a:p>
          <a:p>
            <a:pPr marL="0" indent="0">
              <a:buNone/>
            </a:pPr>
            <a:r>
              <a:rPr lang="en-US" sz="2700" dirty="0"/>
              <a:t>081297405204</a:t>
            </a:r>
          </a:p>
          <a:p>
            <a:pPr marL="0" indent="0">
              <a:buNone/>
            </a:pPr>
            <a:r>
              <a:rPr lang="en-US" sz="2700" dirty="0"/>
              <a:t>082298048195</a:t>
            </a:r>
          </a:p>
          <a:p>
            <a:pPr marL="0" indent="0">
              <a:buNone/>
            </a:pPr>
            <a:r>
              <a:rPr lang="en-US" sz="2700" dirty="0"/>
              <a:t>082298047629</a:t>
            </a:r>
          </a:p>
        </p:txBody>
      </p:sp>
      <p:sp>
        <p:nvSpPr>
          <p:cNvPr id="5" name="Kotak Teks 4"/>
          <p:cNvSpPr txBox="1"/>
          <p:nvPr/>
        </p:nvSpPr>
        <p:spPr>
          <a:xfrm>
            <a:off x="4699743" y="2176042"/>
            <a:ext cx="3509683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082298047619</a:t>
            </a:r>
          </a:p>
          <a:p>
            <a:r>
              <a:rPr lang="en-US" sz="2700" dirty="0"/>
              <a:t>081290090009</a:t>
            </a:r>
          </a:p>
          <a:p>
            <a:r>
              <a:rPr lang="en-US" sz="2700" dirty="0"/>
              <a:t>081297403251</a:t>
            </a:r>
          </a:p>
          <a:p>
            <a:r>
              <a:rPr lang="en-US" sz="2700" dirty="0"/>
              <a:t>081297403252</a:t>
            </a:r>
          </a:p>
          <a:p>
            <a:r>
              <a:rPr lang="en-US" sz="2700" dirty="0"/>
              <a:t>081297405203</a:t>
            </a:r>
          </a:p>
          <a:p>
            <a:r>
              <a:rPr lang="en-US" sz="2700" dirty="0"/>
              <a:t>082114342276</a:t>
            </a:r>
          </a:p>
          <a:p>
            <a:r>
              <a:rPr lang="en-US" sz="2700" dirty="0"/>
              <a:t>082114342439</a:t>
            </a:r>
          </a:p>
          <a:p>
            <a:r>
              <a:rPr lang="en-US" sz="2700" dirty="0"/>
              <a:t>082114342845</a:t>
            </a:r>
          </a:p>
          <a:p>
            <a:r>
              <a:rPr lang="en-US" sz="2700" dirty="0"/>
              <a:t>082114342849</a:t>
            </a:r>
          </a:p>
        </p:txBody>
      </p:sp>
    </p:spTree>
    <p:extLst>
      <p:ext uri="{BB962C8B-B14F-4D97-AF65-F5344CB8AC3E}">
        <p14:creationId xmlns:p14="http://schemas.microsoft.com/office/powerpoint/2010/main" val="3255973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173" y="4406900"/>
            <a:ext cx="7772400" cy="1362075"/>
          </a:xfrm>
        </p:spPr>
        <p:txBody>
          <a:bodyPr/>
          <a:lstStyle/>
          <a:p>
            <a:r>
              <a:rPr lang="id-ID" dirty="0" smtClean="0"/>
              <a:t>Terima kasih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30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11302</TotalTime>
  <Words>92</Words>
  <Application>Microsoft Office PowerPoint</Application>
  <PresentationFormat>Tampilan Layar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6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6</vt:i4>
      </vt:variant>
    </vt:vector>
  </HeadingPairs>
  <TitlesOfParts>
    <vt:vector size="13" baseType="lpstr">
      <vt:lpstr>Arial Unicode MS</vt:lpstr>
      <vt:lpstr>Arial</vt:lpstr>
      <vt:lpstr>Arial</vt:lpstr>
      <vt:lpstr>Calibri</vt:lpstr>
      <vt:lpstr>Tahoma</vt:lpstr>
      <vt:lpstr>Times New Roman</vt:lpstr>
      <vt:lpstr>Office Theme</vt:lpstr>
      <vt:lpstr> </vt:lpstr>
      <vt:lpstr>Kerja Kelompok</vt:lpstr>
      <vt:lpstr>Nomor SMS iSIKHNAS</vt:lpstr>
      <vt:lpstr>Nomor-Nomor Pelatihan</vt:lpstr>
      <vt:lpstr>Nomor-Nomor Sistem Utama</vt:lpstr>
      <vt:lpstr>Terima kasih…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admin aluisius</cp:lastModifiedBy>
  <cp:revision>80</cp:revision>
  <dcterms:created xsi:type="dcterms:W3CDTF">2013-03-15T18:03:41Z</dcterms:created>
  <dcterms:modified xsi:type="dcterms:W3CDTF">2014-10-23T00:49:56Z</dcterms:modified>
</cp:coreProperties>
</file>