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370" r:id="rId2"/>
    <p:sldId id="371" r:id="rId3"/>
    <p:sldId id="372" r:id="rId4"/>
    <p:sldId id="373" r:id="rId5"/>
    <p:sldId id="374" r:id="rId6"/>
    <p:sldId id="397" r:id="rId7"/>
    <p:sldId id="396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381" r:id="rId18"/>
    <p:sldId id="407" r:id="rId19"/>
    <p:sldId id="383" r:id="rId20"/>
    <p:sldId id="384" r:id="rId21"/>
    <p:sldId id="385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  <p:sldId id="420" r:id="rId35"/>
    <p:sldId id="421" r:id="rId36"/>
    <p:sldId id="391" r:id="rId37"/>
    <p:sldId id="393" r:id="rId38"/>
    <p:sldId id="394" r:id="rId39"/>
    <p:sldId id="395" r:id="rId4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9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8EC898-B093-43EE-8F8E-7B3D715582E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A37254C-795B-48EA-AE76-06BCE452E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516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Denga</a:t>
            </a:r>
            <a:r>
              <a:rPr lang="en-US" baseline="0" dirty="0" err="1" smtClean="0"/>
              <a:t>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sms</a:t>
            </a:r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56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536-BD78-45D6-85D1-5221F4D04D6F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47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93AF0-A1CC-4292-B124-03C3BB669319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459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E74AEF4-D6D6-43FD-9032-E43C3C0E836E}" type="slidenum">
              <a:rPr lang="id-ID" altLang="en-US"/>
              <a:pPr/>
              <a:t>39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92829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1970-BB81-4286-9C9E-41FAFF6A64D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DBA38-A8FA-4219-9C10-1A798CE42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AB63-FDA8-4708-AD70-659EB3E6EA49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48F8-8975-4600-9237-D7E3B378A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C7A0-C771-4DD4-8566-C33404F6C6A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5FE9-A742-4A7F-9A9B-FD37863BE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47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5682-1863-4342-A3E7-4332CA5E6EFD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859DF-5090-432F-BCD9-3F645ED4D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62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E685-A8B2-4795-B7FB-DCA144F5ECC1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53FF-4406-416F-B1F6-AFB36D865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17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03E75-EC5B-469C-951D-C3A44170CB1E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D1E01-466E-41C9-B7B3-67E043CC6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15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B44B-F419-4E45-BF9F-193B0E69CDC5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87BE5-5A23-49A5-A521-C445D2796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13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349C-53A0-4384-B59F-A0FBB1598938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1F993-C980-4790-97EC-A4291696D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63C8-1B30-47F4-B594-D84053A47753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BE10-EB9F-4982-AD7D-5158ECE02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5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F9A8-30C0-4E7A-9007-9681196732FB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0A92-9973-46E6-84B4-018BC4080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04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711-79F3-4EC8-ACA0-3F2D0BF89D02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56298-CD11-4BAA-A0CA-3C5A99C9E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6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5F06B-9855-4E12-8544-97FFFE43A21A}" type="datetimeFigureOut">
              <a:rPr lang="en-US"/>
              <a:pPr>
                <a:defRPr/>
              </a:pPr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6C4C9E-F10D-4CEE-862A-FE26BD9B745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3" r:id="rId2"/>
    <p:sldLayoutId id="214748376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Sesi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33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79524" y="1700808"/>
            <a:ext cx="8229600" cy="3845024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pemotongan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dirty="0" err="1"/>
              <a:t>M</a:t>
            </a:r>
            <a:r>
              <a:rPr lang="en-US" dirty="0" err="1" smtClean="0"/>
              <a:t>emantau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5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(</a:t>
            </a:r>
            <a:r>
              <a:rPr lang="en-US" i="1" dirty="0"/>
              <a:t>message log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endParaRPr lang="en-US" dirty="0" smtClean="0"/>
          </a:p>
          <a:p>
            <a:pPr fontAlgn="base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paramedik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lapangan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4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Segera melaporkan permasalahan teknis, </a:t>
            </a:r>
            <a:r>
              <a:rPr lang="sv-SE" dirty="0" smtClean="0"/>
              <a:t>kepada </a:t>
            </a:r>
            <a:r>
              <a:rPr lang="sv-SE" dirty="0"/>
              <a:t>Champions dan Koordinator Provinsi.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6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advokasi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surveilans</a:t>
            </a:r>
            <a:r>
              <a:rPr lang="en-US" dirty="0"/>
              <a:t>, </a:t>
            </a:r>
            <a:r>
              <a:rPr lang="en-US" dirty="0" err="1"/>
              <a:t>vaksinasi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fontAlgn="base"/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memperbarui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fontAlgn="base"/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web </a:t>
            </a:r>
            <a:r>
              <a:rPr lang="en-US" dirty="0" err="1"/>
              <a:t>iSIKHNAS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83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38328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SMS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1.</a:t>
            </a:r>
          </a:p>
        </p:txBody>
      </p:sp>
    </p:spTree>
    <p:extLst>
      <p:ext uri="{BB962C8B-B14F-4D97-AF65-F5344CB8AC3E}">
        <p14:creationId xmlns:p14="http://schemas.microsoft.com/office/powerpoint/2010/main" val="34211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Sebutkan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id-ID" dirty="0" smtClean="0"/>
              <a:t> ? 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champions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leaders?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189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56" y="1315401"/>
            <a:ext cx="8712968" cy="5184575"/>
          </a:xfrm>
          <a:prstGeom prst="rect">
            <a:avLst/>
          </a:prstGeom>
        </p:spPr>
      </p:pic>
      <p:cxnSp>
        <p:nvCxnSpPr>
          <p:cNvPr id="5" name="Konektor Lurus 4"/>
          <p:cNvCxnSpPr/>
          <p:nvPr/>
        </p:nvCxnSpPr>
        <p:spPr>
          <a:xfrm>
            <a:off x="457200" y="2636912"/>
            <a:ext cx="84352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Kotak Teks 6"/>
          <p:cNvSpPr txBox="1"/>
          <p:nvPr/>
        </p:nvSpPr>
        <p:spPr>
          <a:xfrm>
            <a:off x="7134090" y="1772816"/>
            <a:ext cx="1656184" cy="64633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8" name="Kotak Teks 7"/>
          <p:cNvSpPr txBox="1"/>
          <p:nvPr/>
        </p:nvSpPr>
        <p:spPr>
          <a:xfrm>
            <a:off x="7134090" y="2806463"/>
            <a:ext cx="1656184" cy="64633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cxnSp>
        <p:nvCxnSpPr>
          <p:cNvPr id="10" name="Konektor Panah Lurus 9"/>
          <p:cNvCxnSpPr/>
          <p:nvPr/>
        </p:nvCxnSpPr>
        <p:spPr>
          <a:xfrm>
            <a:off x="8604448" y="191683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Konektor Panah Lurus 10"/>
          <p:cNvCxnSpPr/>
          <p:nvPr/>
        </p:nvCxnSpPr>
        <p:spPr>
          <a:xfrm flipV="1">
            <a:off x="8604448" y="2896145"/>
            <a:ext cx="0" cy="388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9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Champions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b="1" dirty="0"/>
              <a:t>Peran </a:t>
            </a:r>
            <a:endParaRPr lang="en-US" b="1" dirty="0"/>
          </a:p>
          <a:p>
            <a:r>
              <a:rPr lang="id-ID" dirty="0"/>
              <a:t>Mengelola administrasi teknis </a:t>
            </a:r>
            <a:r>
              <a:rPr lang="id-ID" dirty="0" err="1" smtClean="0"/>
              <a:t>iSIKHNAS</a:t>
            </a:r>
            <a:endParaRPr lang="en-US" dirty="0"/>
          </a:p>
          <a:p>
            <a:r>
              <a:rPr lang="id-ID" dirty="0" smtClean="0"/>
              <a:t>menjaga,</a:t>
            </a:r>
            <a:r>
              <a:rPr lang="en-US" dirty="0" smtClean="0"/>
              <a:t> </a:t>
            </a:r>
            <a:r>
              <a:rPr lang="id-ID" dirty="0" smtClean="0"/>
              <a:t>mengadaptasi dan </a:t>
            </a:r>
            <a:r>
              <a:rPr lang="id-ID" dirty="0"/>
              <a:t>mengembangkan </a:t>
            </a:r>
            <a:r>
              <a:rPr lang="id-ID" dirty="0" smtClean="0"/>
              <a:t>sistem</a:t>
            </a:r>
            <a:endParaRPr lang="en-US" dirty="0" smtClean="0"/>
          </a:p>
          <a:p>
            <a:r>
              <a:rPr lang="id-ID" dirty="0" smtClean="0"/>
              <a:t>mendukung </a:t>
            </a:r>
            <a:r>
              <a:rPr lang="id-ID" dirty="0"/>
              <a:t>para Koordinator </a:t>
            </a:r>
            <a:r>
              <a:rPr lang="id-ID" dirty="0" err="1" smtClean="0"/>
              <a:t>iSIKHNAS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 smtClean="0"/>
          </a:p>
          <a:p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0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endParaRPr lang="en-US" sz="2800" dirty="0" smtClean="0"/>
          </a:p>
          <a:p>
            <a:pPr lvl="1"/>
            <a:r>
              <a:rPr lang="es-ES" sz="2400" dirty="0" err="1" smtClean="0"/>
              <a:t>Kepemimpinan</a:t>
            </a:r>
            <a:endParaRPr lang="es-ES" sz="2400" dirty="0"/>
          </a:p>
          <a:p>
            <a:pPr lvl="1"/>
            <a:r>
              <a:rPr lang="es-ES" sz="2400" dirty="0" err="1"/>
              <a:t>Admistrasi</a:t>
            </a:r>
            <a:r>
              <a:rPr lang="es-ES" sz="2400" dirty="0"/>
              <a:t> dan </a:t>
            </a:r>
            <a:r>
              <a:rPr lang="es-ES" sz="2400" dirty="0" err="1" smtClean="0"/>
              <a:t>Pengembangan</a:t>
            </a:r>
            <a:endParaRPr lang="es-ES" sz="2400" dirty="0"/>
          </a:p>
          <a:p>
            <a:pPr lvl="1"/>
            <a:r>
              <a:rPr lang="es-ES" sz="2400" dirty="0" err="1"/>
              <a:t>Dukungan</a:t>
            </a:r>
            <a:r>
              <a:rPr lang="es-ES" sz="2400" dirty="0"/>
              <a:t> dan </a:t>
            </a:r>
            <a:r>
              <a:rPr lang="es-ES" sz="2400" dirty="0" err="1" smtClean="0"/>
              <a:t>Pemantauan</a:t>
            </a:r>
            <a:endParaRPr lang="es-ES" sz="2400" dirty="0"/>
          </a:p>
          <a:p>
            <a:pPr lvl="1"/>
            <a:r>
              <a:rPr lang="es-ES" sz="2400" dirty="0" err="1" smtClean="0"/>
              <a:t>Pelaporan</a:t>
            </a:r>
            <a:endParaRPr lang="es-ES" sz="2400" dirty="0"/>
          </a:p>
          <a:p>
            <a:pPr lvl="1"/>
            <a:r>
              <a:rPr lang="es-ES" sz="2400" dirty="0" err="1"/>
              <a:t>Analisa</a:t>
            </a:r>
            <a:r>
              <a:rPr lang="es-ES" sz="2400" dirty="0"/>
              <a:t> dan </a:t>
            </a:r>
            <a:r>
              <a:rPr lang="es-ES" sz="2400" dirty="0" err="1"/>
              <a:t>Pengelolaan</a:t>
            </a:r>
            <a:endParaRPr lang="en-US" sz="2400" dirty="0" smtClean="0"/>
          </a:p>
          <a:p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9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Leader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b="1" dirty="0"/>
              <a:t>Peran </a:t>
            </a:r>
            <a:endParaRPr lang="en-US" b="1" dirty="0"/>
          </a:p>
          <a:p>
            <a:r>
              <a:rPr lang="id-ID" dirty="0"/>
              <a:t>Memberikan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id-ID" dirty="0" smtClean="0"/>
              <a:t>terkait pengembangan</a:t>
            </a:r>
            <a:r>
              <a:rPr lang="en-US" dirty="0" smtClean="0"/>
              <a:t> </a:t>
            </a:r>
            <a:r>
              <a:rPr lang="id-ID" dirty="0" err="1" smtClean="0"/>
              <a:t>iSIKHNAS</a:t>
            </a:r>
            <a:r>
              <a:rPr lang="id-ID" dirty="0" smtClean="0"/>
              <a:t> </a:t>
            </a:r>
            <a:r>
              <a:rPr lang="id-ID" dirty="0"/>
              <a:t>dan mempromosikan penggunaan data </a:t>
            </a:r>
            <a:r>
              <a:rPr lang="id-ID" dirty="0" err="1"/>
              <a:t>iSIKHNAS</a:t>
            </a:r>
            <a:r>
              <a:rPr lang="id-ID" dirty="0"/>
              <a:t> yang efektif di semua </a:t>
            </a:r>
            <a:r>
              <a:rPr lang="id-ID" dirty="0" smtClean="0"/>
              <a:t>level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laporan-laporan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Mensosialisasikan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data </a:t>
            </a:r>
            <a:r>
              <a:rPr lang="en-US" dirty="0" err="1" smtClean="0"/>
              <a:t>iSIKHNAS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68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ISIKHNAS</a:t>
            </a:r>
          </a:p>
          <a:p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7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 :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2 : </a:t>
            </a:r>
            <a:r>
              <a:rPr lang="en-US" dirty="0" err="1"/>
              <a:t>Pelsa</a:t>
            </a:r>
            <a:r>
              <a:rPr lang="en-US" dirty="0"/>
              <a:t> :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3 :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4 :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5</a:t>
            </a:r>
            <a:r>
              <a:rPr lang="en-US" dirty="0"/>
              <a:t> : </a:t>
            </a:r>
            <a:r>
              <a:rPr lang="en-US" dirty="0" smtClean="0"/>
              <a:t>Program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Surveilans</a:t>
            </a:r>
            <a:endParaRPr lang="en-US" dirty="0"/>
          </a:p>
          <a:p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72183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6 :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7 : </a:t>
            </a:r>
            <a:r>
              <a:rPr lang="en-US" dirty="0" smtClean="0"/>
              <a:t>Program </a:t>
            </a:r>
            <a:r>
              <a:rPr lang="en-US" dirty="0" err="1" smtClean="0"/>
              <a:t>Vaksinasi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8 :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i="1" dirty="0"/>
              <a:t>Instant Messaging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9 :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Identifiaksi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10 : </a:t>
            </a:r>
            <a:r>
              <a:rPr lang="en-US" dirty="0" err="1" smtClean="0"/>
              <a:t>Inseminasi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67382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Modul</a:t>
            </a:r>
            <a:r>
              <a:rPr lang="en-US" sz="2800" dirty="0" smtClean="0"/>
              <a:t> 11</a:t>
            </a:r>
            <a:r>
              <a:rPr lang="en-US" sz="2800" dirty="0"/>
              <a:t> :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12 : </a:t>
            </a:r>
            <a:r>
              <a:rPr lang="en-US" sz="2800" dirty="0" err="1" smtClean="0"/>
              <a:t>Administrasi</a:t>
            </a:r>
            <a:r>
              <a:rPr lang="en-US" sz="2800" dirty="0" smtClean="0"/>
              <a:t> SMS</a:t>
            </a:r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13 : </a:t>
            </a:r>
            <a:r>
              <a:rPr lang="en-US" sz="2800" dirty="0" err="1" smtClean="0"/>
              <a:t>Pemotongan</a:t>
            </a:r>
            <a:r>
              <a:rPr lang="en-US" sz="2800" dirty="0" smtClean="0"/>
              <a:t> </a:t>
            </a:r>
            <a:r>
              <a:rPr lang="en-US" sz="2800" dirty="0" err="1" smtClean="0"/>
              <a:t>Hewan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14 :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15</a:t>
            </a:r>
            <a:r>
              <a:rPr lang="en-US" sz="2800" dirty="0"/>
              <a:t> :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WIKI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16 :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endParaRPr lang="en-US" sz="2800" dirty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17 :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endParaRPr lang="en-US" sz="2800" dirty="0" smtClean="0"/>
          </a:p>
          <a:p>
            <a:r>
              <a:rPr lang="en-US" sz="2800" dirty="0" err="1" smtClean="0"/>
              <a:t>Modul</a:t>
            </a:r>
            <a:r>
              <a:rPr lang="en-US" sz="2800" dirty="0" smtClean="0"/>
              <a:t> </a:t>
            </a:r>
            <a:r>
              <a:rPr lang="en-US" sz="2800" dirty="0"/>
              <a:t>18 : </a:t>
            </a:r>
            <a:r>
              <a:rPr lang="en-US" sz="2800" dirty="0" err="1" smtClean="0"/>
              <a:t>Pengunggahan</a:t>
            </a:r>
            <a:r>
              <a:rPr lang="en-US" sz="2800" dirty="0" smtClean="0"/>
              <a:t> </a:t>
            </a:r>
            <a:r>
              <a:rPr lang="en-US" sz="2800" i="1" dirty="0" smtClean="0"/>
              <a:t>spreadsheet</a:t>
            </a:r>
            <a:endParaRPr lang="en-US" sz="2800" i="1" dirty="0"/>
          </a:p>
          <a:p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altLang="en-US" b="1" dirty="0" err="1" smtClean="0"/>
              <a:t>Modul-modul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iSIKHNAS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03459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47675" y="2060848"/>
            <a:ext cx="8229600" cy="1654163"/>
          </a:xfrm>
        </p:spPr>
        <p:txBody>
          <a:bodyPr>
            <a:normAutofit fontScale="90000"/>
          </a:bodyPr>
          <a:lstStyle/>
          <a:p>
            <a:r>
              <a:rPr lang="en-US" sz="8900" b="1" dirty="0" err="1" smtClean="0"/>
              <a:t>Prinsip-prinsip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endParaRPr lang="en-US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37" y="3571876"/>
            <a:ext cx="2880320" cy="16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7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2143116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 smtClean="0"/>
              <a:t>Laporan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aktivitas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bukan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rangkuman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sekali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dilaporkan</a:t>
            </a:r>
            <a:r>
              <a:rPr lang="en-US" sz="4800" b="1" dirty="0" smtClean="0"/>
              <a:t> per </a:t>
            </a:r>
            <a:r>
              <a:rPr lang="en-US" sz="4800" b="1" dirty="0" err="1" smtClean="0"/>
              <a:t>kejadian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428892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Laporan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langsung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lapangan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>(</a:t>
            </a:r>
            <a:r>
              <a:rPr lang="en-US" sz="4800" b="1" dirty="0" err="1" smtClean="0"/>
              <a:t>Petugas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peternak</a:t>
            </a:r>
            <a:r>
              <a:rPr lang="en-US" sz="4800" b="1" dirty="0" smtClean="0"/>
              <a:t>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3286148"/>
          </a:xfrm>
        </p:spPr>
        <p:txBody>
          <a:bodyPr>
            <a:normAutofit/>
          </a:bodyPr>
          <a:lstStyle/>
          <a:p>
            <a:r>
              <a:rPr lang="en-US" sz="5300" b="1" dirty="0" err="1" smtClean="0"/>
              <a:t>Mengurangi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beban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kerja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untuk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laporan</a:t>
            </a:r>
            <a:r>
              <a:rPr lang="en-US" sz="5300" b="1" dirty="0" smtClean="0"/>
              <a:t> </a:t>
            </a:r>
            <a:br>
              <a:rPr lang="en-US" sz="5300" b="1" dirty="0" smtClean="0"/>
            </a:br>
            <a:r>
              <a:rPr lang="en-US" sz="5300" b="1" dirty="0" err="1" smtClean="0"/>
              <a:t>rutin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petugas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Aman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harus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terdaftar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Sebutkan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id-ID" dirty="0" smtClean="0"/>
              <a:t> ? 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champions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leaders?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011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171451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Sederhana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29400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4800" b="1" dirty="0" err="1" smtClean="0"/>
              <a:t>Fleksibel</a:t>
            </a:r>
            <a:r>
              <a:rPr lang="en-US" sz="4800" b="1" dirty="0" smtClean="0"/>
              <a:t>, </a:t>
            </a:r>
            <a:r>
              <a:rPr lang="en-US" sz="4800" b="1" dirty="0" err="1" smtClean="0"/>
              <a:t>menyesuaikan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kebutuhan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357454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Umpan</a:t>
            </a:r>
            <a:r>
              <a:rPr lang="en-US" sz="4800" b="1" dirty="0" smtClean="0"/>
              <a:t> </a:t>
            </a:r>
            <a:r>
              <a:rPr lang="en-US" sz="4800" b="1" dirty="0" err="1"/>
              <a:t>b</a:t>
            </a:r>
            <a:r>
              <a:rPr lang="en-US" sz="4800" b="1" dirty="0" err="1" smtClean="0"/>
              <a:t>alik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otomatis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dari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berbagai</a:t>
            </a:r>
            <a:r>
              <a:rPr lang="en-US" sz="4800" b="1" dirty="0" smtClean="0"/>
              <a:t> portal (</a:t>
            </a:r>
            <a:r>
              <a:rPr lang="en-US" sz="4800" b="1" dirty="0" err="1" smtClean="0"/>
              <a:t>sms</a:t>
            </a:r>
            <a:r>
              <a:rPr lang="en-US" sz="4800" b="1" dirty="0" smtClean="0"/>
              <a:t>, email, web)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07170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Akses</a:t>
            </a:r>
            <a:r>
              <a:rPr lang="en-US" sz="4800" b="1" dirty="0" smtClean="0"/>
              <a:t> data </a:t>
            </a:r>
            <a:r>
              <a:rPr lang="en-US" sz="4800" b="1" dirty="0" err="1" smtClean="0"/>
              <a:t>mudah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cepat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797172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Memberikan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manfaat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untuk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pengguna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disemua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tingkatan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430" y="321447"/>
            <a:ext cx="2147141" cy="121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smtClean="0">
                <a:ea typeface="Calibri"/>
                <a:cs typeface="Times New Roman"/>
              </a:rPr>
              <a:t>Data </a:t>
            </a:r>
            <a:r>
              <a:rPr lang="en-AU" b="1" dirty="0" err="1" smtClean="0">
                <a:ea typeface="Calibri"/>
                <a:cs typeface="Times New Roman"/>
              </a:rPr>
              <a:t>dapat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digunakan</a:t>
            </a:r>
            <a:r>
              <a:rPr lang="en-AU" b="1" dirty="0" smtClean="0">
                <a:ea typeface="Calibri"/>
                <a:cs typeface="Times New Roman"/>
              </a:rPr>
              <a:t> </a:t>
            </a:r>
            <a:r>
              <a:rPr lang="en-AU" b="1" dirty="0" err="1" smtClean="0">
                <a:ea typeface="Calibri"/>
                <a:cs typeface="Times New Roman"/>
              </a:rPr>
              <a:t>untuk</a:t>
            </a:r>
            <a:endParaRPr lang="fr-FR" dirty="0"/>
          </a:p>
        </p:txBody>
      </p:sp>
      <p:sp>
        <p:nvSpPr>
          <p:cNvPr id="16" name="Oval 15"/>
          <p:cNvSpPr/>
          <p:nvPr/>
        </p:nvSpPr>
        <p:spPr>
          <a:xfrm>
            <a:off x="881792" y="1230486"/>
            <a:ext cx="2978442" cy="28551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Oval 21"/>
          <p:cNvSpPr/>
          <p:nvPr/>
        </p:nvSpPr>
        <p:spPr>
          <a:xfrm>
            <a:off x="3065898" y="3196682"/>
            <a:ext cx="2895056" cy="30740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val 24"/>
          <p:cNvSpPr/>
          <p:nvPr/>
        </p:nvSpPr>
        <p:spPr>
          <a:xfrm>
            <a:off x="5214942" y="2076226"/>
            <a:ext cx="3240360" cy="312125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Oval 23"/>
          <p:cNvSpPr/>
          <p:nvPr/>
        </p:nvSpPr>
        <p:spPr>
          <a:xfrm>
            <a:off x="3329282" y="1071538"/>
            <a:ext cx="2754886" cy="25653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val 25"/>
          <p:cNvSpPr/>
          <p:nvPr/>
        </p:nvSpPr>
        <p:spPr>
          <a:xfrm>
            <a:off x="823672" y="3472282"/>
            <a:ext cx="2942582" cy="276948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80928"/>
            <a:ext cx="3168352" cy="179205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43609" y="1729871"/>
            <a:ext cx="2285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MANAJEMENSDM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86116" y="1703710"/>
            <a:ext cx="2957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PERENCANAAN ANGGARAN</a:t>
            </a:r>
            <a:endParaRPr lang="fr-FR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286116" y="4412655"/>
            <a:ext cx="2800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PERFORMA</a:t>
            </a:r>
            <a:br>
              <a:rPr lang="en-AU" sz="2800" b="1" dirty="0" smtClean="0"/>
            </a:br>
            <a:r>
              <a:rPr lang="en-AU" sz="2800" b="1" dirty="0" smtClean="0"/>
              <a:t>PELAYANAN</a:t>
            </a:r>
            <a:endParaRPr lang="fr-FR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01421" y="3196682"/>
            <a:ext cx="2785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/>
              <a:t>DATA HASIL PRODUKSI</a:t>
            </a:r>
            <a:endParaRPr lang="fr-FR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73695" y="4025563"/>
            <a:ext cx="25590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MONITORING &amp; PENGENDALIAN PENYAKIT HEWAN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55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Kapan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iSIKNAS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4866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Jadwal</a:t>
            </a:r>
            <a:endParaRPr lang="en-US" sz="3100" dirty="0"/>
          </a:p>
        </p:txBody>
      </p:sp>
      <p:graphicFrame>
        <p:nvGraphicFramePr>
          <p:cNvPr id="8" name="Tampungan Konten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131798"/>
              </p:ext>
            </p:extLst>
          </p:nvPr>
        </p:nvGraphicFramePr>
        <p:xfrm>
          <a:off x="524430" y="2400303"/>
          <a:ext cx="8088413" cy="2924733"/>
        </p:xfrm>
        <a:graphic>
          <a:graphicData uri="http://schemas.openxmlformats.org/drawingml/2006/table">
            <a:tbl>
              <a:tblPr/>
              <a:tblGrid>
                <a:gridCol w="288442"/>
                <a:gridCol w="4050211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  <a:gridCol w="234360"/>
              </a:tblGrid>
              <a:tr h="2315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6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7144" marR="7144" marT="7144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7144" marR="7144" marT="7144" marB="0" vert="vert27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Expert Trainers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Lokakarya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Sosialisasi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Kepala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51547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48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kab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4 regions @ 25 participants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 petugas keswan Kabupaten (48 kabupaten)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koord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iSIKHNAS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propinsi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 petugas keswan Kabupaten (450 kabupaten)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315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 lanjutan (modul 2 - 10)-1 hari/bulan</a:t>
                      </a:r>
                    </a:p>
                  </a:txBody>
                  <a:tcPr marL="7144" marR="7144" marT="714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err="1" smtClean="0"/>
              <a:t>Propinsi</a:t>
            </a:r>
            <a:r>
              <a:rPr lang="en-US" sz="3100" dirty="0" smtClean="0"/>
              <a:t> </a:t>
            </a:r>
            <a:r>
              <a:rPr lang="en-US" sz="3100" dirty="0" err="1" smtClean="0"/>
              <a:t>Perluasan</a:t>
            </a:r>
            <a:endParaRPr lang="en-US" dirty="0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237001"/>
              </p:ext>
            </p:extLst>
          </p:nvPr>
        </p:nvGraphicFramePr>
        <p:xfrm>
          <a:off x="1190626" y="2312249"/>
          <a:ext cx="4469173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08"/>
                <a:gridCol w="2116061"/>
                <a:gridCol w="1086404"/>
              </a:tblGrid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Wilayah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Provin</a:t>
                      </a:r>
                      <a:r>
                        <a:rPr lang="id-ID" sz="1200">
                          <a:effectLst/>
                        </a:rPr>
                        <a:t>si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Kabupaten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Sumatra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Aceh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Jambi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Lampung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Jawa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Jawa</a:t>
                      </a:r>
                      <a:r>
                        <a:rPr lang="en-AU" sz="1200" dirty="0">
                          <a:effectLst/>
                        </a:rPr>
                        <a:t> </a:t>
                      </a:r>
                      <a:r>
                        <a:rPr lang="en-AU" sz="1200" dirty="0" err="1">
                          <a:effectLst/>
                        </a:rPr>
                        <a:t>Timur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Jawa</a:t>
                      </a:r>
                      <a:r>
                        <a:rPr lang="en-AU" sz="1200" dirty="0">
                          <a:effectLst/>
                        </a:rPr>
                        <a:t> Tengah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</a:rPr>
                        <a:t>Jawa</a:t>
                      </a:r>
                      <a:r>
                        <a:rPr lang="en-AU" sz="1200" dirty="0">
                          <a:effectLst/>
                        </a:rPr>
                        <a:t> Barat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Kalimantan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Kalimantan </a:t>
                      </a:r>
                      <a:r>
                        <a:rPr lang="en-AU" sz="1200" dirty="0" err="1">
                          <a:effectLst/>
                        </a:rPr>
                        <a:t>Timur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Kalimantan Barat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Kalimantan Tengah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Indonesia</a:t>
                      </a:r>
                      <a:r>
                        <a:rPr lang="en-AU" sz="1200" baseline="0" dirty="0" smtClean="0">
                          <a:effectLst/>
                        </a:rPr>
                        <a:t> </a:t>
                      </a:r>
                      <a:r>
                        <a:rPr lang="en-AU" sz="1200" dirty="0" err="1" smtClean="0">
                          <a:effectLst/>
                        </a:rPr>
                        <a:t>Timur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Sulawesi Selatan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Sulawesi Barat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Nusa </a:t>
                      </a:r>
                      <a:r>
                        <a:rPr lang="en-AU" sz="1200" dirty="0" smtClean="0">
                          <a:effectLst/>
                        </a:rPr>
                        <a:t>Tenggara </a:t>
                      </a:r>
                      <a:r>
                        <a:rPr lang="en-AU" sz="1200" dirty="0">
                          <a:effectLst/>
                        </a:rPr>
                        <a:t>Barat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Nusa </a:t>
                      </a:r>
                      <a:r>
                        <a:rPr lang="en-AU" sz="1200" dirty="0" smtClean="0">
                          <a:effectLst/>
                        </a:rPr>
                        <a:t>Tenggara </a:t>
                      </a:r>
                      <a:r>
                        <a:rPr lang="en-AU" sz="1200" dirty="0" err="1">
                          <a:effectLst/>
                        </a:rPr>
                        <a:t>Timur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0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619250" y="2628900"/>
            <a:ext cx="5619750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6000" dirty="0" err="1" smtClean="0">
                <a:latin typeface="+mj-lt"/>
                <a:cs typeface="+mn-cs"/>
              </a:rPr>
              <a:t>Terimakasih</a:t>
            </a:r>
            <a:endParaRPr lang="en-US" altLang="en-US" sz="6000" dirty="0">
              <a:latin typeface="+mj-lt"/>
              <a:cs typeface="+mn-cs"/>
            </a:endParaRP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476250"/>
            <a:ext cx="3376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672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Modul-modul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ISIKHNAS</a:t>
            </a:r>
          </a:p>
          <a:p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9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err="1" smtClean="0"/>
              <a:t>a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Kapan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iSIKNAS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propinsi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681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dirty="0" smtClean="0"/>
              <a:t>JAWABAN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0323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endParaRPr lang="en-US" sz="2800" dirty="0" smtClean="0"/>
          </a:p>
          <a:p>
            <a:pPr lvl="1"/>
            <a:r>
              <a:rPr lang="es-ES" sz="2400" dirty="0" err="1" smtClean="0"/>
              <a:t>Kepemimpinan</a:t>
            </a:r>
            <a:endParaRPr lang="es-ES" sz="2400" dirty="0"/>
          </a:p>
          <a:p>
            <a:pPr lvl="1"/>
            <a:r>
              <a:rPr lang="es-ES" sz="2400" dirty="0" err="1"/>
              <a:t>Admistrasi</a:t>
            </a:r>
            <a:r>
              <a:rPr lang="es-ES" sz="2400" dirty="0"/>
              <a:t> dan </a:t>
            </a:r>
            <a:r>
              <a:rPr lang="es-ES" sz="2400" dirty="0" err="1" smtClean="0"/>
              <a:t>Pengembangan</a:t>
            </a:r>
            <a:endParaRPr lang="es-ES" sz="2400" dirty="0"/>
          </a:p>
          <a:p>
            <a:pPr lvl="1"/>
            <a:r>
              <a:rPr lang="es-ES" sz="2400" dirty="0" err="1"/>
              <a:t>Dukungan</a:t>
            </a:r>
            <a:r>
              <a:rPr lang="es-ES" sz="2400" dirty="0"/>
              <a:t> dan </a:t>
            </a:r>
            <a:r>
              <a:rPr lang="es-ES" sz="2400" dirty="0" err="1" smtClean="0"/>
              <a:t>Pemantauan</a:t>
            </a:r>
            <a:endParaRPr lang="es-ES" sz="2400" dirty="0"/>
          </a:p>
          <a:p>
            <a:pPr lvl="1"/>
            <a:r>
              <a:rPr lang="es-ES" sz="2400" dirty="0" err="1" smtClean="0"/>
              <a:t>Pelaporan</a:t>
            </a:r>
            <a:endParaRPr lang="es-ES" sz="2400" dirty="0"/>
          </a:p>
          <a:p>
            <a:pPr lvl="1"/>
            <a:r>
              <a:rPr lang="es-ES" sz="2400" dirty="0" err="1"/>
              <a:t>Analisa</a:t>
            </a:r>
            <a:r>
              <a:rPr lang="es-ES" sz="2400" dirty="0"/>
              <a:t> dan </a:t>
            </a:r>
            <a:r>
              <a:rPr lang="es-ES" sz="2400" dirty="0" err="1"/>
              <a:t>Pengelolaan</a:t>
            </a:r>
            <a:endParaRPr lang="en-US" sz="2400" dirty="0" smtClean="0"/>
          </a:p>
          <a:p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koordinator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15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perwakilan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iSIKHNAS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data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saran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8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75506" y="1772816"/>
            <a:ext cx="8229600" cy="36004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elsa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endParaRPr lang="en-US" dirty="0" smtClean="0"/>
          </a:p>
          <a:p>
            <a:pPr fontAlgn="base"/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Memastikan</a:t>
            </a:r>
            <a:r>
              <a:rPr lang="en-US" dirty="0"/>
              <a:t> data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05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822</Words>
  <Application>Microsoft Office PowerPoint</Application>
  <PresentationFormat>Tampilan Layar (4:3)</PresentationFormat>
  <Paragraphs>298</Paragraphs>
  <Slides>39</Slides>
  <Notes>4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Office Theme</vt:lpstr>
      <vt:lpstr>Pertanyaan</vt:lpstr>
      <vt:lpstr>Kelompok 1</vt:lpstr>
      <vt:lpstr>Kelompok 2</vt:lpstr>
      <vt:lpstr>Kelompok 3</vt:lpstr>
      <vt:lpstr>Kelompok 4</vt:lpstr>
      <vt:lpstr>Presentasi PowerPoint</vt:lpstr>
      <vt:lpstr>Kelompok 1</vt:lpstr>
      <vt:lpstr>Tugas Kepemimpinan</vt:lpstr>
      <vt:lpstr>Tugas Administrasi dan Pengembangan</vt:lpstr>
      <vt:lpstr>Tugas Administrasi dan Pengembangan</vt:lpstr>
      <vt:lpstr>Tugas Dukungan dan Pemantauan</vt:lpstr>
      <vt:lpstr>Tugas Dukungan dan Pemantauan</vt:lpstr>
      <vt:lpstr>Tugas Pelaporan</vt:lpstr>
      <vt:lpstr>Tugas Analisa dan Pengelolaan</vt:lpstr>
      <vt:lpstr>Tugas Analisa dan Pengelolaan</vt:lpstr>
      <vt:lpstr>Keahlian yang dimiliki setelah pelatihan</vt:lpstr>
      <vt:lpstr>Kelompok 2</vt:lpstr>
      <vt:lpstr>Struktur Manajemen iSIKHNAS</vt:lpstr>
      <vt:lpstr>Champions</vt:lpstr>
      <vt:lpstr>Epidemiology Leader</vt:lpstr>
      <vt:lpstr>Kelompok 3</vt:lpstr>
      <vt:lpstr>Modul-modul iSIKHNAS</vt:lpstr>
      <vt:lpstr>Modul-modul iSIKHNAS</vt:lpstr>
      <vt:lpstr>Modul-modul iSIKHNAS</vt:lpstr>
      <vt:lpstr>Prinsip-prinsip  </vt:lpstr>
      <vt:lpstr>Presentasi PowerPoint</vt:lpstr>
      <vt:lpstr>Laporan langsung dari  lapangan  (Petugas/peternak)</vt:lpstr>
      <vt:lpstr>Mengurangi beban  kerja untuk laporan  rutin petugas</vt:lpstr>
      <vt:lpstr>Aman, pengguna harus terdaftar</vt:lpstr>
      <vt:lpstr>Sederhana</vt:lpstr>
      <vt:lpstr>Fleksibel, menyesuaikan kebutuhan</vt:lpstr>
      <vt:lpstr>Umpan balik otomatis dari berbagai portal (sms, email, web)</vt:lpstr>
      <vt:lpstr>Akses data mudah  dan cepat</vt:lpstr>
      <vt:lpstr>Memberikan manfaat untuk semua pengguna disemua tingkatan</vt:lpstr>
      <vt:lpstr>Data dapat digunakan untuk</vt:lpstr>
      <vt:lpstr>Kelompok 4</vt:lpstr>
      <vt:lpstr>Rencana Perluasan Tahap Pertama Jadwal</vt:lpstr>
      <vt:lpstr>Rencana Perluasan Tahap Pertama Propinsi Perluasan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97</cp:revision>
  <dcterms:created xsi:type="dcterms:W3CDTF">2013-03-15T18:03:41Z</dcterms:created>
  <dcterms:modified xsi:type="dcterms:W3CDTF">2014-10-23T03:04:55Z</dcterms:modified>
</cp:coreProperties>
</file>