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57475" autoAdjust="0"/>
  </p:normalViewPr>
  <p:slideViewPr>
    <p:cSldViewPr snapToObjects="1">
      <p:cViewPr>
        <p:scale>
          <a:sx n="60" d="100"/>
          <a:sy n="60" d="100"/>
        </p:scale>
        <p:origin x="24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2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93B2-4A56-467B-8E16-B914F716EC9C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7728-8D11-47B7-A92A-DF4C2E45A0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8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789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b="1" dirty="0" err="1" smtClean="0"/>
              <a:t>Modul</a:t>
            </a:r>
            <a:r>
              <a:rPr lang="en-AU" b="1" dirty="0" smtClean="0"/>
              <a:t> 4: SKKH</a:t>
            </a:r>
            <a:endParaRPr lang="fr-F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59101"/>
            <a:ext cx="3600400" cy="2036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771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Mengumpulkan</a:t>
            </a:r>
            <a:r>
              <a:rPr lang="en-US" dirty="0" smtClean="0"/>
              <a:t> data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SMS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808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Pengguna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etugas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SKKH</a:t>
            </a:r>
          </a:p>
          <a:p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Cek</a:t>
            </a:r>
            <a:r>
              <a:rPr lang="en-US" dirty="0" smtClean="0"/>
              <a:t> Point</a:t>
            </a:r>
          </a:p>
          <a:p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839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dikumpulkan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endParaRPr lang="en-US" dirty="0" smtClean="0"/>
          </a:p>
          <a:p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 smtClean="0"/>
          </a:p>
          <a:p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 smtClean="0"/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yang </a:t>
            </a:r>
            <a:r>
              <a:rPr lang="en-US" dirty="0" err="1" smtClean="0"/>
              <a:t>dilalu</a:t>
            </a:r>
            <a:r>
              <a:rPr lang="en-US" dirty="0" smtClean="0"/>
              <a:t> </a:t>
            </a:r>
            <a:r>
              <a:rPr lang="en-US" dirty="0" err="1" smtClean="0"/>
              <a:t>lintaskan</a:t>
            </a:r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yang </a:t>
            </a:r>
            <a:r>
              <a:rPr lang="en-US" dirty="0" err="1" smtClean="0"/>
              <a:t>dilalu</a:t>
            </a:r>
            <a:r>
              <a:rPr lang="en-US" dirty="0" smtClean="0"/>
              <a:t> </a:t>
            </a:r>
            <a:r>
              <a:rPr lang="en-US" dirty="0" err="1" smtClean="0"/>
              <a:t>lintaskan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7020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terkumpul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data yang </a:t>
            </a:r>
            <a:r>
              <a:rPr lang="en-US" dirty="0" err="1" smtClean="0"/>
              <a:t>dikirimkan</a:t>
            </a:r>
            <a:endParaRPr lang="en-US" dirty="0" smtClean="0"/>
          </a:p>
          <a:p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para </a:t>
            </a: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 smtClean="0"/>
          </a:p>
          <a:p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validasi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SKKH yang </a:t>
            </a:r>
            <a:r>
              <a:rPr lang="en-US" dirty="0" err="1" smtClean="0"/>
              <a:t>diterbitkan</a:t>
            </a:r>
            <a:endParaRPr lang="en-US" dirty="0" smtClean="0"/>
          </a:p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data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r>
              <a:rPr lang="en-US" dirty="0" smtClean="0"/>
              <a:t>,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659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Modul</a:t>
            </a:r>
            <a:r>
              <a:rPr lang="en-US" dirty="0"/>
              <a:t> SKKH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dilatihkan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cek</a:t>
            </a:r>
            <a:r>
              <a:rPr lang="en-US" dirty="0"/>
              <a:t> point/</a:t>
            </a:r>
            <a:r>
              <a:rPr lang="en-US" dirty="0" err="1"/>
              <a:t>petugas</a:t>
            </a:r>
            <a:r>
              <a:rPr lang="en-US" dirty="0"/>
              <a:t> yang </a:t>
            </a:r>
            <a:r>
              <a:rPr lang="en-US" dirty="0" err="1"/>
              <a:t>membuat</a:t>
            </a:r>
            <a:r>
              <a:rPr lang="en-US" dirty="0"/>
              <a:t> SKKH</a:t>
            </a:r>
          </a:p>
          <a:p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iSIKHNAS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/>
          </a:p>
          <a:p>
            <a:r>
              <a:rPr lang="en-US" dirty="0" smtClean="0"/>
              <a:t>SMS </a:t>
            </a:r>
            <a:r>
              <a:rPr lang="en-US" dirty="0" err="1"/>
              <a:t>b</a:t>
            </a:r>
            <a:r>
              <a:rPr lang="en-US" dirty="0" err="1" smtClean="0"/>
              <a:t>antuan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/>
          </a:p>
          <a:p>
            <a:r>
              <a:rPr lang="en-US" dirty="0" err="1" smtClean="0"/>
              <a:t>Modul</a:t>
            </a:r>
            <a:r>
              <a:rPr lang="en-US" dirty="0" smtClean="0"/>
              <a:t> SKKH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dilatihkan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/</a:t>
            </a:r>
            <a:r>
              <a:rPr lang="en-US" dirty="0" err="1" smtClean="0"/>
              <a:t>terpisah</a:t>
            </a:r>
            <a:r>
              <a:rPr lang="en-US" dirty="0" smtClean="0"/>
              <a:t> (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lain)</a:t>
            </a:r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dilatihkan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083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16277</TotalTime>
  <Words>176</Words>
  <Application>Microsoft Office PowerPoint</Application>
  <PresentationFormat>On-screen Show (4:3)</PresentationFormat>
  <Paragraphs>26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Modul 4: SKKH</vt:lpstr>
      <vt:lpstr>Tujuan</vt:lpstr>
      <vt:lpstr>Pengguna</vt:lpstr>
      <vt:lpstr>Informasi yang dikumpulkan</vt:lpstr>
      <vt:lpstr>Manfaat</vt:lpstr>
      <vt:lpstr>Strategi Pelatihan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Catriona Mackenzie</cp:lastModifiedBy>
  <cp:revision>28</cp:revision>
  <dcterms:created xsi:type="dcterms:W3CDTF">2013-03-15T18:03:41Z</dcterms:created>
  <dcterms:modified xsi:type="dcterms:W3CDTF">2015-02-24T13:19:32Z</dcterms:modified>
</cp:coreProperties>
</file>