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9" r:id="rId3"/>
    <p:sldId id="260" r:id="rId4"/>
    <p:sldId id="280" r:id="rId5"/>
    <p:sldId id="281" r:id="rId6"/>
    <p:sldId id="282" r:id="rId7"/>
    <p:sldId id="283" r:id="rId8"/>
    <p:sldId id="298" r:id="rId9"/>
    <p:sldId id="285" r:id="rId10"/>
    <p:sldId id="284" r:id="rId11"/>
    <p:sldId id="275" r:id="rId12"/>
    <p:sldId id="261" r:id="rId13"/>
    <p:sldId id="274" r:id="rId14"/>
    <p:sldId id="276" r:id="rId15"/>
    <p:sldId id="277" r:id="rId16"/>
    <p:sldId id="278" r:id="rId17"/>
    <p:sldId id="27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34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288" r:id="rId51"/>
    <p:sldId id="286" r:id="rId52"/>
    <p:sldId id="287" r:id="rId53"/>
    <p:sldId id="262" r:id="rId54"/>
    <p:sldId id="263" r:id="rId55"/>
    <p:sldId id="265" r:id="rId56"/>
    <p:sldId id="266" r:id="rId57"/>
    <p:sldId id="268" r:id="rId58"/>
    <p:sldId id="269" r:id="rId59"/>
    <p:sldId id="270" r:id="rId60"/>
    <p:sldId id="271" r:id="rId61"/>
    <p:sldId id="289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9460" autoAdjust="0"/>
  </p:normalViewPr>
  <p:slideViewPr>
    <p:cSldViewPr snapToObjects="1">
      <p:cViewPr>
        <p:scale>
          <a:sx n="60" d="100"/>
          <a:sy n="60" d="100"/>
        </p:scale>
        <p:origin x="-133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Lembar10!$B$1</c:f>
              <c:strCache>
                <c:ptCount val="1"/>
                <c:pt idx="0">
                  <c:v>Jumlah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Lembar10!$A$2:$A$37</c:f>
              <c:strCache>
                <c:ptCount val="36"/>
                <c:pt idx="0">
                  <c:v>CRD</c:v>
                </c:pt>
                <c:pt idx="1">
                  <c:v>Dermatophilosis</c:v>
                </c:pt>
                <c:pt idx="2">
                  <c:v>Endometritis</c:v>
                </c:pt>
                <c:pt idx="3">
                  <c:v>Eutokia</c:v>
                </c:pt>
                <c:pt idx="4">
                  <c:v>Footrot</c:v>
                </c:pt>
                <c:pt idx="5">
                  <c:v>Hipofungsi ovari</c:v>
                </c:pt>
                <c:pt idx="6">
                  <c:v>Infectious Bronchitis</c:v>
                </c:pt>
                <c:pt idx="7">
                  <c:v>Pruritus</c:v>
                </c:pt>
                <c:pt idx="8">
                  <c:v>Salmonellosis</c:v>
                </c:pt>
                <c:pt idx="9">
                  <c:v>Silent Heat</c:v>
                </c:pt>
                <c:pt idx="10">
                  <c:v>Newcastle Disease</c:v>
                </c:pt>
                <c:pt idx="11">
                  <c:v>Papilloma</c:v>
                </c:pt>
                <c:pt idx="12">
                  <c:v>Tympany</c:v>
                </c:pt>
                <c:pt idx="13">
                  <c:v>Dermatitis</c:v>
                </c:pt>
                <c:pt idx="14">
                  <c:v>Hernia</c:v>
                </c:pt>
                <c:pt idx="15">
                  <c:v>Omphalitis</c:v>
                </c:pt>
                <c:pt idx="16">
                  <c:v>radang mata</c:v>
                </c:pt>
                <c:pt idx="17">
                  <c:v>Malnutrisi</c:v>
                </c:pt>
                <c:pt idx="18">
                  <c:v>Indigesti</c:v>
                </c:pt>
                <c:pt idx="19">
                  <c:v>Colibacillosis</c:v>
                </c:pt>
                <c:pt idx="20">
                  <c:v>Distokia</c:v>
                </c:pt>
                <c:pt idx="21">
                  <c:v>Prolap uteri</c:v>
                </c:pt>
                <c:pt idx="22">
                  <c:v>Prolap vagina</c:v>
                </c:pt>
                <c:pt idx="23">
                  <c:v>Bovine Viral Diarrhea</c:v>
                </c:pt>
                <c:pt idx="24">
                  <c:v>Kecelakaan</c:v>
                </c:pt>
                <c:pt idx="25">
                  <c:v>Pneumonia</c:v>
                </c:pt>
                <c:pt idx="26">
                  <c:v>Mastitis</c:v>
                </c:pt>
                <c:pt idx="27">
                  <c:v>demodex</c:v>
                </c:pt>
                <c:pt idx="28">
                  <c:v>Retensio Secundinarum</c:v>
                </c:pt>
                <c:pt idx="29">
                  <c:v>Kekurangan Calsium</c:v>
                </c:pt>
                <c:pt idx="30">
                  <c:v>miasis</c:v>
                </c:pt>
                <c:pt idx="31">
                  <c:v>Tidak sakit</c:v>
                </c:pt>
                <c:pt idx="32">
                  <c:v>Transmissible gastro enteritis</c:v>
                </c:pt>
                <c:pt idx="33">
                  <c:v>Scabies</c:v>
                </c:pt>
                <c:pt idx="34">
                  <c:v>Cacingan</c:v>
                </c:pt>
                <c:pt idx="35">
                  <c:v>Bovine Ephemeral Fever</c:v>
                </c:pt>
              </c:strCache>
            </c:strRef>
          </c:cat>
          <c:val>
            <c:numRef>
              <c:f>Lembar10!$B$2:$B$37</c:f>
              <c:numCache>
                <c:formatCode>General</c:formatCode>
                <c:ptCount val="3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7</c:v>
                </c:pt>
                <c:pt idx="24">
                  <c:v>9</c:v>
                </c:pt>
                <c:pt idx="25">
                  <c:v>9</c:v>
                </c:pt>
                <c:pt idx="26">
                  <c:v>10</c:v>
                </c:pt>
                <c:pt idx="27">
                  <c:v>11</c:v>
                </c:pt>
                <c:pt idx="28">
                  <c:v>16</c:v>
                </c:pt>
                <c:pt idx="29">
                  <c:v>18</c:v>
                </c:pt>
                <c:pt idx="30">
                  <c:v>18</c:v>
                </c:pt>
                <c:pt idx="31">
                  <c:v>21</c:v>
                </c:pt>
                <c:pt idx="32">
                  <c:v>30</c:v>
                </c:pt>
                <c:pt idx="33">
                  <c:v>83</c:v>
                </c:pt>
                <c:pt idx="34">
                  <c:v>94</c:v>
                </c:pt>
                <c:pt idx="35">
                  <c:v>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827968"/>
        <c:axId val="195837952"/>
      </c:barChart>
      <c:catAx>
        <c:axId val="19582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837952"/>
        <c:crosses val="autoZero"/>
        <c:auto val="1"/>
        <c:lblAlgn val="ctr"/>
        <c:lblOffset val="100"/>
        <c:noMultiLvlLbl val="0"/>
      </c:catAx>
      <c:valAx>
        <c:axId val="19583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582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793B2-4A56-467B-8E16-B914F716EC9C}" type="datetimeFigureOut">
              <a:rPr lang="fr-FR" smtClean="0"/>
              <a:t>25/02/2015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7728-8D11-47B7-A92A-DF4C2E45A0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78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C7728-8D11-47B7-A92A-DF4C2E45A0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78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4" y="332656"/>
            <a:ext cx="1120514" cy="504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8" y="245593"/>
            <a:ext cx="652264" cy="678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khnas.com/id/rout?id=230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/>
          <a:lstStyle/>
          <a:p>
            <a:r>
              <a:rPr lang="en-AU" dirty="0" err="1" smtClean="0"/>
              <a:t>Modul</a:t>
            </a:r>
            <a:r>
              <a:rPr lang="en-AU" dirty="0" smtClean="0"/>
              <a:t> 16: </a:t>
            </a:r>
            <a:r>
              <a:rPr lang="nb-NO" dirty="0"/>
              <a:t>Menggunakan data dan laporan dari sistem iSIKHNAS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7"/>
            <a:ext cx="6400800" cy="1225857"/>
          </a:xfrm>
        </p:spPr>
        <p:txBody>
          <a:bodyPr/>
          <a:lstStyle/>
          <a:p>
            <a:r>
              <a:rPr lang="en-AU" dirty="0" smtClean="0"/>
              <a:t>K</a:t>
            </a:r>
            <a:r>
              <a:rPr lang="id-ID" dirty="0" smtClean="0"/>
              <a:t>esehatan </a:t>
            </a:r>
            <a:r>
              <a:rPr lang="id-ID" dirty="0"/>
              <a:t>hewan dan produksi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9101"/>
            <a:ext cx="3600400" cy="20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Hati-hati!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Laporan </a:t>
            </a:r>
            <a:r>
              <a:rPr lang="id-ID" dirty="0"/>
              <a:t>yang menggunakan data dari jangka waktu yang panjang, atau area yang luas akan membutuhkan waktu lama untuk membuat. 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id-ID" dirty="0" smtClean="0"/>
              <a:t>Cobalah </a:t>
            </a:r>
            <a:r>
              <a:rPr lang="id-ID" dirty="0"/>
              <a:t>untuk membuat laporan yang ditargetkan yang hanya menggunakan data yang yang menarik langsung.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2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Penyakit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sz="4400" dirty="0" smtClean="0"/>
              <a:t>Contoh </a:t>
            </a:r>
            <a:r>
              <a:rPr lang="id-ID" sz="4400" dirty="0"/>
              <a:t>laporan tentang penyakit</a:t>
            </a:r>
            <a:endParaRPr lang="fr-FR" sz="4400" dirty="0"/>
          </a:p>
        </p:txBody>
      </p:sp>
      <p:pic>
        <p:nvPicPr>
          <p:cNvPr id="4" name="Gambar 4" descr="Laporan Tanda Umum per kabupaten per minggu (grafik) : Image unavailable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41" y="2656896"/>
            <a:ext cx="2665314" cy="193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ambar 5" descr="Grafik Tanda Umum yang banyak dilaporkan per hari : Image unavailabl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70512"/>
            <a:ext cx="3456384" cy="17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55">
            <a:off x="6220741" y="3227774"/>
            <a:ext cx="2051896" cy="277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ambar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8" y="4614308"/>
            <a:ext cx="2955380" cy="16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Jumlah</a:t>
            </a:r>
            <a:r>
              <a:rPr lang="en-US" b="1" dirty="0" smtClean="0"/>
              <a:t> </a:t>
            </a:r>
            <a:r>
              <a:rPr lang="en-US" b="1" dirty="0" err="1"/>
              <a:t>kasus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umum</a:t>
            </a:r>
            <a:r>
              <a:rPr lang="en-US" b="1" dirty="0"/>
              <a:t> </a:t>
            </a:r>
            <a:endParaRPr lang="fr-FR" dirty="0"/>
          </a:p>
        </p:txBody>
      </p:sp>
      <p:pic>
        <p:nvPicPr>
          <p:cNvPr id="4" name="Gambar 4" descr="Laporan Tanda Umum per kabupaten per minggu (grafik) : Image unavailabl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03" y="198884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42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/>
              <a:t>Tanda-tanda</a:t>
            </a:r>
            <a:r>
              <a:rPr lang="en-US" sz="4000" b="1" dirty="0"/>
              <a:t> </a:t>
            </a:r>
            <a:r>
              <a:rPr lang="en-US" sz="4000" b="1" dirty="0" err="1"/>
              <a:t>penyakit</a:t>
            </a:r>
            <a:r>
              <a:rPr lang="en-US" sz="4000" b="1" dirty="0"/>
              <a:t> yang </a:t>
            </a:r>
            <a:r>
              <a:rPr lang="en-US" sz="4000" b="1" dirty="0" err="1"/>
              <a:t>dilaporkan</a:t>
            </a:r>
            <a:r>
              <a:rPr lang="en-US" sz="4000" b="1" dirty="0"/>
              <a:t> per </a:t>
            </a:r>
            <a:r>
              <a:rPr lang="en-US" sz="4000" b="1" dirty="0" err="1" smtClean="0"/>
              <a:t>hari</a:t>
            </a:r>
            <a:r>
              <a:rPr lang="en-US" sz="4000" b="1" dirty="0" smtClean="0"/>
              <a:t>.  </a:t>
            </a:r>
            <a:r>
              <a:rPr lang="en-US" sz="4000" b="1" dirty="0" err="1" smtClean="0"/>
              <a:t>Ruminansia</a:t>
            </a:r>
            <a:r>
              <a:rPr lang="en-US" sz="4000" b="1" dirty="0" smtClean="0"/>
              <a:t> </a:t>
            </a:r>
            <a:r>
              <a:rPr lang="en-US" sz="4000" b="1" dirty="0" err="1"/>
              <a:t>Besar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4" name="Gambar 5" descr="Grafik Tanda Umum yang banyak dilaporkan per hari : Image unavailabl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61"/>
            <a:ext cx="6912770" cy="5188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767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diagnosa</a:t>
            </a:r>
            <a:r>
              <a:rPr lang="en-US" b="1" dirty="0"/>
              <a:t> </a:t>
            </a:r>
            <a:r>
              <a:rPr lang="en-US" b="1" dirty="0" err="1"/>
              <a:t>sementara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graphicFrame>
        <p:nvGraphicFramePr>
          <p:cNvPr id="4" name="Bagan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1089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942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7974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Kasus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diagnosa</a:t>
            </a:r>
            <a:r>
              <a:rPr lang="en-US" b="1" dirty="0"/>
              <a:t> </a:t>
            </a:r>
            <a:r>
              <a:rPr lang="en-US" b="1" dirty="0" err="1"/>
              <a:t>sementara</a:t>
            </a:r>
            <a:r>
              <a:rPr lang="en-US" b="1" dirty="0"/>
              <a:t> per species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023029"/>
              </p:ext>
            </p:extLst>
          </p:nvPr>
        </p:nvGraphicFramePr>
        <p:xfrm>
          <a:off x="457200" y="1854387"/>
          <a:ext cx="7524332" cy="10007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696"/>
                <a:gridCol w="834106"/>
                <a:gridCol w="834106"/>
                <a:gridCol w="834106"/>
                <a:gridCol w="834106"/>
                <a:gridCol w="834106"/>
                <a:gridCol w="834106"/>
              </a:tblGrid>
              <a:tr h="35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Diagnosa Sementara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anjing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ayam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domba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kambing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kucing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sapi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Bovine Ephemeral Fever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298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Bovine Viral Diarrhea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Cacingan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Colibacillosis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CRD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demodex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Dermatitis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Dermatophilosis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Distokia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Endometritis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Eutokia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Footrot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Hernia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Hipofungsi ovari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Indigesti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Infectious Bronchitis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Kecelakaan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Kekurangan Calsium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Malnutrisi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Mastitis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miasis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Newcastle Disease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Omphalitis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Papilloma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Pneumonia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Prolap uteri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Prolap vagina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Pruritus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radang mata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Retensio Secundinarum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Salmonellosis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Scabies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Silent Heat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Tidak sakit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35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Transmissible gastro enteritis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  <a:tr h="184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Tympany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endParaRPr lang="fr-FR" sz="1600">
                        <a:solidFill>
                          <a:srgbClr val="2E74B5"/>
                        </a:solidFill>
                        <a:effectLst/>
                        <a:latin typeface="Calibri"/>
                      </a:endParaRPr>
                    </a:p>
                  </a:txBody>
                  <a:tcPr marL="42030" marR="4203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fr-FR" sz="1600" dirty="0">
                        <a:solidFill>
                          <a:srgbClr val="2E74B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30" marR="420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8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78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Peta </a:t>
            </a:r>
            <a:r>
              <a:rPr lang="en-US" b="1" dirty="0" err="1"/>
              <a:t>Sebaran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HPAI </a:t>
            </a:r>
            <a:r>
              <a:rPr lang="fr-FR" b="1" dirty="0"/>
              <a:t/>
            </a:r>
            <a:br>
              <a:rPr lang="fr-FR" b="1" dirty="0"/>
            </a:br>
            <a:r>
              <a:rPr lang="en-US" b="1" dirty="0" err="1"/>
              <a:t>Januari</a:t>
            </a:r>
            <a:r>
              <a:rPr lang="en-US" b="1" dirty="0"/>
              <a:t> 2015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4" name="Gambar 1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2534"/>
            <a:ext cx="8229600" cy="41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8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Download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Untuk men-download </a:t>
            </a:r>
            <a:r>
              <a:rPr lang="id-ID" dirty="0" smtClean="0"/>
              <a:t>data</a:t>
            </a:r>
            <a:r>
              <a:rPr lang="en-AU" dirty="0" smtClean="0"/>
              <a:t> </a:t>
            </a:r>
            <a:r>
              <a:rPr lang="en-AU" dirty="0" err="1" smtClean="0"/>
              <a:t>atau</a:t>
            </a:r>
            <a:r>
              <a:rPr lang="en-AU" dirty="0" smtClean="0"/>
              <a:t> </a:t>
            </a:r>
            <a:r>
              <a:rPr lang="id-ID" dirty="0" smtClean="0"/>
              <a:t>peta</a:t>
            </a:r>
            <a:r>
              <a:rPr lang="en-AU" dirty="0" smtClean="0"/>
              <a:t> </a:t>
            </a:r>
            <a:r>
              <a:rPr lang="id-ID" dirty="0" smtClean="0"/>
              <a:t>klik </a:t>
            </a:r>
            <a:r>
              <a:rPr lang="id-ID" dirty="0"/>
              <a:t>tombol </a:t>
            </a:r>
            <a:r>
              <a:rPr lang="id-ID" dirty="0" smtClean="0"/>
              <a:t>ini</a:t>
            </a:r>
            <a:endParaRPr lang="en-AU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27425" r="11345" b="22731"/>
          <a:stretch/>
        </p:blipFill>
        <p:spPr>
          <a:xfrm>
            <a:off x="2288448" y="2708920"/>
            <a:ext cx="4446100" cy="1325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3" t="19539" r="5969" b="25828"/>
          <a:stretch/>
        </p:blipFill>
        <p:spPr>
          <a:xfrm>
            <a:off x="2915816" y="4509120"/>
            <a:ext cx="3479230" cy="138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27425" r="11345" b="22731"/>
          <a:stretch/>
        </p:blipFill>
        <p:spPr>
          <a:xfrm>
            <a:off x="1080816" y="2348880"/>
            <a:ext cx="6861364" cy="20456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97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95262"/>
            <a:ext cx="8620125" cy="64674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9552" y="213285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41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45225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 smtClean="0"/>
              <a:t>Menu </a:t>
            </a:r>
            <a:r>
              <a:rPr lang="en-AU" dirty="0" err="1" smtClean="0"/>
              <a:t>Laporan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id-ID" dirty="0"/>
              <a:t>Ingat: Menu berbeda untuk setiap jenis pengguna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638"/>
            <a:ext cx="2826310" cy="6178898"/>
          </a:xfrm>
        </p:spPr>
      </p:pic>
    </p:spTree>
    <p:extLst>
      <p:ext uri="{BB962C8B-B14F-4D97-AF65-F5344CB8AC3E}">
        <p14:creationId xmlns:p14="http://schemas.microsoft.com/office/powerpoint/2010/main" val="412390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80975"/>
            <a:ext cx="8610600" cy="64960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71900" y="18097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3980794" y="71066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519237"/>
            <a:ext cx="4829175" cy="38195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05384" y="234888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5436096" y="495280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437" y="1514474"/>
            <a:ext cx="4838700" cy="3829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87409" y="249289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36096" y="495280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509712"/>
            <a:ext cx="4848225" cy="3838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28184" y="484764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Ingat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3391316"/>
            <a:ext cx="2880320" cy="2841179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CTRL + 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 to Columns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Delimited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67235"/>
            <a:ext cx="8229600" cy="13681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File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smtClean="0"/>
              <a:t>MS Excel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71600" y="3424158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712168" y="366793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2383" y="339131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18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90500"/>
            <a:ext cx="8610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399" y="620688"/>
            <a:ext cx="8229600" cy="3370386"/>
          </a:xfrm>
        </p:spPr>
        <p:txBody>
          <a:bodyPr>
            <a:normAutofit/>
          </a:bodyPr>
          <a:lstStyle/>
          <a:p>
            <a:r>
              <a:rPr lang="en-AU" sz="6600" b="1" dirty="0" err="1" smtClean="0"/>
              <a:t>Simpan</a:t>
            </a:r>
            <a:r>
              <a:rPr lang="en-AU" sz="6600" b="1" dirty="0" smtClean="0"/>
              <a:t> </a:t>
            </a:r>
            <a:r>
              <a:rPr lang="en-AU" sz="6600" b="1" dirty="0" err="1" smtClean="0"/>
              <a:t>Laporan</a:t>
            </a:r>
            <a:r>
              <a:rPr lang="en-AU" sz="6600" b="1" dirty="0" smtClean="0"/>
              <a:t> </a:t>
            </a:r>
            <a:r>
              <a:rPr lang="en-AU" sz="6600" b="1" dirty="0" err="1" smtClean="0"/>
              <a:t>Grafik</a:t>
            </a:r>
            <a:r>
              <a:rPr lang="en-AU" sz="6600" b="1" dirty="0" smtClean="0"/>
              <a:t> </a:t>
            </a:r>
            <a:br>
              <a:rPr lang="en-AU" sz="6600" b="1" dirty="0" smtClean="0"/>
            </a:br>
            <a:r>
              <a:rPr lang="en-AU" sz="6600" b="1" dirty="0" smtClean="0"/>
              <a:t/>
            </a:r>
            <a:br>
              <a:rPr lang="en-AU" sz="6600" b="1" dirty="0" smtClean="0"/>
            </a:br>
            <a:r>
              <a:rPr lang="en-AU" sz="6600" b="1" dirty="0" err="1" smtClean="0"/>
              <a:t>atau</a:t>
            </a:r>
            <a:endParaRPr lang="fr-FR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3" t="19539" r="5969" b="25828"/>
          <a:stretch/>
        </p:blipFill>
        <p:spPr>
          <a:xfrm>
            <a:off x="2123728" y="4221088"/>
            <a:ext cx="4776715" cy="19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endParaRPr lang="en-US" dirty="0" smtClean="0"/>
          </a:p>
          <a:p>
            <a:pPr lvl="1"/>
            <a:r>
              <a:rPr lang="en-US" dirty="0" smtClean="0"/>
              <a:t>Copy Image</a:t>
            </a:r>
          </a:p>
          <a:p>
            <a:pPr lvl="1"/>
            <a:r>
              <a:rPr lang="en-US" dirty="0" smtClean="0"/>
              <a:t>Save Image As (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70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6" y="138890"/>
            <a:ext cx="8701407" cy="65802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84168" y="2795665"/>
            <a:ext cx="504056" cy="487552"/>
          </a:xfrm>
          <a:prstGeom prst="ellipse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43285" y="3316797"/>
            <a:ext cx="504056" cy="487552"/>
          </a:xfrm>
          <a:prstGeom prst="ellipse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6" y="138890"/>
            <a:ext cx="8701407" cy="65802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06312" y="551723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Terbaru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id-ID" sz="4000" dirty="0" smtClean="0"/>
              <a:t>Laporan </a:t>
            </a:r>
            <a:r>
              <a:rPr lang="id-ID" sz="4000" dirty="0"/>
              <a:t>baru sedang dibuat sepanjang waktu. Cek di sini secara teratur untuk laporan baru tetapi juga memeriksa di bagian laporan yang berbeda dari menu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48102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42875"/>
            <a:ext cx="8715375" cy="657225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57200" y="5013176"/>
            <a:ext cx="658416" cy="7920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0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3 0.15208 L -0.0033 0.2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Save Image 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Isi </a:t>
            </a:r>
            <a:r>
              <a:rPr lang="en-US" dirty="0" err="1" smtClean="0"/>
              <a:t>nama</a:t>
            </a:r>
            <a:r>
              <a:rPr lang="en-US" dirty="0" smtClean="0"/>
              <a:t> file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152525"/>
            <a:ext cx="6486525" cy="4552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10368" y="450912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2160" y="521792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Mengubah</a:t>
            </a:r>
            <a:r>
              <a:rPr lang="en-US" dirty="0" smtClean="0"/>
              <a:t> Word </a:t>
            </a:r>
            <a:r>
              <a:rPr lang="en-US" dirty="0" err="1" smtClean="0"/>
              <a:t>Menjadi</a:t>
            </a:r>
            <a:r>
              <a:rPr lang="en-US" dirty="0" smtClean="0"/>
              <a:t>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Ms. Office 2003</a:t>
            </a:r>
          </a:p>
          <a:p>
            <a:pPr lvl="1"/>
            <a:r>
              <a:rPr lang="en-US" dirty="0"/>
              <a:t>Install </a:t>
            </a:r>
            <a:r>
              <a:rPr lang="en-US" dirty="0" smtClean="0"/>
              <a:t>pdf4free</a:t>
            </a:r>
            <a:endParaRPr lang="en-US" dirty="0"/>
          </a:p>
          <a:p>
            <a:r>
              <a:rPr lang="en-US" dirty="0" smtClean="0"/>
              <a:t>Ms. Office 2007</a:t>
            </a:r>
          </a:p>
          <a:p>
            <a:pPr lvl="1"/>
            <a:r>
              <a:rPr lang="en-US" dirty="0"/>
              <a:t>Install </a:t>
            </a:r>
            <a:r>
              <a:rPr lang="en-US" i="1" dirty="0" smtClean="0"/>
              <a:t>add-ons </a:t>
            </a:r>
            <a:r>
              <a:rPr lang="en-US" dirty="0" err="1" smtClean="0"/>
              <a:t>SaveAsPDFandXPS</a:t>
            </a:r>
            <a:endParaRPr lang="en-US" dirty="0" smtClean="0"/>
          </a:p>
          <a:p>
            <a:r>
              <a:rPr lang="en-US" dirty="0" smtClean="0"/>
              <a:t>Ms. Office 2010/2013</a:t>
            </a:r>
          </a:p>
        </p:txBody>
      </p:sp>
    </p:spTree>
    <p:extLst>
      <p:ext uri="{BB962C8B-B14F-4D97-AF65-F5344CB8AC3E}">
        <p14:creationId xmlns:p14="http://schemas.microsoft.com/office/powerpoint/2010/main" val="728533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Install </a:t>
            </a:r>
            <a:r>
              <a:rPr lang="en-US" dirty="0"/>
              <a:t>pdf4free</a:t>
            </a:r>
          </a:p>
          <a:p>
            <a:r>
              <a:rPr lang="en-US" sz="2800" dirty="0" err="1" smtClean="0"/>
              <a:t>Buka</a:t>
            </a:r>
            <a:r>
              <a:rPr lang="en-US" sz="2800" dirty="0" smtClean="0"/>
              <a:t> file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diubah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pdf</a:t>
            </a:r>
          </a:p>
          <a:p>
            <a:r>
              <a:rPr lang="en-US" sz="2800" dirty="0" smtClean="0"/>
              <a:t>File </a:t>
            </a:r>
            <a:r>
              <a:rPr lang="en-US" sz="2800" dirty="0" smtClean="0">
                <a:sym typeface="Wingdings" panose="05000000000000000000" pitchFamily="2" charset="2"/>
              </a:rPr>
              <a:t> print  </a:t>
            </a:r>
            <a:r>
              <a:rPr lang="en-US" sz="2800" dirty="0" err="1" smtClean="0">
                <a:sym typeface="Wingdings" panose="05000000000000000000" pitchFamily="2" charset="2"/>
              </a:rPr>
              <a:t>ubah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pilihan</a:t>
            </a:r>
            <a:r>
              <a:rPr lang="en-US" sz="2800" dirty="0" smtClean="0">
                <a:sym typeface="Wingdings" panose="05000000000000000000" pitchFamily="2" charset="2"/>
              </a:rPr>
              <a:t> printer </a:t>
            </a:r>
            <a:r>
              <a:rPr lang="en-US" sz="2800" dirty="0" err="1" smtClean="0">
                <a:sym typeface="Wingdings" panose="05000000000000000000" pitchFamily="2" charset="2"/>
              </a:rPr>
              <a:t>menjadi</a:t>
            </a:r>
            <a:r>
              <a:rPr lang="en-US" sz="2800" dirty="0" smtClean="0">
                <a:sym typeface="Wingdings" panose="05000000000000000000" pitchFamily="2" charset="2"/>
              </a:rPr>
              <a:t> PDF4U Adobe PDF Creator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467643"/>
            <a:ext cx="4410075" cy="47910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04135" y="375553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36877" y="375553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840933" y="236781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06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268760"/>
            <a:ext cx="6534150" cy="46005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43808" y="465313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2160" y="534135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8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133475"/>
            <a:ext cx="6791325" cy="4591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19971" y="263691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77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Install </a:t>
            </a:r>
            <a:r>
              <a:rPr lang="en-US" sz="3200" i="1" dirty="0"/>
              <a:t>add-ons </a:t>
            </a:r>
            <a:r>
              <a:rPr lang="en-US" sz="3200" dirty="0" err="1"/>
              <a:t>SaveAsPDFandXPS</a:t>
            </a:r>
            <a:endParaRPr lang="en-US" sz="3200" dirty="0"/>
          </a:p>
          <a:p>
            <a:r>
              <a:rPr lang="en-US" dirty="0" err="1" smtClean="0"/>
              <a:t>Buka</a:t>
            </a:r>
            <a:r>
              <a:rPr lang="en-US" dirty="0" smtClean="0"/>
              <a:t> file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PDF</a:t>
            </a:r>
          </a:p>
          <a:p>
            <a:r>
              <a:rPr lang="en-US" dirty="0"/>
              <a:t>File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Save as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Pilih</a:t>
            </a:r>
            <a:r>
              <a:rPr lang="en-US" dirty="0" smtClean="0">
                <a:sym typeface="Wingdings" panose="05000000000000000000" pitchFamily="2" charset="2"/>
              </a:rPr>
              <a:t> PDF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Isi </a:t>
            </a:r>
            <a:r>
              <a:rPr lang="en-US" dirty="0" err="1" smtClean="0">
                <a:sym typeface="Wingdings" panose="05000000000000000000" pitchFamily="2" charset="2"/>
              </a:rPr>
              <a:t>nama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filenya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lokasi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tempat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penyimpan</a:t>
            </a:r>
            <a:r>
              <a:rPr lang="en-US" dirty="0" smtClean="0">
                <a:sym typeface="Wingdings" panose="05000000000000000000" pitchFamily="2" charset="2"/>
              </a:rPr>
              <a:t> file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Publish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10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24744"/>
            <a:ext cx="4133850" cy="46386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15716" y="118110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983357" y="282820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24128" y="3329048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48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64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932" y="781916"/>
            <a:ext cx="4268135" cy="4319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824027" y="46134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28083" y="313185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9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/>
          <a:lstStyle/>
          <a:p>
            <a:r>
              <a:rPr lang="en-AU" b="1" dirty="0" err="1" smtClean="0"/>
              <a:t>Jenis</a:t>
            </a:r>
            <a:r>
              <a:rPr lang="en-AU" b="1" dirty="0" smtClean="0"/>
              <a:t> </a:t>
            </a:r>
            <a:r>
              <a:rPr lang="en-AU" b="1" dirty="0" err="1" smtClean="0"/>
              <a:t>Laporan</a:t>
            </a:r>
            <a:endParaRPr lang="fr-FR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57" y="274638"/>
            <a:ext cx="1946564" cy="602508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13008" r="24822"/>
          <a:stretch/>
        </p:blipFill>
        <p:spPr>
          <a:xfrm>
            <a:off x="2668303" y="3439631"/>
            <a:ext cx="880557" cy="103957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20876" r="3842" b="9217"/>
          <a:stretch/>
        </p:blipFill>
        <p:spPr>
          <a:xfrm>
            <a:off x="2591378" y="1782417"/>
            <a:ext cx="1034406" cy="998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3968" y="206084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/>
              <a:t>Peta</a:t>
            </a:r>
            <a:endParaRPr lang="fr-FR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371703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err="1" smtClean="0"/>
              <a:t>Grafik</a:t>
            </a:r>
            <a:endParaRPr lang="fr-FR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16002"/>
          <a:stretch/>
        </p:blipFill>
        <p:spPr>
          <a:xfrm>
            <a:off x="2615984" y="5085184"/>
            <a:ext cx="985194" cy="10778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12492" y="543942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err="1" smtClean="0"/>
              <a:t>Tabel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592738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/>
              <a:t>file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Microsoft Word </a:t>
            </a:r>
            <a:r>
              <a:rPr lang="en-US" dirty="0" smtClean="0"/>
              <a:t>2010</a:t>
            </a:r>
            <a:endParaRPr lang="en-US" dirty="0"/>
          </a:p>
          <a:p>
            <a:r>
              <a:rPr lang="en-US" dirty="0" err="1" smtClean="0"/>
              <a:t>Klik</a:t>
            </a:r>
            <a:r>
              <a:rPr lang="en-US" dirty="0"/>
              <a:t> </a:t>
            </a:r>
            <a:r>
              <a:rPr lang="en-US" b="1" dirty="0"/>
              <a:t>File &gt; Save &amp; Send &gt; Create PDF/XPS Document &gt; Create </a:t>
            </a:r>
            <a:r>
              <a:rPr lang="en-US" b="1" dirty="0" smtClean="0"/>
              <a:t>PDF/XPS</a:t>
            </a:r>
            <a:endParaRPr lang="en-US" dirty="0" smtClean="0"/>
          </a:p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file </a:t>
            </a:r>
            <a:r>
              <a:rPr lang="en-US" dirty="0" err="1"/>
              <a:t>tersebut</a:t>
            </a:r>
            <a:r>
              <a:rPr lang="en-US" dirty="0"/>
              <a:t> &gt;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type file </a:t>
            </a:r>
            <a:r>
              <a:rPr lang="en-US" dirty="0" smtClean="0">
                <a:solidFill>
                  <a:srgbClr val="FF0000"/>
                </a:solidFill>
              </a:rPr>
              <a:t>pdf</a:t>
            </a:r>
            <a:r>
              <a:rPr lang="en-US" dirty="0" smtClean="0"/>
              <a:t>&gt;</a:t>
            </a:r>
            <a:r>
              <a:rPr lang="en-US" b="1" dirty="0" smtClean="0"/>
              <a:t>Publish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9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72816"/>
            <a:ext cx="5312282" cy="37823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63999" y="184397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331640" y="431107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072411" y="479862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28184" y="361940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8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738" y="1485600"/>
            <a:ext cx="5052524" cy="46281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87128" y="4264078"/>
            <a:ext cx="967746" cy="337071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496393" y="561861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080500" y="4475197"/>
            <a:ext cx="967746" cy="337071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51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Buka</a:t>
            </a:r>
            <a:r>
              <a:rPr lang="en-US" dirty="0"/>
              <a:t> file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Microsoft Word </a:t>
            </a:r>
            <a:r>
              <a:rPr lang="en-US" dirty="0" smtClean="0"/>
              <a:t>2013</a:t>
            </a:r>
            <a:endParaRPr lang="en-US" dirty="0"/>
          </a:p>
          <a:p>
            <a:r>
              <a:rPr lang="en-US" dirty="0" err="1"/>
              <a:t>Klik</a:t>
            </a:r>
            <a:r>
              <a:rPr lang="en-US" dirty="0"/>
              <a:t> </a:t>
            </a:r>
            <a:r>
              <a:rPr lang="en-US" b="1" dirty="0"/>
              <a:t>File &gt; </a:t>
            </a:r>
            <a:r>
              <a:rPr lang="en-US" b="1" dirty="0" smtClean="0"/>
              <a:t>Export&gt; </a:t>
            </a:r>
            <a:r>
              <a:rPr lang="en-US" b="1" dirty="0"/>
              <a:t>Create PDF/XPS Document &gt; Create PDF/XPS</a:t>
            </a:r>
            <a:endParaRPr lang="en-US" dirty="0"/>
          </a:p>
          <a:p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file </a:t>
            </a:r>
            <a:r>
              <a:rPr lang="en-US" dirty="0" err="1"/>
              <a:t>tersebut</a:t>
            </a:r>
            <a:r>
              <a:rPr lang="en-US" dirty="0"/>
              <a:t> &gt;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type file </a:t>
            </a:r>
            <a:r>
              <a:rPr lang="en-US" dirty="0">
                <a:solidFill>
                  <a:srgbClr val="FF0000"/>
                </a:solidFill>
              </a:rPr>
              <a:t>pdf</a:t>
            </a:r>
            <a:r>
              <a:rPr lang="en-US" dirty="0"/>
              <a:t>&gt;</a:t>
            </a:r>
            <a:r>
              <a:rPr lang="en-US" b="1" dirty="0"/>
              <a:t>Publish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80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847725"/>
            <a:ext cx="6762750" cy="51625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38597" y="105273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6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838200"/>
            <a:ext cx="6772275" cy="5181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9943" y="400506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55776" y="213285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372200" y="400506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70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85787"/>
            <a:ext cx="6477000" cy="56864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1989" y="388573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863039" y="421143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825896" y="574810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35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2010/2013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Save as</a:t>
            </a:r>
          </a:p>
          <a:p>
            <a:pPr lvl="1"/>
            <a:r>
              <a:rPr lang="en-US" dirty="0" err="1" smtClean="0"/>
              <a:t>Muncul</a:t>
            </a:r>
            <a:r>
              <a:rPr lang="en-US" dirty="0" smtClean="0"/>
              <a:t> dialog</a:t>
            </a:r>
          </a:p>
          <a:p>
            <a:pPr lvl="1"/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endParaRPr lang="en-US" dirty="0" smtClean="0"/>
          </a:p>
          <a:p>
            <a:pPr lvl="1"/>
            <a:r>
              <a:rPr lang="en-US" dirty="0" err="1" smtClean="0"/>
              <a:t>Ubah</a:t>
            </a:r>
            <a:r>
              <a:rPr lang="en-US" dirty="0" smtClean="0"/>
              <a:t> type </a:t>
            </a:r>
            <a:r>
              <a:rPr lang="en-US" dirty="0" err="1" smtClean="0"/>
              <a:t>menjadi</a:t>
            </a:r>
            <a:r>
              <a:rPr lang="en-US" dirty="0" smtClean="0"/>
              <a:t> pdf</a:t>
            </a:r>
          </a:p>
          <a:p>
            <a:pPr lvl="1"/>
            <a:r>
              <a:rPr lang="en-US" dirty="0" smtClean="0"/>
              <a:t>Save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181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852487"/>
            <a:ext cx="6772275" cy="515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3834" y="293549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19971" y="269172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24228" y="361940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872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39" y="862968"/>
            <a:ext cx="6491122" cy="51320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51035" y="390158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39441" y="50851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4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062" y="0"/>
            <a:ext cx="5050904" cy="1616393"/>
          </a:xfrm>
        </p:spPr>
        <p:txBody>
          <a:bodyPr>
            <a:normAutofit/>
          </a:bodyPr>
          <a:lstStyle/>
          <a:p>
            <a:r>
              <a:rPr lang="en-AU" b="1" dirty="0" smtClean="0"/>
              <a:t>Menu “drop down”</a:t>
            </a:r>
            <a:endParaRPr lang="fr-F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0" y="692696"/>
            <a:ext cx="2777954" cy="5506478"/>
          </a:xfr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843808" y="1922550"/>
            <a:ext cx="1080120" cy="92474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39136" y="4998731"/>
            <a:ext cx="3100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dirty="0"/>
              <a:t>menu diperluas</a:t>
            </a:r>
            <a:endParaRPr lang="fr-FR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970969" y="4293096"/>
            <a:ext cx="1080120" cy="98885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23928" y="2524127"/>
            <a:ext cx="3130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dirty="0"/>
              <a:t>menu dikontrak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16852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id-ID" dirty="0" smtClean="0"/>
              <a:t>Laporan </a:t>
            </a:r>
            <a:r>
              <a:rPr lang="id-ID" dirty="0"/>
              <a:t>arus tersedia di 25 Februari 2015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9101"/>
            <a:ext cx="3600400" cy="203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7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Tanda</a:t>
            </a:r>
            <a:r>
              <a:rPr lang="en-AU" dirty="0" smtClean="0"/>
              <a:t> </a:t>
            </a:r>
            <a:r>
              <a:rPr lang="en-AU" dirty="0" err="1" smtClean="0"/>
              <a:t>Umum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8775"/>
            <a:r>
              <a:rPr lang="fr-FR" dirty="0" err="1" smtClean="0"/>
              <a:t>Tanda</a:t>
            </a:r>
            <a:r>
              <a:rPr lang="fr-FR" dirty="0" smtClean="0"/>
              <a:t> </a:t>
            </a:r>
            <a:r>
              <a:rPr lang="fr-FR" dirty="0" err="1"/>
              <a:t>Umum</a:t>
            </a:r>
            <a:r>
              <a:rPr lang="fr-FR" dirty="0"/>
              <a:t> yang </a:t>
            </a:r>
            <a:r>
              <a:rPr lang="fr-FR" dirty="0" err="1"/>
              <a:t>banyak</a:t>
            </a:r>
            <a:r>
              <a:rPr lang="fr-FR" dirty="0"/>
              <a:t> </a:t>
            </a:r>
            <a:r>
              <a:rPr lang="fr-FR" dirty="0" err="1"/>
              <a:t>dilaporkan</a:t>
            </a:r>
            <a:r>
              <a:rPr lang="fr-FR" dirty="0"/>
              <a:t> per </a:t>
            </a:r>
            <a:r>
              <a:rPr lang="fr-FR" dirty="0" err="1"/>
              <a:t>hari</a:t>
            </a:r>
            <a:endParaRPr lang="fr-FR" dirty="0"/>
          </a:p>
          <a:p>
            <a:pPr marL="358775"/>
            <a:r>
              <a:rPr lang="fr-FR" dirty="0" err="1" smtClean="0"/>
              <a:t>Penyakit</a:t>
            </a:r>
            <a:r>
              <a:rPr lang="fr-FR" dirty="0" smtClean="0"/>
              <a:t> </a:t>
            </a:r>
            <a:r>
              <a:rPr lang="fr-FR" dirty="0" err="1"/>
              <a:t>lain</a:t>
            </a:r>
            <a:endParaRPr lang="fr-FR" dirty="0"/>
          </a:p>
          <a:p>
            <a:pPr marL="358775"/>
            <a:r>
              <a:rPr lang="fr-FR" dirty="0" err="1" smtClean="0"/>
              <a:t>Diagnosa</a:t>
            </a:r>
            <a:r>
              <a:rPr lang="fr-FR" dirty="0" smtClean="0"/>
              <a:t> </a:t>
            </a:r>
            <a:r>
              <a:rPr lang="fr-FR" dirty="0" err="1"/>
              <a:t>Banding</a:t>
            </a:r>
            <a:r>
              <a:rPr lang="fr-FR" dirty="0"/>
              <a:t> per </a:t>
            </a:r>
            <a:r>
              <a:rPr lang="fr-FR" dirty="0" err="1"/>
              <a:t>Spesies</a:t>
            </a:r>
            <a:r>
              <a:rPr lang="fr-FR" dirty="0"/>
              <a:t> per </a:t>
            </a:r>
            <a:r>
              <a:rPr lang="fr-FR" dirty="0" err="1"/>
              <a:t>Tanda</a:t>
            </a:r>
            <a:endParaRPr lang="fr-FR" dirty="0"/>
          </a:p>
          <a:p>
            <a:pPr marL="358775"/>
            <a:r>
              <a:rPr lang="fr-FR" dirty="0" err="1" smtClean="0"/>
              <a:t>Tanda</a:t>
            </a:r>
            <a:r>
              <a:rPr lang="fr-FR" dirty="0" smtClean="0"/>
              <a:t> </a:t>
            </a:r>
            <a:r>
              <a:rPr lang="fr-FR" dirty="0"/>
              <a:t>per </a:t>
            </a:r>
            <a:r>
              <a:rPr lang="fr-FR" dirty="0" err="1"/>
              <a:t>spesies</a:t>
            </a:r>
            <a:r>
              <a:rPr lang="fr-FR" dirty="0"/>
              <a:t> per </a:t>
            </a:r>
            <a:r>
              <a:rPr lang="fr-FR" dirty="0" err="1"/>
              <a:t>diagnosa</a:t>
            </a:r>
            <a:r>
              <a:rPr lang="fr-FR" dirty="0"/>
              <a:t> </a:t>
            </a:r>
            <a:r>
              <a:rPr lang="fr-FR" dirty="0" err="1"/>
              <a:t>banding</a:t>
            </a:r>
            <a:endParaRPr lang="fr-FR" dirty="0"/>
          </a:p>
          <a:p>
            <a:pPr marL="358775"/>
            <a:r>
              <a:rPr lang="fr-FR" dirty="0" err="1" smtClean="0"/>
              <a:t>Tanda</a:t>
            </a:r>
            <a:r>
              <a:rPr lang="fr-FR" dirty="0" smtClean="0"/>
              <a:t> </a:t>
            </a:r>
            <a:r>
              <a:rPr lang="fr-FR" dirty="0" err="1"/>
              <a:t>Umum</a:t>
            </a:r>
            <a:r>
              <a:rPr lang="fr-FR" dirty="0"/>
              <a:t> per </a:t>
            </a:r>
            <a:r>
              <a:rPr lang="fr-FR" dirty="0" err="1"/>
              <a:t>Kabupaten</a:t>
            </a:r>
            <a:r>
              <a:rPr lang="fr-FR" dirty="0"/>
              <a:t> per </a:t>
            </a:r>
            <a:r>
              <a:rPr lang="fr-FR" dirty="0" err="1"/>
              <a:t>minggu</a:t>
            </a:r>
            <a:endParaRPr lang="fr-FR" dirty="0"/>
          </a:p>
          <a:p>
            <a:pPr marL="358775"/>
            <a:r>
              <a:rPr lang="fr-FR" dirty="0" err="1" smtClean="0"/>
              <a:t>Jumlah</a:t>
            </a:r>
            <a:r>
              <a:rPr lang="fr-FR" dirty="0" smtClean="0"/>
              <a:t> </a:t>
            </a:r>
            <a:r>
              <a:rPr lang="fr-FR" dirty="0" err="1"/>
              <a:t>kasus</a:t>
            </a:r>
            <a:r>
              <a:rPr lang="fr-FR" dirty="0"/>
              <a:t> </a:t>
            </a:r>
            <a:r>
              <a:rPr lang="fr-FR" dirty="0" err="1"/>
              <a:t>berdasarkan</a:t>
            </a:r>
            <a:r>
              <a:rPr lang="fr-FR" dirty="0"/>
              <a:t> </a:t>
            </a:r>
            <a:r>
              <a:rPr lang="fr-FR" dirty="0" err="1"/>
              <a:t>tanda</a:t>
            </a:r>
            <a:r>
              <a:rPr lang="fr-FR" dirty="0"/>
              <a:t> </a:t>
            </a:r>
            <a:r>
              <a:rPr lang="fr-FR" dirty="0" err="1"/>
              <a:t>penyakit</a:t>
            </a:r>
            <a:r>
              <a:rPr lang="fr-FR" dirty="0"/>
              <a:t> per </a:t>
            </a:r>
            <a:r>
              <a:rPr lang="fr-FR" dirty="0" err="1" smtClean="0"/>
              <a:t>minggu</a:t>
            </a:r>
            <a:endParaRPr lang="fr-FR" dirty="0" smtClean="0"/>
          </a:p>
          <a:p>
            <a:pPr marL="358775"/>
            <a:r>
              <a:rPr lang="fr-FR" dirty="0" err="1" smtClean="0"/>
              <a:t>Jumlah</a:t>
            </a:r>
            <a:r>
              <a:rPr lang="fr-FR" dirty="0" smtClean="0"/>
              <a:t> </a:t>
            </a:r>
            <a:r>
              <a:rPr lang="fr-FR" dirty="0" err="1"/>
              <a:t>kasus</a:t>
            </a:r>
            <a:r>
              <a:rPr lang="fr-FR" dirty="0"/>
              <a:t> </a:t>
            </a:r>
            <a:r>
              <a:rPr lang="fr-FR" dirty="0" err="1"/>
              <a:t>berdasarkan</a:t>
            </a:r>
            <a:r>
              <a:rPr lang="fr-FR" dirty="0"/>
              <a:t> </a:t>
            </a:r>
            <a:r>
              <a:rPr lang="fr-FR" dirty="0" err="1"/>
              <a:t>diagnosa</a:t>
            </a:r>
            <a:r>
              <a:rPr lang="fr-FR" dirty="0"/>
              <a:t> </a:t>
            </a:r>
            <a:r>
              <a:rPr lang="fr-FR" dirty="0" err="1"/>
              <a:t>sementara</a:t>
            </a:r>
            <a:r>
              <a:rPr lang="fr-FR" dirty="0"/>
              <a:t> per </a:t>
            </a:r>
            <a:r>
              <a:rPr lang="fr-FR" dirty="0" err="1" smtClean="0"/>
              <a:t>minggu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848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Sindrom</a:t>
            </a:r>
            <a:r>
              <a:rPr lang="en-AU" dirty="0" smtClean="0"/>
              <a:t> </a:t>
            </a:r>
            <a:r>
              <a:rPr lang="en-AU" dirty="0" err="1" smtClean="0"/>
              <a:t>Prioritas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 smtClean="0"/>
              <a:t>Sindrom</a:t>
            </a:r>
            <a:r>
              <a:rPr lang="fr-FR" dirty="0" smtClean="0"/>
              <a:t> </a:t>
            </a:r>
            <a:r>
              <a:rPr lang="fr-FR" dirty="0" err="1"/>
              <a:t>Prioritas</a:t>
            </a:r>
            <a:r>
              <a:rPr lang="fr-FR" dirty="0"/>
              <a:t> per </a:t>
            </a:r>
            <a:r>
              <a:rPr lang="fr-FR" dirty="0" err="1"/>
              <a:t>spesies</a:t>
            </a:r>
            <a:endParaRPr lang="fr-FR" dirty="0"/>
          </a:p>
          <a:p>
            <a:r>
              <a:rPr lang="fr-FR" dirty="0" err="1" smtClean="0"/>
              <a:t>Sindrom</a:t>
            </a:r>
            <a:r>
              <a:rPr lang="fr-FR" dirty="0" smtClean="0"/>
              <a:t> </a:t>
            </a:r>
            <a:r>
              <a:rPr lang="fr-FR" dirty="0" err="1"/>
              <a:t>Prioritas</a:t>
            </a:r>
            <a:r>
              <a:rPr lang="fr-FR" dirty="0"/>
              <a:t> per </a:t>
            </a:r>
            <a:r>
              <a:rPr lang="fr-FR" dirty="0" err="1"/>
              <a:t>Kabupaten</a:t>
            </a:r>
            <a:r>
              <a:rPr lang="fr-FR" dirty="0"/>
              <a:t> per </a:t>
            </a:r>
            <a:r>
              <a:rPr lang="fr-FR" dirty="0" err="1"/>
              <a:t>minggu</a:t>
            </a:r>
            <a:endParaRPr lang="fr-FR" dirty="0"/>
          </a:p>
          <a:p>
            <a:r>
              <a:rPr lang="fr-FR" dirty="0" err="1" smtClean="0"/>
              <a:t>Laporan</a:t>
            </a:r>
            <a:r>
              <a:rPr lang="fr-FR" dirty="0" smtClean="0"/>
              <a:t> </a:t>
            </a:r>
            <a:r>
              <a:rPr lang="fr-FR" dirty="0" err="1"/>
              <a:t>negatif</a:t>
            </a:r>
            <a:endParaRPr lang="fr-FR" dirty="0"/>
          </a:p>
          <a:p>
            <a:pPr marL="358775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61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Populasi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hlinkClick r:id="rId2"/>
            </a:endParaRPr>
          </a:p>
          <a:p>
            <a:r>
              <a:rPr lang="fr-FR" dirty="0" smtClean="0"/>
              <a:t>    </a:t>
            </a:r>
            <a:r>
              <a:rPr lang="fr-FR" dirty="0" err="1"/>
              <a:t>Populasi</a:t>
            </a:r>
            <a:r>
              <a:rPr lang="fr-FR" dirty="0"/>
              <a:t> </a:t>
            </a:r>
            <a:r>
              <a:rPr lang="fr-FR" dirty="0" err="1"/>
              <a:t>Hewan</a:t>
            </a:r>
            <a:r>
              <a:rPr lang="fr-FR" dirty="0"/>
              <a:t> per </a:t>
            </a:r>
            <a:r>
              <a:rPr lang="fr-FR" dirty="0" err="1"/>
              <a:t>kabupaten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Populasi</a:t>
            </a:r>
            <a:r>
              <a:rPr lang="fr-FR" dirty="0"/>
              <a:t> </a:t>
            </a:r>
            <a:r>
              <a:rPr lang="fr-FR" dirty="0" err="1"/>
              <a:t>Hewan</a:t>
            </a:r>
            <a:r>
              <a:rPr lang="fr-FR" dirty="0"/>
              <a:t> per </a:t>
            </a:r>
            <a:r>
              <a:rPr lang="fr-FR" dirty="0" err="1"/>
              <a:t>spesies</a:t>
            </a:r>
            <a:r>
              <a:rPr lang="fr-FR" dirty="0"/>
              <a:t> per </a:t>
            </a:r>
            <a:r>
              <a:rPr lang="fr-FR" dirty="0" err="1"/>
              <a:t>desa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367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Program </a:t>
            </a:r>
            <a:r>
              <a:rPr lang="en-AU" dirty="0" err="1" smtClean="0"/>
              <a:t>Vaksinasi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    Ringkasan Vaksinasi per tahun</a:t>
            </a:r>
          </a:p>
          <a:p>
            <a:r>
              <a:rPr lang="fi-FI" dirty="0"/>
              <a:t>    Kegiatan Vaksinasi</a:t>
            </a:r>
          </a:p>
          <a:p>
            <a:r>
              <a:rPr lang="fi-FI" dirty="0"/>
              <a:t>    Detail Kegiatan Vaksinasi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914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Lalu</a:t>
            </a:r>
            <a:r>
              <a:rPr lang="en-AU" dirty="0" smtClean="0"/>
              <a:t> </a:t>
            </a:r>
            <a:r>
              <a:rPr lang="en-AU" dirty="0" err="1" smtClean="0"/>
              <a:t>lintas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Lalu</a:t>
            </a:r>
            <a:r>
              <a:rPr lang="fr-FR" dirty="0"/>
              <a:t> </a:t>
            </a:r>
            <a:r>
              <a:rPr lang="fr-FR" dirty="0" err="1"/>
              <a:t>lintas</a:t>
            </a:r>
            <a:endParaRPr lang="fr-FR" dirty="0"/>
          </a:p>
          <a:p>
            <a:r>
              <a:rPr lang="fr-FR" dirty="0"/>
              <a:t>    SKKH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3631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Identifikasi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Daftar</a:t>
            </a:r>
            <a:r>
              <a:rPr lang="en-AU" dirty="0" smtClean="0"/>
              <a:t> </a:t>
            </a:r>
            <a:r>
              <a:rPr lang="en-AU" dirty="0" err="1" smtClean="0"/>
              <a:t>Pemilik</a:t>
            </a:r>
            <a:r>
              <a:rPr lang="en-AU" dirty="0" smtClean="0"/>
              <a:t> </a:t>
            </a:r>
            <a:r>
              <a:rPr lang="en-AU" dirty="0" err="1" smtClean="0"/>
              <a:t>Hewan</a:t>
            </a:r>
            <a:endParaRPr lang="fr-F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Perbibitan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995936"/>
            <a:ext cx="8229600" cy="213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r>
              <a:rPr lang="fr-FR" smtClean="0"/>
              <a:t>    Detil inseminasi</a:t>
            </a:r>
          </a:p>
          <a:p>
            <a:r>
              <a:rPr lang="fr-FR" smtClean="0"/>
              <a:t>    Daftar Straw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584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Rumah</a:t>
            </a:r>
            <a:r>
              <a:rPr lang="en-AU" dirty="0" smtClean="0"/>
              <a:t> </a:t>
            </a:r>
            <a:r>
              <a:rPr lang="en-AU" dirty="0" err="1" smtClean="0"/>
              <a:t>Potong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    </a:t>
            </a:r>
            <a:r>
              <a:rPr lang="fr-FR" dirty="0" err="1"/>
              <a:t>Analisa</a:t>
            </a:r>
            <a:r>
              <a:rPr lang="fr-FR" dirty="0"/>
              <a:t> </a:t>
            </a:r>
            <a:r>
              <a:rPr lang="fr-FR" dirty="0" err="1"/>
              <a:t>pelapor</a:t>
            </a:r>
            <a:r>
              <a:rPr lang="fr-FR" dirty="0"/>
              <a:t> per </a:t>
            </a:r>
            <a:r>
              <a:rPr lang="fr-FR" dirty="0" err="1"/>
              <a:t>provinsi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Hewan</a:t>
            </a:r>
            <a:r>
              <a:rPr lang="fr-FR" dirty="0"/>
              <a:t> </a:t>
            </a:r>
            <a:r>
              <a:rPr lang="fr-FR" dirty="0" err="1"/>
              <a:t>dipotong</a:t>
            </a:r>
            <a:r>
              <a:rPr lang="fr-FR" dirty="0"/>
              <a:t> per province</a:t>
            </a:r>
          </a:p>
          <a:p>
            <a:r>
              <a:rPr lang="fr-FR" dirty="0"/>
              <a:t>    </a:t>
            </a:r>
            <a:r>
              <a:rPr lang="fr-FR" dirty="0" err="1"/>
              <a:t>Sapi</a:t>
            </a:r>
            <a:r>
              <a:rPr lang="fr-FR" dirty="0"/>
              <a:t> </a:t>
            </a:r>
            <a:r>
              <a:rPr lang="fr-FR" dirty="0" err="1"/>
              <a:t>dipotong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Lokasi</a:t>
            </a:r>
            <a:r>
              <a:rPr lang="fr-FR" dirty="0"/>
              <a:t> </a:t>
            </a:r>
            <a:r>
              <a:rPr lang="fr-FR" dirty="0" err="1"/>
              <a:t>rumah</a:t>
            </a:r>
            <a:r>
              <a:rPr lang="fr-FR" dirty="0"/>
              <a:t> </a:t>
            </a:r>
            <a:r>
              <a:rPr lang="fr-FR" dirty="0" err="1"/>
              <a:t>potong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Laporan</a:t>
            </a:r>
            <a:r>
              <a:rPr lang="fr-FR" dirty="0"/>
              <a:t> </a:t>
            </a:r>
            <a:r>
              <a:rPr lang="fr-FR" dirty="0" err="1"/>
              <a:t>pemotongan</a:t>
            </a:r>
            <a:r>
              <a:rPr lang="fr-FR" dirty="0"/>
              <a:t> per </a:t>
            </a:r>
            <a:r>
              <a:rPr lang="fr-FR" dirty="0" err="1"/>
              <a:t>spesies</a:t>
            </a:r>
            <a:r>
              <a:rPr lang="fr-FR" dirty="0"/>
              <a:t> per </a:t>
            </a:r>
            <a:r>
              <a:rPr lang="fr-FR" dirty="0" err="1"/>
              <a:t>bulan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Pemotongan</a:t>
            </a:r>
            <a:r>
              <a:rPr lang="fr-FR" dirty="0"/>
              <a:t> per </a:t>
            </a:r>
            <a:r>
              <a:rPr lang="fr-FR" dirty="0" err="1"/>
              <a:t>jenis</a:t>
            </a:r>
            <a:r>
              <a:rPr lang="fr-FR" dirty="0"/>
              <a:t> </a:t>
            </a:r>
            <a:r>
              <a:rPr lang="fr-FR" dirty="0" err="1"/>
              <a:t>hewan</a:t>
            </a:r>
            <a:r>
              <a:rPr lang="fr-FR" dirty="0"/>
              <a:t> per </a:t>
            </a:r>
            <a:r>
              <a:rPr lang="fr-FR" dirty="0" err="1"/>
              <a:t>hari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Pemotongan</a:t>
            </a:r>
            <a:r>
              <a:rPr lang="fr-FR" dirty="0"/>
              <a:t> per </a:t>
            </a:r>
            <a:r>
              <a:rPr lang="fr-FR" dirty="0" err="1"/>
              <a:t>kabupaten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Rekapitulasi</a:t>
            </a:r>
            <a:r>
              <a:rPr lang="fr-FR" dirty="0"/>
              <a:t> </a:t>
            </a:r>
            <a:r>
              <a:rPr lang="fr-FR" dirty="0" err="1"/>
              <a:t>pemotongan</a:t>
            </a:r>
            <a:r>
              <a:rPr lang="fr-FR" dirty="0"/>
              <a:t> per </a:t>
            </a:r>
            <a:r>
              <a:rPr lang="fr-FR" dirty="0" err="1"/>
              <a:t>kabupaten</a:t>
            </a:r>
            <a:r>
              <a:rPr lang="fr-FR" dirty="0"/>
              <a:t> per </a:t>
            </a:r>
            <a:r>
              <a:rPr lang="fr-FR" dirty="0" err="1"/>
              <a:t>hari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Pemotongan</a:t>
            </a:r>
            <a:r>
              <a:rPr lang="fr-FR" dirty="0"/>
              <a:t> </a:t>
            </a:r>
            <a:r>
              <a:rPr lang="fr-FR" dirty="0" err="1"/>
              <a:t>Hewan</a:t>
            </a:r>
            <a:r>
              <a:rPr lang="fr-FR" dirty="0"/>
              <a:t> per </a:t>
            </a:r>
            <a:r>
              <a:rPr lang="fr-FR" dirty="0" err="1"/>
              <a:t>hari</a:t>
            </a:r>
            <a:r>
              <a:rPr lang="fr-FR" dirty="0"/>
              <a:t> per tipe </a:t>
            </a:r>
            <a:r>
              <a:rPr lang="fr-FR" dirty="0" err="1"/>
              <a:t>hewan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Pemotongan</a:t>
            </a:r>
            <a:r>
              <a:rPr lang="fr-FR" dirty="0"/>
              <a:t> 30 </a:t>
            </a:r>
            <a:r>
              <a:rPr lang="fr-FR" dirty="0" err="1"/>
              <a:t>hari</a:t>
            </a:r>
            <a:r>
              <a:rPr lang="fr-FR" dirty="0"/>
              <a:t> </a:t>
            </a:r>
            <a:r>
              <a:rPr lang="fr-FR" dirty="0" err="1"/>
              <a:t>terakhir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87527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Laboratorium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    </a:t>
            </a:r>
            <a:r>
              <a:rPr lang="fr-FR" dirty="0" err="1"/>
              <a:t>Asal</a:t>
            </a:r>
            <a:r>
              <a:rPr lang="fr-FR" dirty="0"/>
              <a:t> </a:t>
            </a:r>
            <a:r>
              <a:rPr lang="fr-FR" dirty="0" err="1"/>
              <a:t>spesimen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Laboratorium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Submisi</a:t>
            </a:r>
            <a:r>
              <a:rPr lang="fr-FR" dirty="0"/>
              <a:t> </a:t>
            </a:r>
            <a:r>
              <a:rPr lang="fr-FR" dirty="0" err="1"/>
              <a:t>laboratorium</a:t>
            </a:r>
            <a:r>
              <a:rPr lang="fr-FR" dirty="0"/>
              <a:t> per </a:t>
            </a:r>
            <a:r>
              <a:rPr lang="fr-FR" dirty="0" err="1"/>
              <a:t>bulan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Jenis</a:t>
            </a:r>
            <a:r>
              <a:rPr lang="fr-FR" dirty="0"/>
              <a:t> </a:t>
            </a:r>
            <a:r>
              <a:rPr lang="fr-FR" dirty="0" err="1"/>
              <a:t>sampel</a:t>
            </a:r>
            <a:r>
              <a:rPr lang="fr-FR" dirty="0"/>
              <a:t> </a:t>
            </a:r>
            <a:r>
              <a:rPr lang="fr-FR" dirty="0" err="1"/>
              <a:t>pengujian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Ringkasan</a:t>
            </a:r>
            <a:r>
              <a:rPr lang="fr-FR" dirty="0"/>
              <a:t> </a:t>
            </a:r>
            <a:r>
              <a:rPr lang="fr-FR" dirty="0" err="1"/>
              <a:t>pengujian</a:t>
            </a:r>
            <a:r>
              <a:rPr lang="fr-FR" dirty="0"/>
              <a:t> </a:t>
            </a:r>
            <a:r>
              <a:rPr lang="fr-FR" dirty="0" err="1"/>
              <a:t>penyakit</a:t>
            </a:r>
            <a:r>
              <a:rPr lang="fr-FR" dirty="0"/>
              <a:t> (</a:t>
            </a:r>
            <a:r>
              <a:rPr lang="fr-FR" dirty="0" err="1" smtClean="0"/>
              <a:t>spesimen</a:t>
            </a:r>
            <a:r>
              <a:rPr lang="fr-FR" dirty="0" smtClean="0"/>
              <a:t>)</a:t>
            </a:r>
          </a:p>
          <a:p>
            <a:pPr marL="722313" indent="-722313"/>
            <a:r>
              <a:rPr lang="fr-FR" dirty="0" err="1" smtClean="0"/>
              <a:t>Ringkasan</a:t>
            </a:r>
            <a:r>
              <a:rPr lang="fr-FR" dirty="0" smtClean="0"/>
              <a:t> </a:t>
            </a:r>
            <a:r>
              <a:rPr lang="fr-FR" dirty="0" err="1"/>
              <a:t>pengujian</a:t>
            </a:r>
            <a:r>
              <a:rPr lang="fr-FR" dirty="0"/>
              <a:t> </a:t>
            </a:r>
            <a:r>
              <a:rPr lang="fr-FR" dirty="0" err="1"/>
              <a:t>penyakit</a:t>
            </a:r>
            <a:r>
              <a:rPr lang="fr-FR" dirty="0"/>
              <a:t> (</a:t>
            </a:r>
            <a:r>
              <a:rPr lang="fr-FR" dirty="0" err="1"/>
              <a:t>spesies</a:t>
            </a:r>
            <a:r>
              <a:rPr lang="fr-FR" dirty="0"/>
              <a:t> tes dan </a:t>
            </a:r>
            <a:r>
              <a:rPr lang="fr-FR" dirty="0" err="1"/>
              <a:t>hasil</a:t>
            </a:r>
            <a:r>
              <a:rPr lang="fr-FR" dirty="0"/>
              <a:t>)</a:t>
            </a:r>
          </a:p>
          <a:p>
            <a:r>
              <a:rPr lang="fr-FR" dirty="0"/>
              <a:t>    </a:t>
            </a:r>
            <a:r>
              <a:rPr lang="fr-FR" dirty="0" err="1"/>
              <a:t>Lab</a:t>
            </a:r>
            <a:r>
              <a:rPr lang="fr-FR" dirty="0"/>
              <a:t> </a:t>
            </a:r>
            <a:r>
              <a:rPr lang="fr-FR" dirty="0" err="1"/>
              <a:t>Detail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7058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Kode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 </a:t>
            </a:r>
            <a:r>
              <a:rPr lang="fr-FR" dirty="0" err="1"/>
              <a:t>Kode</a:t>
            </a:r>
            <a:r>
              <a:rPr lang="fr-FR" dirty="0"/>
              <a:t> </a:t>
            </a:r>
            <a:r>
              <a:rPr lang="fr-FR" dirty="0" err="1"/>
              <a:t>Obat</a:t>
            </a:r>
            <a:endParaRPr lang="fr-FR" dirty="0"/>
          </a:p>
          <a:p>
            <a:r>
              <a:rPr lang="fr-FR" dirty="0" err="1"/>
              <a:t>Kode</a:t>
            </a:r>
            <a:r>
              <a:rPr lang="fr-FR" dirty="0"/>
              <a:t> </a:t>
            </a:r>
            <a:r>
              <a:rPr lang="fr-FR" dirty="0" err="1"/>
              <a:t>penyakit</a:t>
            </a:r>
            <a:endParaRPr lang="fr-FR" dirty="0"/>
          </a:p>
          <a:p>
            <a:r>
              <a:rPr lang="fr-FR" dirty="0" err="1"/>
              <a:t>Kode</a:t>
            </a:r>
            <a:r>
              <a:rPr lang="fr-FR" dirty="0"/>
              <a:t> </a:t>
            </a:r>
            <a:r>
              <a:rPr lang="fr-FR" dirty="0" err="1"/>
              <a:t>tanda</a:t>
            </a:r>
            <a:endParaRPr lang="fr-FR" dirty="0"/>
          </a:p>
          <a:p>
            <a:r>
              <a:rPr lang="fr-FR" dirty="0" err="1"/>
              <a:t>Kode</a:t>
            </a:r>
            <a:r>
              <a:rPr lang="fr-FR" dirty="0"/>
              <a:t> </a:t>
            </a:r>
            <a:r>
              <a:rPr lang="fr-FR" dirty="0" err="1"/>
              <a:t>sindrom</a:t>
            </a:r>
            <a:r>
              <a:rPr lang="fr-FR" dirty="0"/>
              <a:t> </a:t>
            </a:r>
            <a:r>
              <a:rPr lang="fr-FR" dirty="0" err="1"/>
              <a:t>prioritas</a:t>
            </a:r>
            <a:endParaRPr lang="fr-FR" dirty="0"/>
          </a:p>
          <a:p>
            <a:r>
              <a:rPr lang="fr-FR" dirty="0" err="1"/>
              <a:t>Kode</a:t>
            </a:r>
            <a:r>
              <a:rPr lang="fr-FR" dirty="0"/>
              <a:t> </a:t>
            </a:r>
            <a:r>
              <a:rPr lang="fr-FR" dirty="0" err="1"/>
              <a:t>spesies</a:t>
            </a:r>
            <a:endParaRPr lang="fr-FR" dirty="0"/>
          </a:p>
          <a:p>
            <a:r>
              <a:rPr lang="fr-FR" dirty="0" err="1"/>
              <a:t>Kode</a:t>
            </a:r>
            <a:r>
              <a:rPr lang="fr-FR" dirty="0"/>
              <a:t> ras/</a:t>
            </a:r>
            <a:r>
              <a:rPr lang="fr-FR" dirty="0" err="1"/>
              <a:t>tujuan</a:t>
            </a:r>
            <a:endParaRPr lang="fr-FR" dirty="0"/>
          </a:p>
          <a:p>
            <a:r>
              <a:rPr lang="fr-FR" dirty="0" err="1"/>
              <a:t>Jenis</a:t>
            </a:r>
            <a:r>
              <a:rPr lang="fr-FR" dirty="0"/>
              <a:t> </a:t>
            </a:r>
            <a:r>
              <a:rPr lang="fr-FR" dirty="0" err="1"/>
              <a:t>hewan</a:t>
            </a:r>
            <a:endParaRPr lang="fr-FR" dirty="0"/>
          </a:p>
          <a:p>
            <a:r>
              <a:rPr lang="fr-FR" dirty="0" err="1"/>
              <a:t>Kode</a:t>
            </a:r>
            <a:r>
              <a:rPr lang="fr-FR" dirty="0"/>
              <a:t> </a:t>
            </a:r>
            <a:r>
              <a:rPr lang="fr-FR" dirty="0" err="1"/>
              <a:t>jenis</a:t>
            </a:r>
            <a:r>
              <a:rPr lang="fr-FR" dirty="0"/>
              <a:t> </a:t>
            </a:r>
            <a:r>
              <a:rPr lang="fr-FR" dirty="0" err="1"/>
              <a:t>pengguna</a:t>
            </a:r>
            <a:endParaRPr lang="fr-FR" dirty="0"/>
          </a:p>
          <a:p>
            <a:r>
              <a:rPr lang="fr-FR" dirty="0" err="1"/>
              <a:t>Jenis</a:t>
            </a:r>
            <a:r>
              <a:rPr lang="fr-FR" dirty="0"/>
              <a:t> </a:t>
            </a:r>
            <a:r>
              <a:rPr lang="fr-FR" dirty="0" err="1"/>
              <a:t>tindakan</a:t>
            </a:r>
            <a:endParaRPr lang="fr-FR" dirty="0"/>
          </a:p>
          <a:p>
            <a:r>
              <a:rPr lang="fr-FR" dirty="0" err="1"/>
              <a:t>Kode</a:t>
            </a:r>
            <a:r>
              <a:rPr lang="fr-FR" dirty="0"/>
              <a:t> Program</a:t>
            </a:r>
          </a:p>
          <a:p>
            <a:r>
              <a:rPr lang="fr-FR" dirty="0" err="1"/>
              <a:t>Kode</a:t>
            </a:r>
            <a:r>
              <a:rPr lang="fr-FR" dirty="0"/>
              <a:t> </a:t>
            </a:r>
            <a:r>
              <a:rPr lang="fr-FR" dirty="0" err="1"/>
              <a:t>rumah</a:t>
            </a:r>
            <a:r>
              <a:rPr lang="fr-FR" dirty="0"/>
              <a:t> </a:t>
            </a:r>
            <a:r>
              <a:rPr lang="fr-FR" dirty="0" err="1"/>
              <a:t>potong</a:t>
            </a:r>
            <a:endParaRPr lang="fr-FR" dirty="0"/>
          </a:p>
          <a:p>
            <a:r>
              <a:rPr lang="fr-FR" dirty="0" err="1"/>
              <a:t>Kode</a:t>
            </a:r>
            <a:r>
              <a:rPr lang="fr-FR" dirty="0"/>
              <a:t> </a:t>
            </a:r>
            <a:r>
              <a:rPr lang="fr-FR" dirty="0" err="1" smtClean="0"/>
              <a:t>laboratorium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29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6912768" cy="57991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/>
          <a:lstStyle/>
          <a:p>
            <a:r>
              <a:rPr lang="en-AU" b="1" dirty="0" smtClean="0"/>
              <a:t>Filter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507173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Pelatihan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Pelatihan</a:t>
            </a:r>
            <a:endParaRPr lang="fr-FR" dirty="0"/>
          </a:p>
          <a:p>
            <a:r>
              <a:rPr lang="fr-FR" dirty="0"/>
              <a:t>    </a:t>
            </a:r>
            <a:r>
              <a:rPr lang="fr-FR" dirty="0" err="1"/>
              <a:t>Kursus</a:t>
            </a:r>
            <a:r>
              <a:rPr lang="fr-FR" dirty="0"/>
              <a:t> </a:t>
            </a:r>
            <a:r>
              <a:rPr lang="fr-FR" dirty="0" err="1"/>
              <a:t>pelatihan</a:t>
            </a:r>
            <a:r>
              <a:rPr lang="fr-FR" dirty="0"/>
              <a:t> yang akan </a:t>
            </a:r>
            <a:r>
              <a:rPr lang="fr-FR" dirty="0" err="1"/>
              <a:t>datang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9124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Laporan</a:t>
            </a:r>
            <a:r>
              <a:rPr lang="en-AU" dirty="0" smtClean="0"/>
              <a:t> </a:t>
            </a:r>
            <a:r>
              <a:rPr lang="en-AU" dirty="0" err="1" smtClean="0"/>
              <a:t>Baru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Tentukan pertanyaan Anda dan apa data yang Anda akan perlu untuk </a:t>
            </a:r>
            <a:r>
              <a:rPr lang="id-ID" dirty="0" smtClean="0"/>
              <a:t>menjawabnya.</a:t>
            </a:r>
            <a:endParaRPr lang="en-AU" dirty="0" smtClean="0"/>
          </a:p>
          <a:p>
            <a:r>
              <a:rPr lang="id-ID" dirty="0" smtClean="0"/>
              <a:t>Membuat </a:t>
            </a:r>
            <a:r>
              <a:rPr lang="id-ID" dirty="0"/>
              <a:t>pertanyaan yang jelas dan masuk akal mungkin. </a:t>
            </a:r>
            <a:endParaRPr lang="en-AU" dirty="0" smtClean="0"/>
          </a:p>
          <a:p>
            <a:r>
              <a:rPr lang="id-ID" dirty="0" smtClean="0"/>
              <a:t>Hubungi </a:t>
            </a:r>
            <a:r>
              <a:rPr lang="id-ID" dirty="0"/>
              <a:t>Koordinator Anda atau Champions melalui email untuk meminta laporan baru ini. </a:t>
            </a:r>
            <a:endParaRPr lang="en-AU" dirty="0" smtClean="0"/>
          </a:p>
          <a:p>
            <a:r>
              <a:rPr lang="id-ID" dirty="0" smtClean="0"/>
              <a:t>Mereka </a:t>
            </a:r>
            <a:r>
              <a:rPr lang="id-ID" dirty="0"/>
              <a:t>biasanya dapat mengatur untuk itu harus dibuat dan di atas situs web untuk penggunaan yang sangat cepat.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86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marL="0" indent="0"/>
            <a:r>
              <a:rPr lang="id-ID" dirty="0"/>
              <a:t>Gunakan filter untuk membuat persis laporan yang Anda inginkan</a:t>
            </a:r>
            <a:endParaRPr lang="fr-F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t="19603" r="36155" b="70754"/>
          <a:stretch/>
        </p:blipFill>
        <p:spPr>
          <a:xfrm>
            <a:off x="375216" y="1581484"/>
            <a:ext cx="6429032" cy="95421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28703" r="8554" b="59607"/>
          <a:stretch/>
        </p:blipFill>
        <p:spPr>
          <a:xfrm>
            <a:off x="310008" y="2597912"/>
            <a:ext cx="6660606" cy="8826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40664" r="28735" b="37315"/>
          <a:stretch/>
        </p:blipFill>
        <p:spPr>
          <a:xfrm>
            <a:off x="457200" y="3645024"/>
            <a:ext cx="4849520" cy="1603312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8" t="61597" r="29099" b="16382"/>
          <a:stretch/>
        </p:blipFill>
        <p:spPr>
          <a:xfrm>
            <a:off x="3987656" y="4653136"/>
            <a:ext cx="4699144" cy="1603312"/>
          </a:xfrm>
        </p:spPr>
      </p:pic>
    </p:spTree>
    <p:extLst>
      <p:ext uri="{BB962C8B-B14F-4D97-AF65-F5344CB8AC3E}">
        <p14:creationId xmlns:p14="http://schemas.microsoft.com/office/powerpoint/2010/main" val="98110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Format </a:t>
            </a:r>
            <a:r>
              <a:rPr lang="en-AU" dirty="0" err="1" smtClean="0"/>
              <a:t>untuk</a:t>
            </a:r>
            <a:r>
              <a:rPr lang="en-AU" dirty="0" smtClean="0"/>
              <a:t> di-download???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4" b="80269"/>
          <a:stretch/>
        </p:blipFill>
        <p:spPr>
          <a:xfrm>
            <a:off x="491738" y="1772816"/>
            <a:ext cx="7474700" cy="29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Klik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20" y="1916832"/>
            <a:ext cx="5620780" cy="2596554"/>
          </a:xfrm>
        </p:spPr>
      </p:pic>
    </p:spTree>
    <p:extLst>
      <p:ext uri="{BB962C8B-B14F-4D97-AF65-F5344CB8AC3E}">
        <p14:creationId xmlns:p14="http://schemas.microsoft.com/office/powerpoint/2010/main" val="2465295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16425</TotalTime>
  <Words>785</Words>
  <Application>Microsoft Office PowerPoint</Application>
  <PresentationFormat>On-screen Show (4:3)</PresentationFormat>
  <Paragraphs>319</Paragraphs>
  <Slides>61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Modul 16: Menggunakan data dan laporan dari sistem iSIKHNAS</vt:lpstr>
      <vt:lpstr>Menu Laporan  Ingat: Menu berbeda untuk setiap jenis pengguna</vt:lpstr>
      <vt:lpstr>Terbaru</vt:lpstr>
      <vt:lpstr>Jenis Laporan</vt:lpstr>
      <vt:lpstr>Menu “drop down”</vt:lpstr>
      <vt:lpstr>Filter</vt:lpstr>
      <vt:lpstr>Gunakan filter untuk membuat persis laporan yang Anda inginkan</vt:lpstr>
      <vt:lpstr>Format untuk di-download???</vt:lpstr>
      <vt:lpstr>Klik</vt:lpstr>
      <vt:lpstr>Hati-hati! </vt:lpstr>
      <vt:lpstr>Penyakit</vt:lpstr>
      <vt:lpstr>Jumlah kasus penyakit umum </vt:lpstr>
      <vt:lpstr>Tanda-tanda penyakit yang dilaporkan per hari.  Ruminansia Besar </vt:lpstr>
      <vt:lpstr>Jumlah kasus berdasarkan diagnosa sementara </vt:lpstr>
      <vt:lpstr>Kasus penyakit berdasarkan diagnosa sementara per species </vt:lpstr>
      <vt:lpstr>Peta Sebaran Kasus HPAI  Januari 2015 </vt:lpstr>
      <vt:lpstr>Download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Ingat</vt:lpstr>
      <vt:lpstr>PowerPoint Presentation</vt:lpstr>
      <vt:lpstr>Simpan Laporan Grafik   atau</vt:lpstr>
      <vt:lpstr>Laporan Grafik</vt:lpstr>
      <vt:lpstr>PowerPoint Presentation</vt:lpstr>
      <vt:lpstr>Laporan Peta</vt:lpstr>
      <vt:lpstr>PowerPoint Presentation</vt:lpstr>
      <vt:lpstr>Cara Lain</vt:lpstr>
      <vt:lpstr>PowerPoint Presentation</vt:lpstr>
      <vt:lpstr>Mengubah Word Menjadi PDF</vt:lpstr>
      <vt:lpstr>Word 2003</vt:lpstr>
      <vt:lpstr>PowerPoint Presentation</vt:lpstr>
      <vt:lpstr>PowerPoint Presentation</vt:lpstr>
      <vt:lpstr>Word 2007</vt:lpstr>
      <vt:lpstr>PowerPoint Presentation</vt:lpstr>
      <vt:lpstr>PowerPoint Presentation</vt:lpstr>
      <vt:lpstr>Word 2010</vt:lpstr>
      <vt:lpstr>PowerPoint Presentation</vt:lpstr>
      <vt:lpstr>PowerPoint Presentation</vt:lpstr>
      <vt:lpstr>Word 2013</vt:lpstr>
      <vt:lpstr>PowerPoint Presentation</vt:lpstr>
      <vt:lpstr>PowerPoint Presentation</vt:lpstr>
      <vt:lpstr>PowerPoint Presentation</vt:lpstr>
      <vt:lpstr>Office 2010/2013</vt:lpstr>
      <vt:lpstr>PowerPoint Presentation</vt:lpstr>
      <vt:lpstr>PowerPoint Presentation</vt:lpstr>
      <vt:lpstr>   Laporan arus tersedia di 25 Februari 2015</vt:lpstr>
      <vt:lpstr>Tanda Umum</vt:lpstr>
      <vt:lpstr>Sindrom Prioritas</vt:lpstr>
      <vt:lpstr>Populasi Hewan</vt:lpstr>
      <vt:lpstr>Program Vaksinasi</vt:lpstr>
      <vt:lpstr>Lalu lintas hewan</vt:lpstr>
      <vt:lpstr>Identifikasi Hewan</vt:lpstr>
      <vt:lpstr>Rumah Potong</vt:lpstr>
      <vt:lpstr>Laboratorium</vt:lpstr>
      <vt:lpstr>Kode</vt:lpstr>
      <vt:lpstr>Pelatihan</vt:lpstr>
      <vt:lpstr>Laporan Baru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JKTCMK-DMX0001</dc:creator>
  <cp:lastModifiedBy>Catriona Mackenzie</cp:lastModifiedBy>
  <cp:revision>40</cp:revision>
  <dcterms:created xsi:type="dcterms:W3CDTF">2013-03-15T18:03:41Z</dcterms:created>
  <dcterms:modified xsi:type="dcterms:W3CDTF">2015-02-25T14:40:31Z</dcterms:modified>
</cp:coreProperties>
</file>