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57475" autoAdjust="0"/>
  </p:normalViewPr>
  <p:slideViewPr>
    <p:cSldViewPr snapToObjects="1">
      <p:cViewPr>
        <p:scale>
          <a:sx n="60" d="100"/>
          <a:sy n="60" d="100"/>
        </p:scale>
        <p:origin x="-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78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isikhnas.com/index.php?title=Location_Codes&amp;action=edit&amp;redlink=1" TargetMode="External"/><Relationship Id="rId2" Type="http://schemas.openxmlformats.org/officeDocument/2006/relationships/hyperlink" Target="http://wiki.isikhnas.com/w/Animal_Type_codes_for_Population_repor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Modul</a:t>
            </a:r>
            <a:r>
              <a:rPr lang="en-AU" dirty="0" smtClean="0"/>
              <a:t> 6: </a:t>
            </a:r>
            <a:r>
              <a:rPr lang="en-AU" dirty="0" err="1" smtClean="0"/>
              <a:t>Populasi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POP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59101"/>
            <a:ext cx="3600400" cy="203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AU" dirty="0" smtClean="0"/>
              <a:t>Format </a:t>
            </a:r>
            <a:r>
              <a:rPr lang="en-AU" dirty="0" err="1" smtClean="0"/>
              <a:t>Pesan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00000"/>
              </a:lnSpc>
              <a:buNone/>
            </a:pPr>
            <a:r>
              <a:rPr lang="en-AU" sz="4400" b="1" dirty="0"/>
              <a:t>POP </a:t>
            </a:r>
            <a:r>
              <a:rPr lang="en-AU" sz="4400" b="1" dirty="0" smtClean="0">
                <a:solidFill>
                  <a:srgbClr val="FF0000"/>
                </a:solidFill>
              </a:rPr>
              <a:t>(</a:t>
            </a:r>
            <a:r>
              <a:rPr lang="en-AU" sz="4400" b="1" dirty="0" smtClean="0"/>
              <a:t>[</a:t>
            </a:r>
            <a:r>
              <a:rPr lang="en-AU" sz="4400" b="1" dirty="0" err="1" smtClean="0"/>
              <a:t>jenis</a:t>
            </a:r>
            <a:r>
              <a:rPr lang="en-AU" sz="4400" b="1" dirty="0" smtClean="0"/>
              <a:t> </a:t>
            </a:r>
            <a:r>
              <a:rPr lang="en-AU" sz="4400" b="1" dirty="0" err="1" smtClean="0"/>
              <a:t>hewan</a:t>
            </a:r>
            <a:r>
              <a:rPr lang="en-AU" sz="4400" b="1" dirty="0" smtClean="0"/>
              <a:t>] [</a:t>
            </a:r>
            <a:r>
              <a:rPr lang="en-AU" sz="4400" b="1" dirty="0" err="1" smtClean="0"/>
              <a:t>jumlah</a:t>
            </a:r>
            <a:r>
              <a:rPr lang="en-AU" sz="4400" b="1" dirty="0" smtClean="0"/>
              <a:t> </a:t>
            </a:r>
            <a:r>
              <a:rPr lang="en-AU" sz="4400" b="1" dirty="0" err="1" smtClean="0"/>
              <a:t>hewan</a:t>
            </a:r>
            <a:r>
              <a:rPr lang="en-AU" sz="4400" b="1" dirty="0" smtClean="0"/>
              <a:t>]</a:t>
            </a:r>
            <a:r>
              <a:rPr lang="en-AU" sz="4400" b="1" dirty="0" smtClean="0">
                <a:solidFill>
                  <a:srgbClr val="FF0000"/>
                </a:solidFill>
              </a:rPr>
              <a:t>...)</a:t>
            </a:r>
            <a:r>
              <a:rPr lang="en-AU" sz="4400" b="1" dirty="0" smtClean="0"/>
              <a:t> [</a:t>
            </a:r>
            <a:r>
              <a:rPr lang="en-AU" sz="4400" b="1" dirty="0" err="1" smtClean="0"/>
              <a:t>lokasi</a:t>
            </a:r>
            <a:r>
              <a:rPr lang="en-AU" sz="4400" b="1" dirty="0" smtClean="0"/>
              <a:t>]</a:t>
            </a:r>
            <a:endParaRPr lang="en-AU" sz="4400" b="1" dirty="0"/>
          </a:p>
        </p:txBody>
      </p:sp>
    </p:spTree>
    <p:extLst>
      <p:ext uri="{BB962C8B-B14F-4D97-AF65-F5344CB8AC3E}">
        <p14:creationId xmlns:p14="http://schemas.microsoft.com/office/powerpoint/2010/main" val="41239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POP</a:t>
            </a:r>
            <a:r>
              <a:rPr lang="fr-FR" dirty="0" smtClean="0"/>
              <a:t>   </a:t>
            </a:r>
            <a:r>
              <a:rPr lang="fr-FR" dirty="0" err="1" smtClean="0"/>
              <a:t>Pesan</a:t>
            </a:r>
            <a:r>
              <a:rPr lang="fr-FR" dirty="0" smtClean="0"/>
              <a:t> </a:t>
            </a:r>
            <a:r>
              <a:rPr lang="fr-FR" dirty="0" err="1"/>
              <a:t>diawali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POP </a:t>
            </a:r>
          </a:p>
          <a:p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jenis</a:t>
            </a:r>
            <a:r>
              <a:rPr lang="fr-FR" b="1" dirty="0"/>
              <a:t> </a:t>
            </a:r>
            <a:r>
              <a:rPr lang="fr-FR" b="1" dirty="0" err="1"/>
              <a:t>hewan</a:t>
            </a:r>
            <a:r>
              <a:rPr lang="fr-FR" b="1" dirty="0"/>
              <a:t> </a:t>
            </a:r>
          </a:p>
          <a:p>
            <a:r>
              <a:rPr lang="fr-FR" b="1" dirty="0" err="1"/>
              <a:t>Jumlah</a:t>
            </a:r>
            <a:r>
              <a:rPr lang="fr-FR" b="1" dirty="0"/>
              <a:t> total </a:t>
            </a:r>
            <a:r>
              <a:rPr lang="fr-FR" b="1" dirty="0" err="1"/>
              <a:t>hewan</a:t>
            </a:r>
            <a:r>
              <a:rPr lang="fr-FR" b="1" dirty="0"/>
              <a:t> </a:t>
            </a:r>
            <a:r>
              <a:rPr lang="fr-FR" dirty="0"/>
              <a:t>dari </a:t>
            </a:r>
            <a:r>
              <a:rPr lang="fr-FR" dirty="0" err="1"/>
              <a:t>setiap</a:t>
            </a:r>
            <a:r>
              <a:rPr lang="fr-FR" dirty="0"/>
              <a:t> </a:t>
            </a:r>
            <a:r>
              <a:rPr lang="fr-FR" dirty="0" err="1"/>
              <a:t>jenis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Lebih</a:t>
            </a:r>
            <a:r>
              <a:rPr lang="fr-FR" dirty="0"/>
              <a:t> dari </a:t>
            </a:r>
            <a:r>
              <a:rPr lang="fr-FR" dirty="0" err="1"/>
              <a:t>satu</a:t>
            </a:r>
            <a:r>
              <a:rPr lang="fr-FR" dirty="0"/>
              <a:t> </a:t>
            </a:r>
            <a:r>
              <a:rPr lang="fr-FR" dirty="0" err="1"/>
              <a:t>jenis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format di </a:t>
            </a:r>
            <a:r>
              <a:rPr lang="fr-FR" dirty="0" err="1"/>
              <a:t>atas</a:t>
            </a:r>
            <a:r>
              <a:rPr lang="fr-FR" dirty="0"/>
              <a:t> </a:t>
            </a:r>
            <a:r>
              <a:rPr lang="fr-FR" dirty="0" err="1"/>
              <a:t>diulang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spasi</a:t>
            </a:r>
            <a:r>
              <a:rPr lang="fr-FR" dirty="0"/>
              <a:t> </a:t>
            </a:r>
          </a:p>
          <a:p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lokasi</a:t>
            </a:r>
            <a:r>
              <a:rPr lang="fr-FR" b="1" dirty="0"/>
              <a:t> </a:t>
            </a:r>
            <a:r>
              <a:rPr lang="fr-FR" dirty="0" err="1"/>
              <a:t>diisi</a:t>
            </a:r>
            <a:r>
              <a:rPr lang="fr-FR" dirty="0"/>
              <a:t> </a:t>
            </a:r>
            <a:r>
              <a:rPr lang="fr-FR" dirty="0" err="1"/>
              <a:t>jika</a:t>
            </a:r>
            <a:r>
              <a:rPr lang="fr-FR" dirty="0"/>
              <a:t> </a:t>
            </a:r>
            <a:r>
              <a:rPr lang="fr-FR" dirty="0" err="1"/>
              <a:t>terjadi</a:t>
            </a:r>
            <a:r>
              <a:rPr lang="fr-FR" dirty="0"/>
              <a:t> di </a:t>
            </a:r>
            <a:r>
              <a:rPr lang="fr-FR" dirty="0" err="1"/>
              <a:t>luar</a:t>
            </a:r>
            <a:r>
              <a:rPr lang="fr-FR" dirty="0"/>
              <a:t> </a:t>
            </a:r>
            <a:r>
              <a:rPr lang="fr-FR" dirty="0" err="1"/>
              <a:t>wilayah</a:t>
            </a:r>
            <a:r>
              <a:rPr lang="fr-FR" dirty="0"/>
              <a:t> </a:t>
            </a:r>
            <a:r>
              <a:rPr lang="fr-FR" dirty="0" err="1"/>
              <a:t>kerja</a:t>
            </a:r>
            <a:r>
              <a:rPr lang="fr-FR" dirty="0"/>
              <a:t>. </a:t>
            </a:r>
            <a:r>
              <a:rPr lang="fr-FR" dirty="0" err="1"/>
              <a:t>Lokasi</a:t>
            </a:r>
            <a:r>
              <a:rPr lang="fr-FR" dirty="0"/>
              <a:t> </a:t>
            </a:r>
            <a:r>
              <a:rPr lang="fr-FR" dirty="0" err="1"/>
              <a:t>harus</a:t>
            </a:r>
            <a:r>
              <a:rPr lang="fr-FR" dirty="0"/>
              <a:t> </a:t>
            </a:r>
            <a:r>
              <a:rPr lang="fr-FR" dirty="0" err="1"/>
              <a:t>dilaporkan</a:t>
            </a:r>
            <a:r>
              <a:rPr lang="fr-FR" dirty="0"/>
              <a:t> </a:t>
            </a:r>
            <a:r>
              <a:rPr lang="fr-FR" dirty="0" err="1"/>
              <a:t>sampai</a:t>
            </a:r>
            <a:r>
              <a:rPr lang="fr-FR" dirty="0"/>
              <a:t> </a:t>
            </a:r>
            <a:r>
              <a:rPr lang="fr-FR" dirty="0" err="1"/>
              <a:t>ke</a:t>
            </a:r>
            <a:r>
              <a:rPr lang="fr-FR" dirty="0"/>
              <a:t> </a:t>
            </a:r>
            <a:r>
              <a:rPr lang="fr-FR" dirty="0" err="1"/>
              <a:t>tingkat</a:t>
            </a:r>
            <a:r>
              <a:rPr lang="fr-FR" dirty="0"/>
              <a:t> </a:t>
            </a:r>
            <a:r>
              <a:rPr lang="fr-FR" dirty="0" err="1"/>
              <a:t>desa</a:t>
            </a:r>
            <a:r>
              <a:rPr lang="fr-FR" dirty="0"/>
              <a:t> (8 digit) </a:t>
            </a:r>
          </a:p>
        </p:txBody>
      </p:sp>
    </p:spTree>
    <p:extLst>
      <p:ext uri="{BB962C8B-B14F-4D97-AF65-F5344CB8AC3E}">
        <p14:creationId xmlns:p14="http://schemas.microsoft.com/office/powerpoint/2010/main" val="148744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Kode</a:t>
            </a:r>
            <a:r>
              <a:rPr lang="en-AU" dirty="0" smtClean="0"/>
              <a:t> yang </a:t>
            </a:r>
            <a:r>
              <a:rPr lang="en-AU" dirty="0" err="1" smtClean="0"/>
              <a:t>diperlukan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3600" dirty="0" err="1" smtClean="0">
                <a:hlinkClick r:id="rId2" tooltip="Animal Type codes for Population reports"/>
              </a:rPr>
              <a:t>Kode</a:t>
            </a:r>
            <a:r>
              <a:rPr lang="fr-FR" sz="3600" dirty="0" smtClean="0">
                <a:hlinkClick r:id="rId2" tooltip="Animal Type codes for Population reports"/>
              </a:rPr>
              <a:t> </a:t>
            </a:r>
            <a:r>
              <a:rPr lang="fr-FR" sz="3600" dirty="0" err="1" smtClean="0">
                <a:hlinkClick r:id="rId2" tooltip="Animal Type codes for Population reports"/>
              </a:rPr>
              <a:t>hewan</a:t>
            </a:r>
            <a:endParaRPr lang="fr-FR" sz="3600" dirty="0" smtClean="0"/>
          </a:p>
          <a:p>
            <a:pPr lvl="1"/>
            <a:r>
              <a:rPr lang="fr-FR" sz="3600" dirty="0" err="1" smtClean="0"/>
              <a:t>Dapat</a:t>
            </a:r>
            <a:r>
              <a:rPr lang="fr-FR" sz="3600" dirty="0" smtClean="0"/>
              <a:t> </a:t>
            </a:r>
            <a:r>
              <a:rPr lang="fr-FR" sz="3600" dirty="0" err="1"/>
              <a:t>dibantu</a:t>
            </a:r>
            <a:r>
              <a:rPr lang="fr-FR" sz="3600" dirty="0"/>
              <a:t> </a:t>
            </a:r>
            <a:r>
              <a:rPr lang="fr-FR" sz="3600" dirty="0" err="1"/>
              <a:t>dengan</a:t>
            </a:r>
            <a:r>
              <a:rPr lang="fr-FR" sz="3600" dirty="0"/>
              <a:t> </a:t>
            </a:r>
            <a:r>
              <a:rPr lang="fr-FR" sz="3600" b="1" dirty="0"/>
              <a:t>KODE </a:t>
            </a:r>
            <a:r>
              <a:rPr lang="fr-FR" sz="3600" b="1" dirty="0" smtClean="0"/>
              <a:t>POP</a:t>
            </a:r>
            <a:r>
              <a:rPr lang="fr-FR" sz="3600" dirty="0" smtClean="0"/>
              <a:t> </a:t>
            </a:r>
            <a:r>
              <a:rPr lang="fr-FR" sz="3600" dirty="0" err="1"/>
              <a:t>atau</a:t>
            </a:r>
            <a:r>
              <a:rPr lang="fr-FR" sz="3600" dirty="0"/>
              <a:t> </a:t>
            </a:r>
            <a:r>
              <a:rPr lang="fr-FR" sz="3600" b="1" dirty="0"/>
              <a:t>KODE SP</a:t>
            </a:r>
            <a:r>
              <a:rPr lang="fr-FR" sz="3600" dirty="0"/>
              <a:t> </a:t>
            </a:r>
            <a:endParaRPr lang="en-AU" sz="3600" dirty="0"/>
          </a:p>
          <a:p>
            <a:r>
              <a:rPr lang="fr-FR" sz="3600" dirty="0" err="1" smtClean="0">
                <a:hlinkClick r:id="rId3" tooltip="Location Codes (page does not exist)"/>
              </a:rPr>
              <a:t>Kode</a:t>
            </a:r>
            <a:r>
              <a:rPr lang="fr-FR" sz="3600" dirty="0" smtClean="0">
                <a:hlinkClick r:id="rId3" tooltip="Location Codes (page does not exist)"/>
              </a:rPr>
              <a:t> </a:t>
            </a:r>
            <a:r>
              <a:rPr lang="fr-FR" sz="3600" dirty="0" err="1" smtClean="0">
                <a:hlinkClick r:id="rId3" tooltip="Location Codes (page does not exist)"/>
              </a:rPr>
              <a:t>lokasi</a:t>
            </a:r>
            <a:endParaRPr lang="fr-FR" sz="3600" dirty="0" smtClean="0"/>
          </a:p>
          <a:p>
            <a:pPr lvl="1"/>
            <a:r>
              <a:rPr lang="fr-FR" sz="3600" dirty="0" err="1" smtClean="0"/>
              <a:t>Wajin</a:t>
            </a:r>
            <a:r>
              <a:rPr lang="fr-FR" sz="3600" dirty="0" smtClean="0"/>
              <a:t> </a:t>
            </a:r>
            <a:r>
              <a:rPr lang="fr-FR" sz="3600" dirty="0" err="1"/>
              <a:t>dilaporkan</a:t>
            </a:r>
            <a:r>
              <a:rPr lang="fr-FR" sz="3600" dirty="0"/>
              <a:t> di </a:t>
            </a:r>
            <a:r>
              <a:rPr lang="fr-FR" sz="3600" dirty="0" err="1"/>
              <a:t>tingkat</a:t>
            </a:r>
            <a:r>
              <a:rPr lang="fr-FR" sz="3600" dirty="0"/>
              <a:t> </a:t>
            </a:r>
            <a:r>
              <a:rPr lang="fr-FR" sz="3600" dirty="0" err="1"/>
              <a:t>desa</a:t>
            </a:r>
            <a:r>
              <a:rPr lang="fr-FR" sz="3600" dirty="0"/>
              <a:t> (</a:t>
            </a:r>
            <a:r>
              <a:rPr lang="fr-FR" sz="3600" dirty="0" err="1"/>
              <a:t>dengan</a:t>
            </a:r>
            <a:r>
              <a:rPr lang="fr-FR" sz="3600" dirty="0"/>
              <a:t> 8 digit). </a:t>
            </a:r>
            <a:r>
              <a:rPr lang="fr-FR" sz="3600" dirty="0" err="1"/>
              <a:t>Dapat</a:t>
            </a:r>
            <a:r>
              <a:rPr lang="fr-FR" sz="3600" dirty="0"/>
              <a:t> </a:t>
            </a:r>
            <a:r>
              <a:rPr lang="fr-FR" sz="3600" dirty="0" err="1"/>
              <a:t>dibantu</a:t>
            </a:r>
            <a:r>
              <a:rPr lang="fr-FR" sz="3600" dirty="0"/>
              <a:t> </a:t>
            </a:r>
            <a:r>
              <a:rPr lang="fr-FR" sz="3600" dirty="0" err="1"/>
              <a:t>dengan</a:t>
            </a:r>
            <a:r>
              <a:rPr lang="fr-FR" sz="3600" dirty="0"/>
              <a:t> sms </a:t>
            </a:r>
            <a:r>
              <a:rPr lang="fr-FR" sz="3600" b="1" dirty="0"/>
              <a:t>CKL [</a:t>
            </a:r>
            <a:r>
              <a:rPr lang="fr-FR" sz="3600" b="1" dirty="0" smtClean="0"/>
              <a:t>nama </a:t>
            </a:r>
            <a:r>
              <a:rPr lang="fr-FR" sz="3600" b="1" dirty="0" err="1" smtClean="0"/>
              <a:t>lokasi</a:t>
            </a:r>
            <a:r>
              <a:rPr lang="fr-FR" sz="3600" b="1" dirty="0" smtClean="0"/>
              <a:t>] </a:t>
            </a:r>
            <a:r>
              <a:rPr lang="fr-FR" sz="3600" dirty="0" err="1"/>
              <a:t>atau</a:t>
            </a:r>
            <a:r>
              <a:rPr lang="fr-FR" sz="3600" dirty="0"/>
              <a:t> </a:t>
            </a:r>
            <a:r>
              <a:rPr lang="fr-FR" sz="3600" b="1" dirty="0"/>
              <a:t>DKL [</a:t>
            </a:r>
            <a:r>
              <a:rPr lang="fr-FR" sz="3600" b="1" dirty="0" err="1" smtClean="0"/>
              <a:t>Kode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Lokasi</a:t>
            </a:r>
            <a:r>
              <a:rPr lang="fr-FR" sz="3600" b="1" dirty="0" smtClean="0"/>
              <a:t>] 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092020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Ingat: 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d-ID" sz="4800" dirty="0" smtClean="0"/>
              <a:t>Pelsa </a:t>
            </a:r>
            <a:r>
              <a:rPr lang="id-ID" sz="4800" dirty="0"/>
              <a:t>tidak perlu melaporkan kode desa </a:t>
            </a:r>
            <a:r>
              <a:rPr lang="id-ID" sz="4800" dirty="0" smtClean="0"/>
              <a:t>mereka</a:t>
            </a:r>
            <a:endParaRPr lang="en-AU" sz="4800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2752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i="1" dirty="0" err="1" smtClean="0"/>
              <a:t>Pelsa</a:t>
            </a:r>
            <a:endParaRPr lang="en-AU" i="1" dirty="0" smtClean="0"/>
          </a:p>
          <a:p>
            <a:pPr marL="0" indent="0">
              <a:buNone/>
            </a:pPr>
            <a:r>
              <a:rPr lang="en-AU" dirty="0" smtClean="0"/>
              <a:t>POP </a:t>
            </a:r>
            <a:r>
              <a:rPr lang="en-AU" dirty="0"/>
              <a:t>AY 500 SP 10 KB 15 </a:t>
            </a:r>
            <a:endParaRPr lang="en-AU" dirty="0" smtClean="0"/>
          </a:p>
          <a:p>
            <a:pPr marL="0" indent="0">
              <a:buNone/>
            </a:pPr>
            <a:r>
              <a:rPr lang="en-AU" i="1" dirty="0" err="1" smtClean="0"/>
              <a:t>Dinas</a:t>
            </a:r>
            <a:endParaRPr lang="en-AU" i="1" dirty="0" smtClean="0"/>
          </a:p>
          <a:p>
            <a:pPr marL="0" indent="0">
              <a:buNone/>
            </a:pPr>
            <a:r>
              <a:rPr lang="en-AU" dirty="0"/>
              <a:t>POP AY 500 SP 10 KB 15 </a:t>
            </a:r>
            <a:r>
              <a:rPr lang="fr-FR" dirty="0"/>
              <a:t>76020202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fr-FR" dirty="0" smtClean="0"/>
              <a:t>iSIKHNAS: </a:t>
            </a:r>
            <a:r>
              <a:rPr lang="fr-FR" dirty="0" err="1" smtClean="0"/>
              <a:t>Laporan</a:t>
            </a:r>
            <a:r>
              <a:rPr lang="fr-FR" dirty="0" smtClean="0"/>
              <a:t> </a:t>
            </a:r>
            <a:r>
              <a:rPr lang="fr-FR" dirty="0" err="1"/>
              <a:t>populasi</a:t>
            </a:r>
            <a:r>
              <a:rPr lang="fr-FR" dirty="0"/>
              <a:t> </a:t>
            </a:r>
            <a:r>
              <a:rPr lang="fr-FR" dirty="0" smtClean="0"/>
              <a:t>dari </a:t>
            </a:r>
            <a:r>
              <a:rPr lang="sv-SE" dirty="0"/>
              <a:t>Sulawesi Barat, Polewali Mandar, Balanipa, Tammangalle</a:t>
            </a:r>
            <a:r>
              <a:rPr lang="fr-FR" dirty="0" smtClean="0"/>
              <a:t>. </a:t>
            </a:r>
            <a:r>
              <a:rPr lang="fr-FR" dirty="0" err="1"/>
              <a:t>ayam</a:t>
            </a:r>
            <a:r>
              <a:rPr lang="fr-FR" dirty="0"/>
              <a:t>: 500; </a:t>
            </a:r>
            <a:r>
              <a:rPr lang="fr-FR" dirty="0" err="1"/>
              <a:t>sapi</a:t>
            </a:r>
            <a:r>
              <a:rPr lang="fr-FR" dirty="0"/>
              <a:t>: 10; </a:t>
            </a:r>
            <a:r>
              <a:rPr lang="fr-FR" dirty="0" err="1"/>
              <a:t>kambing</a:t>
            </a:r>
            <a:r>
              <a:rPr lang="fr-FR" dirty="0"/>
              <a:t>: </a:t>
            </a:r>
            <a:r>
              <a:rPr lang="fr-FR" dirty="0" smtClean="0"/>
              <a:t>15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2421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16293</TotalTime>
  <Words>160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Modul 6: Populasi</vt:lpstr>
      <vt:lpstr>Format Pesan</vt:lpstr>
      <vt:lpstr>PowerPoint Presentation</vt:lpstr>
      <vt:lpstr>Kode yang diperlukan</vt:lpstr>
      <vt:lpstr>Ingat: </vt:lpstr>
      <vt:lpstr>Contoh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29</cp:revision>
  <dcterms:created xsi:type="dcterms:W3CDTF">2013-03-15T18:03:41Z</dcterms:created>
  <dcterms:modified xsi:type="dcterms:W3CDTF">2015-02-23T14:34:05Z</dcterms:modified>
</cp:coreProperties>
</file>