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16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5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19</cp:revision>
  <dcterms:created xsi:type="dcterms:W3CDTF">2013-03-15T18:03:41Z</dcterms:created>
  <dcterms:modified xsi:type="dcterms:W3CDTF">2014-02-10T09:02:27Z</dcterms:modified>
</cp:coreProperties>
</file>