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0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3022" autoAdjust="0"/>
  </p:normalViewPr>
  <p:slideViewPr>
    <p:cSldViewPr snapToObjects="1">
      <p:cViewPr>
        <p:scale>
          <a:sx n="60" d="100"/>
          <a:sy n="60" d="100"/>
        </p:scale>
        <p:origin x="6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Vaksinasi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VAK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312368" cy="18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 smtClean="0"/>
              <a:t>VAK   </a:t>
            </a:r>
            <a:r>
              <a:rPr lang="fr-FR" sz="5400" b="1" dirty="0"/>
              <a:t>[ID program]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(</a:t>
            </a:r>
            <a:r>
              <a:rPr lang="fr-FR" sz="5400" b="1" dirty="0" smtClean="0"/>
              <a:t>[</a:t>
            </a:r>
            <a:r>
              <a:rPr lang="fr-FR" sz="5400" b="1" dirty="0" err="1"/>
              <a:t>spesies</a:t>
            </a:r>
            <a:r>
              <a:rPr lang="fr-FR" sz="5400" b="1" dirty="0" smtClean="0"/>
              <a:t>]  </a:t>
            </a:r>
            <a:r>
              <a:rPr lang="fr-FR" sz="5400" b="1" dirty="0"/>
              <a:t>[</a:t>
            </a:r>
            <a:r>
              <a:rPr lang="fr-FR" sz="5400" b="1" dirty="0" err="1"/>
              <a:t>jumlah</a:t>
            </a:r>
            <a:r>
              <a:rPr lang="fr-FR" sz="5400" b="1" dirty="0"/>
              <a:t> </a:t>
            </a:r>
            <a:r>
              <a:rPr lang="fr-FR" sz="5400" b="1" dirty="0" err="1"/>
              <a:t>hewan</a:t>
            </a:r>
            <a:r>
              <a:rPr lang="fr-FR" sz="5400" b="1" dirty="0"/>
              <a:t>] {</a:t>
            </a:r>
            <a:r>
              <a:rPr lang="fr-FR" sz="5400" b="1" dirty="0" err="1"/>
              <a:t>jumlah</a:t>
            </a:r>
            <a:r>
              <a:rPr lang="fr-FR" sz="5400" b="1" dirty="0"/>
              <a:t> booster}</a:t>
            </a:r>
            <a:r>
              <a:rPr lang="fr-FR" sz="5400" b="1" dirty="0">
                <a:solidFill>
                  <a:srgbClr val="FF0000"/>
                </a:solidFill>
              </a:rPr>
              <a:t>...)</a:t>
            </a:r>
            <a:r>
              <a:rPr lang="fr-FR" sz="5400" b="1" dirty="0"/>
              <a:t> </a:t>
            </a:r>
            <a:endParaRPr lang="fr-FR" sz="5400" b="1" dirty="0" smtClean="0"/>
          </a:p>
          <a:p>
            <a:pPr marL="0" indent="0" algn="ctr">
              <a:buNone/>
            </a:pPr>
            <a:r>
              <a:rPr lang="fr-FR" sz="5400" b="1" dirty="0" smtClean="0"/>
              <a:t>[</a:t>
            </a:r>
            <a:r>
              <a:rPr lang="fr-FR" sz="5400" b="1" dirty="0" err="1"/>
              <a:t>lokasi</a:t>
            </a:r>
            <a:r>
              <a:rPr lang="fr-FR" sz="5400" b="1" dirty="0"/>
              <a:t>]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79008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indent="0">
              <a:lnSpc>
                <a:spcPct val="100000"/>
              </a:lnSpc>
            </a:pPr>
            <a:r>
              <a:rPr lang="fr-FR" b="1" dirty="0"/>
              <a:t>VAK [ID program]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 smtClean="0"/>
              <a:t>hewan</a:t>
            </a:r>
            <a:r>
              <a:rPr lang="fr-FR" b="1" dirty="0" smtClean="0"/>
              <a:t>] </a:t>
            </a:r>
            <a:r>
              <a:rPr lang="fr-FR" b="1" dirty="0"/>
              <a:t>{</a:t>
            </a:r>
            <a:r>
              <a:rPr lang="fr-FR" b="1" dirty="0" err="1"/>
              <a:t>jumlah</a:t>
            </a:r>
            <a:r>
              <a:rPr lang="fr-FR" b="1" dirty="0"/>
              <a:t> booster}...) [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VAK</a:t>
            </a:r>
            <a:r>
              <a:rPr lang="fr-FR" dirty="0" smtClean="0"/>
              <a:t>: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selalu</a:t>
            </a:r>
            <a:r>
              <a:rPr lang="fr-FR" dirty="0"/>
              <a:t> </a:t>
            </a:r>
            <a:r>
              <a:rPr lang="fr-FR" dirty="0" err="1"/>
              <a:t>dimulai</a:t>
            </a:r>
            <a:r>
              <a:rPr lang="fr-FR" dirty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VAK. </a:t>
            </a:r>
            <a:endParaRPr lang="fr-FR" dirty="0"/>
          </a:p>
          <a:p>
            <a:r>
              <a:rPr lang="fr-FR" b="1" dirty="0"/>
              <a:t>ID </a:t>
            </a:r>
            <a:r>
              <a:rPr lang="fr-FR" b="1" dirty="0" smtClean="0"/>
              <a:t>Program:</a:t>
            </a:r>
            <a:r>
              <a:rPr lang="fr-FR" dirty="0" smtClean="0"/>
              <a:t> </a:t>
            </a:r>
            <a:r>
              <a:rPr lang="id-ID" dirty="0"/>
              <a:t>Koordinator Anda akan memberikan nomor </a:t>
            </a:r>
            <a:r>
              <a:rPr lang="id-ID" dirty="0" smtClean="0"/>
              <a:t>ini</a:t>
            </a:r>
            <a:r>
              <a:rPr lang="en-AU" dirty="0" smtClean="0"/>
              <a:t>.</a:t>
            </a:r>
            <a:endParaRPr lang="fr-FR" dirty="0"/>
          </a:p>
          <a:p>
            <a:r>
              <a:rPr lang="fr-FR" b="1" dirty="0" err="1"/>
              <a:t>Spesies</a:t>
            </a:r>
            <a:r>
              <a:rPr lang="fr-FR" b="1" dirty="0"/>
              <a:t>: </a:t>
            </a:r>
            <a:r>
              <a:rPr lang="fr-FR" dirty="0" err="1"/>
              <a:t>Gunakan</a:t>
            </a:r>
            <a:r>
              <a:rPr lang="fr-FR" dirty="0"/>
              <a:t> format </a:t>
            </a:r>
            <a:r>
              <a:rPr lang="fr-FR" b="1" dirty="0"/>
              <a:t>KODE SP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dari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Jumlah</a:t>
            </a:r>
            <a:r>
              <a:rPr lang="fr-FR" b="1" dirty="0" smtClean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 </a:t>
            </a:r>
            <a:r>
              <a:rPr lang="fr-FR" dirty="0"/>
              <a:t>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/primer. </a:t>
            </a:r>
          </a:p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Booster: </a:t>
            </a:r>
            <a:r>
              <a:rPr lang="fr-FR" dirty="0" err="1" smtClean="0"/>
              <a:t>Opsional</a:t>
            </a:r>
            <a:r>
              <a:rPr lang="fr-FR" dirty="0" smtClean="0"/>
              <a:t>: </a:t>
            </a:r>
            <a:r>
              <a:rPr lang="fr-FR" dirty="0" err="1"/>
              <a:t>Jumlah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jenis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yang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vaksinasi</a:t>
            </a:r>
            <a:r>
              <a:rPr lang="fr-FR" dirty="0"/>
              <a:t> booster. </a:t>
            </a:r>
          </a:p>
          <a:p>
            <a:pPr lvl="1"/>
            <a:r>
              <a:rPr lang="fr-FR" dirty="0" err="1"/>
              <a:t>Urutan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berulang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 smtClean="0"/>
              <a:t>Lokasi</a:t>
            </a:r>
            <a:r>
              <a:rPr lang="fr-FR" b="1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/>
              <a:t>format </a:t>
            </a:r>
            <a:r>
              <a:rPr lang="fr-FR" b="1" dirty="0"/>
              <a:t>CKL [Nama </a:t>
            </a:r>
            <a:r>
              <a:rPr lang="fr-FR" b="1" dirty="0" err="1"/>
              <a:t>lokasi</a:t>
            </a:r>
            <a:r>
              <a:rPr lang="fr-FR" b="1" dirty="0"/>
              <a:t>]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desa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wilayah</a:t>
            </a:r>
            <a:r>
              <a:rPr lang="fr-FR" dirty="0"/>
              <a:t> yang </a:t>
            </a:r>
            <a:r>
              <a:rPr lang="fr-FR" dirty="0" err="1"/>
              <a:t>divaksinasi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7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dirty="0" smtClean="0"/>
              <a:t>VAK  18  AY  100  </a:t>
            </a:r>
            <a:r>
              <a:rPr lang="nl-NL" sz="4400" dirty="0"/>
              <a:t>50 </a:t>
            </a:r>
            <a:r>
              <a:rPr lang="nl-NL" sz="4400" dirty="0" smtClean="0"/>
              <a:t> 63120101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000" dirty="0" smtClean="0"/>
              <a:t>iSIKHNAS: </a:t>
            </a:r>
            <a:r>
              <a:rPr lang="fr-FR" sz="4000" dirty="0" err="1" smtClean="0"/>
              <a:t>Laporan</a:t>
            </a:r>
            <a:r>
              <a:rPr lang="fr-FR" sz="4000" dirty="0" smtClean="0"/>
              <a:t> </a:t>
            </a:r>
            <a:r>
              <a:rPr lang="fr-FR" sz="4000" dirty="0" err="1"/>
              <a:t>vaksinasi</a:t>
            </a:r>
            <a:r>
              <a:rPr lang="fr-FR" sz="4000" dirty="0"/>
              <a:t> </a:t>
            </a:r>
            <a:r>
              <a:rPr lang="fr-FR" sz="4000" dirty="0" err="1"/>
              <a:t>untuk</a:t>
            </a:r>
            <a:r>
              <a:rPr lang="fr-FR" sz="4000" dirty="0"/>
              <a:t> Program </a:t>
            </a:r>
            <a:r>
              <a:rPr lang="fr-FR" sz="4000" dirty="0" err="1"/>
              <a:t>Vaksinasi</a:t>
            </a:r>
            <a:r>
              <a:rPr lang="fr-FR" sz="4000" dirty="0"/>
              <a:t> </a:t>
            </a:r>
            <a:r>
              <a:rPr lang="fr-FR" sz="4000" dirty="0" smtClean="0"/>
              <a:t>18, </a:t>
            </a:r>
            <a:r>
              <a:rPr lang="fr-FR" sz="4000" dirty="0" err="1" smtClean="0"/>
              <a:t>Ayam</a:t>
            </a:r>
            <a:r>
              <a:rPr lang="fr-FR" sz="4000" dirty="0" smtClean="0"/>
              <a:t> </a:t>
            </a:r>
            <a:r>
              <a:rPr lang="fr-FR" sz="4000" dirty="0"/>
              <a:t>APBD di </a:t>
            </a:r>
            <a:r>
              <a:rPr lang="fr-FR" sz="4000" dirty="0" err="1"/>
              <a:t>Panyipatan</a:t>
            </a:r>
            <a:r>
              <a:rPr lang="fr-FR" sz="4000" dirty="0"/>
              <a:t>. </a:t>
            </a:r>
            <a:r>
              <a:rPr lang="fr-FR" sz="4000" dirty="0" err="1"/>
              <a:t>ayam</a:t>
            </a:r>
            <a:r>
              <a:rPr lang="fr-FR" sz="4000" dirty="0"/>
              <a:t>: 100 (</a:t>
            </a:r>
            <a:r>
              <a:rPr lang="fr-FR" sz="4000" dirty="0" err="1"/>
              <a:t>pertama</a:t>
            </a:r>
            <a:r>
              <a:rPr lang="fr-FR" sz="4000" dirty="0"/>
              <a:t>), 50 (booster) di </a:t>
            </a:r>
            <a:r>
              <a:rPr lang="fr-FR" sz="4000" dirty="0" smtClean="0"/>
              <a:t>....</a:t>
            </a:r>
            <a:r>
              <a:rPr lang="fr-FR" sz="4000" i="1" dirty="0" err="1" smtClean="0"/>
              <a:t>lokasi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296605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400" dirty="0" smtClean="0"/>
              <a:t>VAK  927  </a:t>
            </a:r>
            <a:r>
              <a:rPr lang="en-AU" sz="4400" dirty="0" err="1" smtClean="0"/>
              <a:t>aj</a:t>
            </a:r>
            <a:r>
              <a:rPr lang="en-AU" sz="4400" dirty="0" smtClean="0"/>
              <a:t> 15  8  18710201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fr-FR" sz="4000" dirty="0" smtClean="0"/>
              <a:t>iSIKHNAS: </a:t>
            </a:r>
            <a:r>
              <a:rPr lang="fr-FR" sz="4000" dirty="0" err="1" smtClean="0"/>
              <a:t>Laporan</a:t>
            </a:r>
            <a:r>
              <a:rPr lang="fr-FR" sz="4000" dirty="0" smtClean="0"/>
              <a:t> </a:t>
            </a:r>
            <a:r>
              <a:rPr lang="fr-FR" sz="4000" dirty="0" err="1" smtClean="0"/>
              <a:t>vaksinasi</a:t>
            </a:r>
            <a:r>
              <a:rPr lang="fr-FR" sz="4000" dirty="0" smtClean="0"/>
              <a:t> </a:t>
            </a:r>
            <a:r>
              <a:rPr lang="fr-FR" sz="4000" dirty="0" err="1" smtClean="0"/>
              <a:t>untuk</a:t>
            </a:r>
            <a:r>
              <a:rPr lang="fr-FR" sz="4000" dirty="0" smtClean="0"/>
              <a:t> Program </a:t>
            </a:r>
            <a:r>
              <a:rPr lang="fr-FR" sz="4000" dirty="0" err="1" smtClean="0"/>
              <a:t>vaksinasi</a:t>
            </a:r>
            <a:r>
              <a:rPr lang="fr-FR" sz="4000" dirty="0" smtClean="0"/>
              <a:t> 927 </a:t>
            </a:r>
            <a:r>
              <a:rPr lang="fr-FR" sz="4000" dirty="0" err="1" smtClean="0"/>
              <a:t>Penanggulangan</a:t>
            </a:r>
            <a:r>
              <a:rPr lang="fr-FR" sz="4000" dirty="0" smtClean="0"/>
              <a:t> </a:t>
            </a:r>
            <a:r>
              <a:rPr lang="fr-FR" sz="4000" dirty="0"/>
              <a:t>PHMS </a:t>
            </a:r>
            <a:r>
              <a:rPr lang="fr-FR" sz="4000" dirty="0" err="1"/>
              <a:t>Rabies</a:t>
            </a:r>
            <a:r>
              <a:rPr lang="fr-FR" sz="4000" dirty="0"/>
              <a:t> di Bandar Lampung T A </a:t>
            </a:r>
            <a:r>
              <a:rPr lang="fr-FR" sz="4000" dirty="0" smtClean="0"/>
              <a:t>2015. </a:t>
            </a:r>
            <a:r>
              <a:rPr lang="fr-FR" sz="4000" dirty="0" err="1" smtClean="0"/>
              <a:t>anjing</a:t>
            </a:r>
            <a:r>
              <a:rPr lang="fr-FR" sz="4000" dirty="0" smtClean="0"/>
              <a:t> 15 (</a:t>
            </a:r>
            <a:r>
              <a:rPr lang="fr-FR" sz="4000" dirty="0" err="1" smtClean="0"/>
              <a:t>pertama</a:t>
            </a:r>
            <a:r>
              <a:rPr lang="fr-FR" sz="4000" dirty="0" smtClean="0"/>
              <a:t>), 8 (booster) di … </a:t>
            </a:r>
            <a:r>
              <a:rPr lang="fr-FR" sz="4000" i="1" dirty="0" err="1" smtClean="0"/>
              <a:t>lokasi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102071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5326422" cy="452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</a:t>
            </a:r>
            <a:r>
              <a:rPr lang="id-ID" b="1" dirty="0" smtClean="0"/>
              <a:t>ngat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 smtClean="0"/>
              <a:t>S</a:t>
            </a:r>
            <a:r>
              <a:rPr lang="id-ID" sz="4000" dirty="0" smtClean="0"/>
              <a:t>ebelum </a:t>
            </a:r>
            <a:r>
              <a:rPr lang="id-ID" sz="4000" dirty="0"/>
              <a:t>Anda pergi ke lapangan ...</a:t>
            </a:r>
            <a:br>
              <a:rPr lang="id-ID" sz="4000" dirty="0"/>
            </a:br>
            <a:r>
              <a:rPr lang="id-ID" sz="4000" dirty="0"/>
              <a:t/>
            </a:r>
            <a:br>
              <a:rPr lang="id-ID" sz="4000" dirty="0"/>
            </a:br>
            <a:r>
              <a:rPr lang="en-AU" sz="4000" dirty="0" err="1" smtClean="0"/>
              <a:t>Kode</a:t>
            </a:r>
            <a:r>
              <a:rPr lang="en-AU" sz="4000" dirty="0" smtClean="0"/>
              <a:t> </a:t>
            </a:r>
            <a:r>
              <a:rPr lang="id-ID" sz="4000" dirty="0" smtClean="0"/>
              <a:t>ID Program</a:t>
            </a:r>
            <a:r>
              <a:rPr lang="en-AU" sz="4000" dirty="0" smtClean="0"/>
              <a:t> di </a:t>
            </a:r>
            <a:r>
              <a:rPr lang="en-AU" sz="4000" dirty="0" err="1" smtClean="0"/>
              <a:t>koordinator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0915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16334</TotalTime>
  <Words>208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Laporan Vaksinasi</vt:lpstr>
      <vt:lpstr>Format pesan</vt:lpstr>
      <vt:lpstr>VAK [ID program] ([spesies] [jumlah hewan] {jumlah booster}...) [lokasi]</vt:lpstr>
      <vt:lpstr>PowerPoint Presentation</vt:lpstr>
      <vt:lpstr>Contoh</vt:lpstr>
      <vt:lpstr>Contoh</vt:lpstr>
      <vt:lpstr>Ingat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31</cp:revision>
  <dcterms:created xsi:type="dcterms:W3CDTF">2013-03-15T18:03:41Z</dcterms:created>
  <dcterms:modified xsi:type="dcterms:W3CDTF">2015-02-23T13:55:29Z</dcterms:modified>
</cp:coreProperties>
</file>