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sldIdLst>
    <p:sldId id="260" r:id="rId2"/>
    <p:sldId id="259" r:id="rId3"/>
    <p:sldId id="261" r:id="rId4"/>
    <p:sldId id="262" r:id="rId5"/>
    <p:sldId id="263" r:id="rId6"/>
    <p:sldId id="264" r:id="rId7"/>
    <p:sldId id="265" r:id="rId8"/>
    <p:sldId id="266" r:id="rId9"/>
    <p:sldId id="267" r:id="rId10"/>
    <p:sldId id="268" r:id="rId11"/>
    <p:sldId id="269" r:id="rId12"/>
    <p:sldId id="270" r:id="rId13"/>
    <p:sldId id="298" r:id="rId14"/>
    <p:sldId id="272" r:id="rId15"/>
    <p:sldId id="273" r:id="rId16"/>
    <p:sldId id="274" r:id="rId17"/>
    <p:sldId id="297" r:id="rId18"/>
    <p:sldId id="286" r:id="rId19"/>
    <p:sldId id="275" r:id="rId20"/>
    <p:sldId id="276" r:id="rId21"/>
    <p:sldId id="277" r:id="rId22"/>
    <p:sldId id="278" r:id="rId23"/>
    <p:sldId id="295" r:id="rId24"/>
    <p:sldId id="279" r:id="rId25"/>
    <p:sldId id="280" r:id="rId26"/>
    <p:sldId id="281" r:id="rId27"/>
    <p:sldId id="294" r:id="rId28"/>
    <p:sldId id="282" r:id="rId29"/>
    <p:sldId id="283" r:id="rId30"/>
    <p:sldId id="284" r:id="rId31"/>
    <p:sldId id="296" r:id="rId32"/>
    <p:sldId id="285" r:id="rId33"/>
    <p:sldId id="287" r:id="rId34"/>
    <p:sldId id="288" r:id="rId35"/>
    <p:sldId id="299" r:id="rId36"/>
    <p:sldId id="293" r:id="rId37"/>
    <p:sldId id="289" r:id="rId38"/>
    <p:sldId id="291" r:id="rId39"/>
    <p:sldId id="290" r:id="rId40"/>
    <p:sldId id="292"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7209" autoAdjust="0"/>
  </p:normalViewPr>
  <p:slideViewPr>
    <p:cSldViewPr snapToObjects="1">
      <p:cViewPr>
        <p:scale>
          <a:sx n="70" d="100"/>
          <a:sy n="70" d="100"/>
        </p:scale>
        <p:origin x="-1038" y="-72"/>
      </p:cViewPr>
      <p:guideLst>
        <p:guide orient="horz" pos="2160"/>
        <p:guide pos="2880"/>
      </p:guideLst>
    </p:cSldViewPr>
  </p:slideViewPr>
  <p:outlineViewPr>
    <p:cViewPr>
      <p:scale>
        <a:sx n="33" d="100"/>
        <a:sy n="33" d="100"/>
      </p:scale>
      <p:origin x="0" y="1842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A793B2-4A56-467B-8E16-B914F716EC9C}" type="datetimeFigureOut">
              <a:rPr lang="fr-FR" smtClean="0"/>
              <a:t>29/01/2015</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1C7728-8D11-47B7-A92A-DF4C2E45A01F}" type="slidenum">
              <a:rPr lang="fr-FR" smtClean="0"/>
              <a:t>‹#›</a:t>
            </a:fld>
            <a:endParaRPr lang="fr-FR"/>
          </a:p>
        </p:txBody>
      </p:sp>
    </p:spTree>
    <p:extLst>
      <p:ext uri="{BB962C8B-B14F-4D97-AF65-F5344CB8AC3E}">
        <p14:creationId xmlns:p14="http://schemas.microsoft.com/office/powerpoint/2010/main" val="404778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err="1" smtClean="0"/>
              <a:t>Formulir</a:t>
            </a:r>
            <a:r>
              <a:rPr lang="fr-FR" b="1" dirty="0" smtClean="0"/>
              <a:t> 2 - </a:t>
            </a:r>
            <a:r>
              <a:rPr lang="fr-FR" b="1" dirty="0" err="1" smtClean="0"/>
              <a:t>Respons</a:t>
            </a:r>
            <a:endParaRPr lang="fr-FR" b="1" dirty="0" smtClean="0"/>
          </a:p>
          <a:p>
            <a:r>
              <a:rPr lang="fr-FR" dirty="0" err="1" smtClean="0"/>
              <a:t>Panduan</a:t>
            </a:r>
            <a:r>
              <a:rPr lang="fr-FR" dirty="0" smtClean="0"/>
              <a:t> </a:t>
            </a:r>
            <a:r>
              <a:rPr lang="fr-FR" dirty="0" err="1" smtClean="0"/>
              <a:t>ini</a:t>
            </a:r>
            <a:r>
              <a:rPr lang="fr-FR" dirty="0" smtClean="0"/>
              <a:t> </a:t>
            </a:r>
            <a:r>
              <a:rPr lang="fr-FR" dirty="0" err="1" smtClean="0"/>
              <a:t>dibuat</a:t>
            </a:r>
            <a:r>
              <a:rPr lang="fr-FR" dirty="0" smtClean="0"/>
              <a:t> </a:t>
            </a:r>
            <a:r>
              <a:rPr lang="fr-FR" dirty="0" err="1" smtClean="0"/>
              <a:t>untuk</a:t>
            </a:r>
            <a:r>
              <a:rPr lang="fr-FR" dirty="0" smtClean="0"/>
              <a:t> </a:t>
            </a:r>
            <a:r>
              <a:rPr lang="fr-FR" dirty="0" err="1" smtClean="0"/>
              <a:t>membantu</a:t>
            </a:r>
            <a:r>
              <a:rPr lang="fr-FR" dirty="0" smtClean="0"/>
              <a:t> </a:t>
            </a:r>
            <a:r>
              <a:rPr lang="fr-FR" dirty="0" err="1" smtClean="0"/>
              <a:t>dalam</a:t>
            </a:r>
            <a:r>
              <a:rPr lang="fr-FR" dirty="0" smtClean="0"/>
              <a:t> </a:t>
            </a:r>
            <a:r>
              <a:rPr lang="fr-FR" dirty="0" err="1" smtClean="0"/>
              <a:t>pelaporan</a:t>
            </a:r>
            <a:r>
              <a:rPr lang="fr-FR" dirty="0" smtClean="0"/>
              <a:t> </a:t>
            </a:r>
            <a:r>
              <a:rPr lang="fr-FR" dirty="0" err="1" smtClean="0"/>
              <a:t>respons</a:t>
            </a:r>
            <a:r>
              <a:rPr lang="fr-FR" dirty="0" smtClean="0"/>
              <a:t> </a:t>
            </a:r>
            <a:r>
              <a:rPr lang="fr-FR" dirty="0" err="1" smtClean="0"/>
              <a:t>penyakit</a:t>
            </a:r>
            <a:r>
              <a:rPr lang="fr-FR" dirty="0" smtClean="0"/>
              <a:t> </a:t>
            </a:r>
            <a:r>
              <a:rPr lang="fr-FR" dirty="0" err="1" smtClean="0"/>
              <a:t>hewan</a:t>
            </a:r>
            <a:r>
              <a:rPr lang="fr-FR" dirty="0" smtClean="0"/>
              <a:t> </a:t>
            </a:r>
            <a:r>
              <a:rPr lang="fr-FR" dirty="0" err="1" smtClean="0"/>
              <a:t>prioritas</a:t>
            </a:r>
            <a:r>
              <a:rPr lang="fr-FR" dirty="0" smtClean="0"/>
              <a:t> </a:t>
            </a:r>
            <a:r>
              <a:rPr lang="fr-FR" dirty="0" err="1" smtClean="0"/>
              <a:t>melalui</a:t>
            </a:r>
            <a:r>
              <a:rPr lang="fr-FR" dirty="0" smtClean="0"/>
              <a:t> SMS. </a:t>
            </a:r>
            <a:r>
              <a:rPr lang="fr-FR" dirty="0" err="1" smtClean="0"/>
              <a:t>Kegiatan</a:t>
            </a:r>
            <a:r>
              <a:rPr lang="fr-FR" dirty="0" smtClean="0"/>
              <a:t> </a:t>
            </a:r>
            <a:r>
              <a:rPr lang="fr-FR" dirty="0" err="1" smtClean="0"/>
              <a:t>respons</a:t>
            </a:r>
            <a:r>
              <a:rPr lang="fr-FR" dirty="0" smtClean="0"/>
              <a:t> yang </a:t>
            </a:r>
            <a:r>
              <a:rPr lang="fr-FR" dirty="0" err="1" smtClean="0"/>
              <a:t>diperlukan</a:t>
            </a:r>
            <a:r>
              <a:rPr lang="fr-FR" dirty="0" smtClean="0"/>
              <a:t> </a:t>
            </a:r>
            <a:r>
              <a:rPr lang="fr-FR" dirty="0" err="1" smtClean="0"/>
              <a:t>untuk</a:t>
            </a:r>
            <a:r>
              <a:rPr lang="fr-FR" dirty="0" smtClean="0"/>
              <a:t> </a:t>
            </a:r>
            <a:r>
              <a:rPr lang="fr-FR" dirty="0" err="1" smtClean="0"/>
              <a:t>penanganan</a:t>
            </a:r>
            <a:r>
              <a:rPr lang="fr-FR" dirty="0" smtClean="0"/>
              <a:t> </a:t>
            </a:r>
            <a:r>
              <a:rPr lang="fr-FR" dirty="0" err="1" smtClean="0"/>
              <a:t>penyakit</a:t>
            </a:r>
            <a:r>
              <a:rPr lang="fr-FR" dirty="0" smtClean="0"/>
              <a:t> bisa </a:t>
            </a:r>
            <a:r>
              <a:rPr lang="fr-FR" dirty="0" err="1" smtClean="0"/>
              <a:t>jadi</a:t>
            </a:r>
            <a:r>
              <a:rPr lang="fr-FR" dirty="0" smtClean="0"/>
              <a:t> </a:t>
            </a:r>
            <a:r>
              <a:rPr lang="fr-FR" dirty="0" err="1" smtClean="0"/>
              <a:t>berbeda</a:t>
            </a:r>
            <a:r>
              <a:rPr lang="fr-FR" dirty="0" smtClean="0"/>
              <a:t> </a:t>
            </a:r>
            <a:r>
              <a:rPr lang="fr-FR" dirty="0" err="1" smtClean="0"/>
              <a:t>antara</a:t>
            </a:r>
            <a:r>
              <a:rPr lang="fr-FR" dirty="0" smtClean="0"/>
              <a:t> </a:t>
            </a:r>
            <a:r>
              <a:rPr lang="fr-FR" dirty="0" err="1" smtClean="0"/>
              <a:t>satu</a:t>
            </a:r>
            <a:r>
              <a:rPr lang="fr-FR" dirty="0" smtClean="0"/>
              <a:t> </a:t>
            </a:r>
            <a:r>
              <a:rPr lang="fr-FR" dirty="0" err="1" smtClean="0"/>
              <a:t>penyakit</a:t>
            </a:r>
            <a:r>
              <a:rPr lang="fr-FR" dirty="0" smtClean="0"/>
              <a:t> dan </a:t>
            </a:r>
            <a:r>
              <a:rPr lang="fr-FR" dirty="0" err="1" smtClean="0"/>
              <a:t>penyakit</a:t>
            </a:r>
            <a:r>
              <a:rPr lang="fr-FR" dirty="0" smtClean="0"/>
              <a:t> yang </a:t>
            </a:r>
            <a:r>
              <a:rPr lang="fr-FR" dirty="0" err="1" smtClean="0"/>
              <a:t>lainnya</a:t>
            </a:r>
            <a:r>
              <a:rPr lang="fr-FR" dirty="0" smtClean="0"/>
              <a:t>, </a:t>
            </a:r>
            <a:r>
              <a:rPr lang="fr-FR" dirty="0" err="1" smtClean="0"/>
              <a:t>sehingga</a:t>
            </a:r>
            <a:r>
              <a:rPr lang="fr-FR" dirty="0" smtClean="0"/>
              <a:t> </a:t>
            </a:r>
            <a:r>
              <a:rPr lang="fr-FR" dirty="0" err="1" smtClean="0"/>
              <a:t>mungkin</a:t>
            </a:r>
            <a:r>
              <a:rPr lang="fr-FR" dirty="0" smtClean="0"/>
              <a:t> </a:t>
            </a:r>
            <a:r>
              <a:rPr lang="fr-FR" dirty="0" err="1" smtClean="0"/>
              <a:t>tidak</a:t>
            </a:r>
            <a:r>
              <a:rPr lang="fr-FR" dirty="0" smtClean="0"/>
              <a:t> </a:t>
            </a:r>
            <a:r>
              <a:rPr lang="fr-FR" dirty="0" err="1" smtClean="0"/>
              <a:t>semua</a:t>
            </a:r>
            <a:r>
              <a:rPr lang="fr-FR" dirty="0" smtClean="0"/>
              <a:t> </a:t>
            </a:r>
            <a:r>
              <a:rPr lang="fr-FR" dirty="0" err="1" smtClean="0"/>
              <a:t>kegiatan</a:t>
            </a:r>
            <a:r>
              <a:rPr lang="fr-FR" dirty="0" smtClean="0"/>
              <a:t> yang </a:t>
            </a:r>
            <a:r>
              <a:rPr lang="fr-FR" dirty="0" err="1" smtClean="0"/>
              <a:t>tercantum</a:t>
            </a:r>
            <a:r>
              <a:rPr lang="fr-FR" dirty="0" smtClean="0"/>
              <a:t> </a:t>
            </a:r>
            <a:r>
              <a:rPr lang="fr-FR" dirty="0" err="1" smtClean="0"/>
              <a:t>perlu</a:t>
            </a:r>
            <a:r>
              <a:rPr lang="fr-FR" dirty="0" smtClean="0"/>
              <a:t> </a:t>
            </a:r>
            <a:r>
              <a:rPr lang="fr-FR" dirty="0" err="1" smtClean="0"/>
              <a:t>dilakukan</a:t>
            </a:r>
            <a:r>
              <a:rPr lang="fr-FR" dirty="0" smtClean="0"/>
              <a:t>. </a:t>
            </a:r>
          </a:p>
          <a:p>
            <a:endParaRPr lang="en-AU" dirty="0" smtClean="0"/>
          </a:p>
          <a:p>
            <a:r>
              <a:rPr lang="id-ID" sz="1200" b="1" kern="1200" dirty="0" smtClean="0">
                <a:solidFill>
                  <a:schemeClr val="tx1"/>
                </a:solidFill>
                <a:effectLst/>
                <a:latin typeface="+mn-lt"/>
                <a:ea typeface="+mn-ea"/>
                <a:cs typeface="+mn-cs"/>
              </a:rPr>
              <a:t>Pendahuluan </a:t>
            </a:r>
            <a:endParaRPr lang="fr-FR" sz="1200" kern="1200" dirty="0" smtClean="0">
              <a:solidFill>
                <a:schemeClr val="tx1"/>
              </a:solidFill>
              <a:effectLst/>
              <a:latin typeface="+mn-lt"/>
              <a:ea typeface="+mn-ea"/>
              <a:cs typeface="+mn-cs"/>
            </a:endParaRPr>
          </a:p>
          <a:p>
            <a:r>
              <a:rPr lang="id-ID" sz="1200" kern="1200" dirty="0" smtClean="0">
                <a:solidFill>
                  <a:schemeClr val="tx1"/>
                </a:solidFill>
                <a:effectLst/>
                <a:latin typeface="+mn-lt"/>
                <a:ea typeface="+mn-ea"/>
                <a:cs typeface="+mn-cs"/>
              </a:rPr>
              <a:t>Panduan ini untuk membantu dalam pelaporan respon penyakit hewan prioritas melalui SMS. Kegiatan respon yang diperlukan untuk  penanganan penyakit mungkin berbeda antara satu penyakit dan penyakit yang lainnya sehingga tidak semua kegiatan yang tercantum dalam juknis ini mungkin diperlukan dalam penggunaannya.</a:t>
            </a:r>
            <a:endParaRPr lang="fr-FR" sz="1200" kern="1200" dirty="0" smtClean="0">
              <a:solidFill>
                <a:schemeClr val="tx1"/>
              </a:solidFill>
              <a:effectLst/>
              <a:latin typeface="+mn-lt"/>
              <a:ea typeface="+mn-ea"/>
              <a:cs typeface="+mn-cs"/>
            </a:endParaRPr>
          </a:p>
          <a:p>
            <a:endParaRPr lang="fr-FR" dirty="0"/>
          </a:p>
        </p:txBody>
      </p:sp>
      <p:sp>
        <p:nvSpPr>
          <p:cNvPr id="4" name="Slide Number Placeholder 3"/>
          <p:cNvSpPr>
            <a:spLocks noGrp="1"/>
          </p:cNvSpPr>
          <p:nvPr>
            <p:ph type="sldNum" sz="quarter" idx="10"/>
          </p:nvPr>
        </p:nvSpPr>
        <p:spPr/>
        <p:txBody>
          <a:bodyPr/>
          <a:lstStyle/>
          <a:p>
            <a:fld id="{BB1C7728-8D11-47B7-A92A-DF4C2E45A01F}" type="slidenum">
              <a:rPr lang="fr-FR" smtClean="0"/>
              <a:t>6</a:t>
            </a:fld>
            <a:endParaRPr lang="fr-FR"/>
          </a:p>
        </p:txBody>
      </p:sp>
    </p:spTree>
    <p:extLst>
      <p:ext uri="{BB962C8B-B14F-4D97-AF65-F5344CB8AC3E}">
        <p14:creationId xmlns:p14="http://schemas.microsoft.com/office/powerpoint/2010/main" val="2525935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SMS </a:t>
            </a:r>
            <a:r>
              <a:rPr lang="fr-FR" dirty="0" err="1" smtClean="0"/>
              <a:t>ini</a:t>
            </a:r>
            <a:r>
              <a:rPr lang="fr-FR" dirty="0" smtClean="0"/>
              <a:t> </a:t>
            </a:r>
            <a:r>
              <a:rPr lang="fr-FR" dirty="0" err="1" smtClean="0"/>
              <a:t>digunakan</a:t>
            </a:r>
            <a:r>
              <a:rPr lang="fr-FR" dirty="0" smtClean="0"/>
              <a:t> </a:t>
            </a:r>
            <a:r>
              <a:rPr lang="fr-FR" dirty="0" err="1" smtClean="0"/>
              <a:t>untuk</a:t>
            </a:r>
            <a:r>
              <a:rPr lang="fr-FR" dirty="0" smtClean="0"/>
              <a:t> </a:t>
            </a:r>
            <a:r>
              <a:rPr lang="fr-FR" dirty="0" err="1" smtClean="0"/>
              <a:t>kegiatan-kegiatan</a:t>
            </a:r>
            <a:r>
              <a:rPr lang="fr-FR" dirty="0" smtClean="0"/>
              <a:t> </a:t>
            </a:r>
            <a:r>
              <a:rPr lang="fr-FR" dirty="0" err="1" smtClean="0"/>
              <a:t>lain</a:t>
            </a:r>
            <a:r>
              <a:rPr lang="fr-FR" dirty="0" smtClean="0"/>
              <a:t> </a:t>
            </a:r>
            <a:r>
              <a:rPr lang="fr-FR" dirty="0" err="1" smtClean="0"/>
              <a:t>seperti</a:t>
            </a:r>
            <a:r>
              <a:rPr lang="fr-FR" dirty="0" smtClean="0"/>
              <a:t> KIE, </a:t>
            </a:r>
            <a:r>
              <a:rPr lang="fr-FR" dirty="0" err="1" smtClean="0"/>
              <a:t>desinfeksi</a:t>
            </a:r>
            <a:r>
              <a:rPr lang="fr-FR" dirty="0" smtClean="0"/>
              <a:t>, </a:t>
            </a:r>
            <a:r>
              <a:rPr lang="fr-FR" dirty="0" err="1" smtClean="0"/>
              <a:t>dsb</a:t>
            </a:r>
            <a:r>
              <a:rPr lang="fr-FR" dirty="0" smtClean="0"/>
              <a:t>. </a:t>
            </a:r>
          </a:p>
          <a:p>
            <a:r>
              <a:rPr lang="fr-FR" dirty="0" smtClean="0"/>
              <a:t>TL [ID program] ([</a:t>
            </a:r>
            <a:r>
              <a:rPr lang="fr-FR" dirty="0" err="1" smtClean="0"/>
              <a:t>kode</a:t>
            </a:r>
            <a:r>
              <a:rPr lang="fr-FR" dirty="0" smtClean="0"/>
              <a:t> </a:t>
            </a:r>
            <a:r>
              <a:rPr lang="fr-FR" dirty="0" err="1" smtClean="0"/>
              <a:t>jenis</a:t>
            </a:r>
            <a:r>
              <a:rPr lang="fr-FR" dirty="0" smtClean="0"/>
              <a:t> </a:t>
            </a:r>
            <a:r>
              <a:rPr lang="fr-FR" dirty="0" err="1" smtClean="0"/>
              <a:t>tindakan</a:t>
            </a:r>
            <a:r>
              <a:rPr lang="fr-FR" dirty="0" smtClean="0"/>
              <a:t>] [</a:t>
            </a:r>
            <a:r>
              <a:rPr lang="fr-FR" dirty="0" err="1" smtClean="0"/>
              <a:t>jumlah</a:t>
            </a:r>
            <a:r>
              <a:rPr lang="fr-FR" dirty="0" smtClean="0"/>
              <a:t>]...) [</a:t>
            </a:r>
            <a:r>
              <a:rPr lang="fr-FR" dirty="0" err="1" smtClean="0"/>
              <a:t>lokasi</a:t>
            </a:r>
            <a:r>
              <a:rPr lang="fr-FR" dirty="0" smtClean="0"/>
              <a:t>] ID program: </a:t>
            </a:r>
            <a:r>
              <a:rPr lang="fr-FR" dirty="0" err="1" smtClean="0"/>
              <a:t>didapat</a:t>
            </a:r>
            <a:r>
              <a:rPr lang="fr-FR" dirty="0" smtClean="0"/>
              <a:t> dari </a:t>
            </a:r>
            <a:r>
              <a:rPr lang="fr-FR" dirty="0" err="1" smtClean="0"/>
              <a:t>koordinator</a:t>
            </a:r>
            <a:r>
              <a:rPr lang="fr-FR" dirty="0" smtClean="0"/>
              <a:t> </a:t>
            </a:r>
            <a:r>
              <a:rPr lang="fr-FR" dirty="0" err="1" smtClean="0"/>
              <a:t>pusat</a:t>
            </a:r>
            <a:r>
              <a:rPr lang="fr-FR" dirty="0" smtClean="0"/>
              <a:t> </a:t>
            </a:r>
            <a:r>
              <a:rPr lang="fr-FR" dirty="0" err="1" smtClean="0"/>
              <a:t>pengendalian</a:t>
            </a:r>
            <a:r>
              <a:rPr lang="fr-FR" dirty="0" smtClean="0"/>
              <a:t> </a:t>
            </a:r>
            <a:r>
              <a:rPr lang="fr-FR" dirty="0" err="1" smtClean="0"/>
              <a:t>penyakit</a:t>
            </a:r>
            <a:r>
              <a:rPr lang="fr-FR" dirty="0" smtClean="0"/>
              <a:t> </a:t>
            </a:r>
            <a:r>
              <a:rPr lang="fr-FR" dirty="0" err="1" smtClean="0"/>
              <a:t>setempat</a:t>
            </a:r>
            <a:r>
              <a:rPr lang="fr-FR" dirty="0" smtClean="0"/>
              <a:t>, </a:t>
            </a:r>
            <a:r>
              <a:rPr lang="fr-FR" dirty="0" err="1" smtClean="0"/>
              <a:t>atau</a:t>
            </a:r>
            <a:r>
              <a:rPr lang="fr-FR" dirty="0" smtClean="0"/>
              <a:t> </a:t>
            </a:r>
            <a:r>
              <a:rPr lang="fr-FR" dirty="0" err="1" smtClean="0"/>
              <a:t>koordinator</a:t>
            </a:r>
            <a:r>
              <a:rPr lang="fr-FR" dirty="0" smtClean="0"/>
              <a:t> </a:t>
            </a:r>
            <a:r>
              <a:rPr lang="fr-FR" dirty="0" err="1" smtClean="0"/>
              <a:t>iSKIHNAS</a:t>
            </a:r>
            <a:r>
              <a:rPr lang="fr-FR" dirty="0" smtClean="0"/>
              <a:t> </a:t>
            </a:r>
            <a:r>
              <a:rPr lang="fr-FR" dirty="0" err="1" smtClean="0"/>
              <a:t>setempat</a:t>
            </a:r>
            <a:r>
              <a:rPr lang="fr-FR" dirty="0" smtClean="0"/>
              <a:t>. </a:t>
            </a:r>
          </a:p>
          <a:p>
            <a:r>
              <a:rPr lang="fr-FR" dirty="0" err="1" smtClean="0"/>
              <a:t>Kode</a:t>
            </a:r>
            <a:r>
              <a:rPr lang="fr-FR" dirty="0" smtClean="0"/>
              <a:t> </a:t>
            </a:r>
            <a:r>
              <a:rPr lang="fr-FR" dirty="0" err="1" smtClean="0"/>
              <a:t>jenis</a:t>
            </a:r>
            <a:r>
              <a:rPr lang="fr-FR" dirty="0" smtClean="0"/>
              <a:t> </a:t>
            </a:r>
            <a:r>
              <a:rPr lang="fr-FR" dirty="0" err="1" smtClean="0"/>
              <a:t>tindakan</a:t>
            </a:r>
            <a:r>
              <a:rPr lang="fr-FR" dirty="0" smtClean="0"/>
              <a:t>: </a:t>
            </a:r>
            <a:r>
              <a:rPr lang="fr-FR" dirty="0" err="1" smtClean="0"/>
              <a:t>gunakan</a:t>
            </a:r>
            <a:r>
              <a:rPr lang="fr-FR" dirty="0" smtClean="0"/>
              <a:t>: </a:t>
            </a:r>
          </a:p>
          <a:p>
            <a:r>
              <a:rPr lang="fr-FR" dirty="0" smtClean="0"/>
              <a:t>KODE TL </a:t>
            </a:r>
            <a:r>
              <a:rPr lang="fr-FR" dirty="0" err="1" smtClean="0"/>
              <a:t>Kode</a:t>
            </a:r>
            <a:r>
              <a:rPr lang="fr-FR" dirty="0" smtClean="0"/>
              <a:t> </a:t>
            </a:r>
            <a:r>
              <a:rPr lang="fr-FR" dirty="0" err="1" smtClean="0"/>
              <a:t>lokasi</a:t>
            </a:r>
            <a:r>
              <a:rPr lang="fr-FR" dirty="0" smtClean="0"/>
              <a:t>: </a:t>
            </a:r>
            <a:r>
              <a:rPr lang="fr-FR" dirty="0" err="1" smtClean="0"/>
              <a:t>gunakan</a:t>
            </a:r>
            <a:r>
              <a:rPr lang="fr-FR" dirty="0" smtClean="0"/>
              <a:t> </a:t>
            </a:r>
            <a:r>
              <a:rPr lang="fr-FR" dirty="0" err="1" smtClean="0"/>
              <a:t>perintah</a:t>
            </a:r>
            <a:r>
              <a:rPr lang="fr-FR" dirty="0" smtClean="0"/>
              <a:t> cari </a:t>
            </a:r>
            <a:r>
              <a:rPr lang="fr-FR" dirty="0" err="1" smtClean="0"/>
              <a:t>kode</a:t>
            </a:r>
            <a:r>
              <a:rPr lang="fr-FR" dirty="0" smtClean="0"/>
              <a:t> </a:t>
            </a:r>
            <a:r>
              <a:rPr lang="fr-FR" dirty="0" err="1" smtClean="0"/>
              <a:t>lokasi</a:t>
            </a:r>
            <a:r>
              <a:rPr lang="fr-FR" dirty="0" smtClean="0"/>
              <a:t>: </a:t>
            </a:r>
          </a:p>
          <a:p>
            <a:r>
              <a:rPr lang="fr-FR" dirty="0" smtClean="0"/>
              <a:t>CKL [nama </a:t>
            </a:r>
            <a:r>
              <a:rPr lang="fr-FR" dirty="0" err="1" smtClean="0"/>
              <a:t>lokasi</a:t>
            </a:r>
            <a:r>
              <a:rPr lang="fr-FR" dirty="0" smtClean="0"/>
              <a:t>] </a:t>
            </a:r>
            <a:endParaRPr lang="fr-FR" dirty="0"/>
          </a:p>
        </p:txBody>
      </p:sp>
      <p:sp>
        <p:nvSpPr>
          <p:cNvPr id="4" name="Slide Number Placeholder 3"/>
          <p:cNvSpPr>
            <a:spLocks noGrp="1"/>
          </p:cNvSpPr>
          <p:nvPr>
            <p:ph type="sldNum" sz="quarter" idx="10"/>
          </p:nvPr>
        </p:nvSpPr>
        <p:spPr/>
        <p:txBody>
          <a:bodyPr/>
          <a:lstStyle/>
          <a:p>
            <a:fld id="{BB1C7728-8D11-47B7-A92A-DF4C2E45A01F}" type="slidenum">
              <a:rPr lang="fr-FR" smtClean="0"/>
              <a:t>32</a:t>
            </a:fld>
            <a:endParaRPr lang="fr-FR"/>
          </a:p>
        </p:txBody>
      </p:sp>
    </p:spTree>
    <p:extLst>
      <p:ext uri="{BB962C8B-B14F-4D97-AF65-F5344CB8AC3E}">
        <p14:creationId xmlns:p14="http://schemas.microsoft.com/office/powerpoint/2010/main" val="2202587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a:t>
            </a:r>
            <a:r>
              <a:rPr lang="en-AU" baseline="0" dirty="0" smtClean="0"/>
              <a:t> slide is just to show that there are a lot of TL and the list is long.</a:t>
            </a:r>
            <a:endParaRPr lang="fr-FR" dirty="0"/>
          </a:p>
        </p:txBody>
      </p:sp>
      <p:sp>
        <p:nvSpPr>
          <p:cNvPr id="4" name="Slide Number Placeholder 3"/>
          <p:cNvSpPr>
            <a:spLocks noGrp="1"/>
          </p:cNvSpPr>
          <p:nvPr>
            <p:ph type="sldNum" sz="quarter" idx="10"/>
          </p:nvPr>
        </p:nvSpPr>
        <p:spPr/>
        <p:txBody>
          <a:bodyPr/>
          <a:lstStyle/>
          <a:p>
            <a:fld id="{BB1C7728-8D11-47B7-A92A-DF4C2E45A01F}" type="slidenum">
              <a:rPr lang="fr-FR" smtClean="0"/>
              <a:t>35</a:t>
            </a:fld>
            <a:endParaRPr lang="fr-FR"/>
          </a:p>
        </p:txBody>
      </p:sp>
    </p:spTree>
    <p:extLst>
      <p:ext uri="{BB962C8B-B14F-4D97-AF65-F5344CB8AC3E}">
        <p14:creationId xmlns:p14="http://schemas.microsoft.com/office/powerpoint/2010/main" val="1788994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BB1C7728-8D11-47B7-A92A-DF4C2E45A01F}" type="slidenum">
              <a:rPr lang="fr-FR" smtClean="0"/>
              <a:t>36</a:t>
            </a:fld>
            <a:endParaRPr lang="fr-FR"/>
          </a:p>
        </p:txBody>
      </p:sp>
    </p:spTree>
    <p:extLst>
      <p:ext uri="{BB962C8B-B14F-4D97-AF65-F5344CB8AC3E}">
        <p14:creationId xmlns:p14="http://schemas.microsoft.com/office/powerpoint/2010/main" val="15905955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err="1" smtClean="0"/>
              <a:t>Apabila</a:t>
            </a:r>
            <a:r>
              <a:rPr lang="fr-FR" dirty="0" smtClean="0"/>
              <a:t> </a:t>
            </a:r>
            <a:r>
              <a:rPr lang="fr-FR" dirty="0" err="1" smtClean="0"/>
              <a:t>dilakukan</a:t>
            </a:r>
            <a:r>
              <a:rPr lang="fr-FR" dirty="0" smtClean="0"/>
              <a:t> </a:t>
            </a:r>
            <a:r>
              <a:rPr lang="fr-FR" dirty="0" err="1" smtClean="0"/>
              <a:t>pengobatan</a:t>
            </a:r>
            <a:r>
              <a:rPr lang="fr-FR" dirty="0" smtClean="0"/>
              <a:t> </a:t>
            </a:r>
            <a:r>
              <a:rPr lang="fr-FR" dirty="0" err="1" smtClean="0"/>
              <a:t>pada</a:t>
            </a:r>
            <a:r>
              <a:rPr lang="fr-FR" dirty="0" smtClean="0"/>
              <a:t> </a:t>
            </a:r>
            <a:r>
              <a:rPr lang="fr-FR" dirty="0" err="1" smtClean="0"/>
              <a:t>hewan</a:t>
            </a:r>
            <a:r>
              <a:rPr lang="fr-FR" dirty="0" smtClean="0"/>
              <a:t>, </a:t>
            </a:r>
            <a:r>
              <a:rPr lang="fr-FR" dirty="0" err="1" smtClean="0"/>
              <a:t>laporkan</a:t>
            </a:r>
            <a:r>
              <a:rPr lang="fr-FR" dirty="0" smtClean="0"/>
              <a:t> </a:t>
            </a:r>
            <a:r>
              <a:rPr lang="fr-FR" dirty="0" err="1" smtClean="0"/>
              <a:t>dengan</a:t>
            </a:r>
            <a:r>
              <a:rPr lang="fr-FR" dirty="0" smtClean="0"/>
              <a:t> SMS </a:t>
            </a:r>
            <a:r>
              <a:rPr lang="fr-FR" dirty="0" err="1" smtClean="0"/>
              <a:t>berikut</a:t>
            </a:r>
            <a:r>
              <a:rPr lang="fr-FR" dirty="0" smtClean="0"/>
              <a:t> </a:t>
            </a:r>
            <a:r>
              <a:rPr lang="fr-FR" dirty="0" err="1" smtClean="0"/>
              <a:t>ini</a:t>
            </a:r>
            <a:r>
              <a:rPr lang="fr-FR" dirty="0" smtClean="0"/>
              <a:t> : </a:t>
            </a:r>
          </a:p>
          <a:p>
            <a:r>
              <a:rPr lang="fr-FR" dirty="0" smtClean="0"/>
              <a:t>OB [ID </a:t>
            </a:r>
            <a:r>
              <a:rPr lang="fr-FR" dirty="0" err="1" smtClean="0"/>
              <a:t>kasus</a:t>
            </a:r>
            <a:r>
              <a:rPr lang="fr-FR" dirty="0" smtClean="0"/>
              <a:t>] ([</a:t>
            </a:r>
            <a:r>
              <a:rPr lang="fr-FR" dirty="0" err="1" smtClean="0"/>
              <a:t>kode</a:t>
            </a:r>
            <a:r>
              <a:rPr lang="fr-FR" dirty="0" smtClean="0"/>
              <a:t> </a:t>
            </a:r>
            <a:r>
              <a:rPr lang="fr-FR" dirty="0" err="1" smtClean="0"/>
              <a:t>obat</a:t>
            </a:r>
            <a:r>
              <a:rPr lang="fr-FR" dirty="0" smtClean="0"/>
              <a:t>] [</a:t>
            </a:r>
            <a:r>
              <a:rPr lang="fr-FR" dirty="0" err="1" smtClean="0"/>
              <a:t>dosis</a:t>
            </a:r>
            <a:r>
              <a:rPr lang="fr-FR" dirty="0" smtClean="0"/>
              <a:t>] [</a:t>
            </a:r>
            <a:r>
              <a:rPr lang="fr-FR" dirty="0" err="1" smtClean="0"/>
              <a:t>jumlah</a:t>
            </a:r>
            <a:r>
              <a:rPr lang="fr-FR" dirty="0" smtClean="0"/>
              <a:t> </a:t>
            </a:r>
            <a:r>
              <a:rPr lang="fr-FR" dirty="0" err="1" smtClean="0"/>
              <a:t>hewan</a:t>
            </a:r>
            <a:r>
              <a:rPr lang="fr-FR" dirty="0" smtClean="0"/>
              <a:t>]...) </a:t>
            </a:r>
          </a:p>
          <a:p>
            <a:endParaRPr lang="fr-FR" dirty="0" smtClean="0"/>
          </a:p>
          <a:p>
            <a:r>
              <a:rPr lang="fr-FR" dirty="0" smtClean="0"/>
              <a:t>ID </a:t>
            </a:r>
            <a:r>
              <a:rPr lang="fr-FR" dirty="0" err="1" smtClean="0"/>
              <a:t>kasus</a:t>
            </a:r>
            <a:r>
              <a:rPr lang="fr-FR" dirty="0" smtClean="0"/>
              <a:t>: </a:t>
            </a:r>
            <a:r>
              <a:rPr lang="fr-FR" dirty="0" err="1" smtClean="0"/>
              <a:t>didapat</a:t>
            </a:r>
            <a:r>
              <a:rPr lang="fr-FR" dirty="0" smtClean="0"/>
              <a:t> dari </a:t>
            </a:r>
            <a:r>
              <a:rPr lang="fr-FR" dirty="0" err="1" smtClean="0"/>
              <a:t>laporan</a:t>
            </a:r>
            <a:r>
              <a:rPr lang="fr-FR" dirty="0" smtClean="0"/>
              <a:t> </a:t>
            </a:r>
            <a:r>
              <a:rPr lang="fr-FR" dirty="0" err="1" smtClean="0"/>
              <a:t>asli</a:t>
            </a:r>
            <a:r>
              <a:rPr lang="fr-FR" dirty="0" smtClean="0"/>
              <a:t>, </a:t>
            </a:r>
            <a:r>
              <a:rPr lang="fr-FR" dirty="0" err="1" smtClean="0"/>
              <a:t>atau</a:t>
            </a:r>
            <a:r>
              <a:rPr lang="fr-FR" dirty="0" smtClean="0"/>
              <a:t> </a:t>
            </a:r>
            <a:r>
              <a:rPr lang="fr-FR" dirty="0" err="1" smtClean="0"/>
              <a:t>gunakan</a:t>
            </a:r>
            <a:r>
              <a:rPr lang="fr-FR" dirty="0" smtClean="0"/>
              <a:t> </a:t>
            </a:r>
            <a:r>
              <a:rPr lang="fr-FR" dirty="0" err="1" smtClean="0"/>
              <a:t>laporan</a:t>
            </a:r>
            <a:r>
              <a:rPr lang="fr-FR" dirty="0" smtClean="0"/>
              <a:t> </a:t>
            </a:r>
            <a:r>
              <a:rPr lang="fr-FR" dirty="0" err="1" smtClean="0"/>
              <a:t>desa</a:t>
            </a:r>
            <a:r>
              <a:rPr lang="fr-FR" dirty="0" smtClean="0"/>
              <a:t>: </a:t>
            </a:r>
          </a:p>
          <a:p>
            <a:r>
              <a:rPr lang="fr-FR" dirty="0" smtClean="0"/>
              <a:t>LAPD [</a:t>
            </a:r>
            <a:r>
              <a:rPr lang="fr-FR" dirty="0" err="1" smtClean="0"/>
              <a:t>kode</a:t>
            </a:r>
            <a:r>
              <a:rPr lang="fr-FR" dirty="0" smtClean="0"/>
              <a:t> </a:t>
            </a:r>
            <a:r>
              <a:rPr lang="fr-FR" dirty="0" err="1" smtClean="0"/>
              <a:t>desa</a:t>
            </a:r>
            <a:r>
              <a:rPr lang="fr-FR" dirty="0" smtClean="0"/>
              <a:t>] </a:t>
            </a:r>
            <a:r>
              <a:rPr lang="fr-FR" dirty="0" err="1" smtClean="0"/>
              <a:t>Kode</a:t>
            </a:r>
            <a:r>
              <a:rPr lang="fr-FR" dirty="0" smtClean="0"/>
              <a:t> </a:t>
            </a:r>
            <a:r>
              <a:rPr lang="fr-FR" dirty="0" err="1" smtClean="0"/>
              <a:t>obat</a:t>
            </a:r>
            <a:r>
              <a:rPr lang="fr-FR" dirty="0" smtClean="0"/>
              <a:t>: </a:t>
            </a:r>
            <a:r>
              <a:rPr lang="fr-FR" dirty="0" err="1" smtClean="0"/>
              <a:t>gunakan</a:t>
            </a:r>
            <a:r>
              <a:rPr lang="fr-FR" dirty="0" smtClean="0"/>
              <a:t> </a:t>
            </a:r>
            <a:r>
              <a:rPr lang="fr-FR" dirty="0" err="1" smtClean="0"/>
              <a:t>perintah</a:t>
            </a:r>
            <a:r>
              <a:rPr lang="fr-FR" dirty="0" smtClean="0"/>
              <a:t> cari </a:t>
            </a:r>
            <a:r>
              <a:rPr lang="fr-FR" dirty="0" err="1" smtClean="0"/>
              <a:t>kode</a:t>
            </a:r>
            <a:r>
              <a:rPr lang="fr-FR" dirty="0" smtClean="0"/>
              <a:t> </a:t>
            </a:r>
            <a:r>
              <a:rPr lang="fr-FR" dirty="0" err="1" smtClean="0"/>
              <a:t>obat</a:t>
            </a:r>
            <a:r>
              <a:rPr lang="fr-FR" dirty="0" smtClean="0"/>
              <a:t>: </a:t>
            </a:r>
          </a:p>
          <a:p>
            <a:r>
              <a:rPr lang="fr-FR" dirty="0" smtClean="0"/>
              <a:t>CKO [</a:t>
            </a:r>
            <a:r>
              <a:rPr lang="fr-FR" dirty="0" err="1" smtClean="0"/>
              <a:t>obat</a:t>
            </a:r>
            <a:r>
              <a:rPr lang="fr-FR" dirty="0" smtClean="0"/>
              <a:t>] </a:t>
            </a:r>
            <a:endParaRPr lang="fr-FR" dirty="0"/>
          </a:p>
        </p:txBody>
      </p:sp>
      <p:sp>
        <p:nvSpPr>
          <p:cNvPr id="4" name="Slide Number Placeholder 3"/>
          <p:cNvSpPr>
            <a:spLocks noGrp="1"/>
          </p:cNvSpPr>
          <p:nvPr>
            <p:ph type="sldNum" sz="quarter" idx="10"/>
          </p:nvPr>
        </p:nvSpPr>
        <p:spPr/>
        <p:txBody>
          <a:bodyPr/>
          <a:lstStyle/>
          <a:p>
            <a:fld id="{BB1C7728-8D11-47B7-A92A-DF4C2E45A01F}" type="slidenum">
              <a:rPr lang="fr-FR" smtClean="0"/>
              <a:t>37</a:t>
            </a:fld>
            <a:endParaRPr lang="fr-FR"/>
          </a:p>
        </p:txBody>
      </p:sp>
    </p:spTree>
    <p:extLst>
      <p:ext uri="{BB962C8B-B14F-4D97-AF65-F5344CB8AC3E}">
        <p14:creationId xmlns:p14="http://schemas.microsoft.com/office/powerpoint/2010/main" val="10565513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Need</a:t>
            </a:r>
            <a:r>
              <a:rPr lang="en-AU" baseline="0" dirty="0" smtClean="0"/>
              <a:t> to add information about </a:t>
            </a:r>
            <a:r>
              <a:rPr lang="en-AU" baseline="0" dirty="0" err="1" smtClean="0"/>
              <a:t>dosis</a:t>
            </a:r>
            <a:r>
              <a:rPr lang="en-AU" baseline="0" dirty="0" smtClean="0"/>
              <a:t>…..</a:t>
            </a:r>
            <a:endParaRPr lang="fr-FR" dirty="0"/>
          </a:p>
        </p:txBody>
      </p:sp>
      <p:sp>
        <p:nvSpPr>
          <p:cNvPr id="4" name="Slide Number Placeholder 3"/>
          <p:cNvSpPr>
            <a:spLocks noGrp="1"/>
          </p:cNvSpPr>
          <p:nvPr>
            <p:ph type="sldNum" sz="quarter" idx="10"/>
          </p:nvPr>
        </p:nvSpPr>
        <p:spPr/>
        <p:txBody>
          <a:bodyPr/>
          <a:lstStyle/>
          <a:p>
            <a:fld id="{BB1C7728-8D11-47B7-A92A-DF4C2E45A01F}" type="slidenum">
              <a:rPr lang="fr-FR" smtClean="0"/>
              <a:t>39</a:t>
            </a:fld>
            <a:endParaRPr lang="fr-FR"/>
          </a:p>
        </p:txBody>
      </p:sp>
    </p:spTree>
    <p:extLst>
      <p:ext uri="{BB962C8B-B14F-4D97-AF65-F5344CB8AC3E}">
        <p14:creationId xmlns:p14="http://schemas.microsoft.com/office/powerpoint/2010/main" val="2017593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err="1" smtClean="0"/>
              <a:t>Formulir</a:t>
            </a:r>
            <a:r>
              <a:rPr lang="fr-FR" dirty="0" smtClean="0"/>
              <a:t> </a:t>
            </a:r>
            <a:r>
              <a:rPr lang="fr-FR" dirty="0" err="1" smtClean="0"/>
              <a:t>ini</a:t>
            </a:r>
            <a:r>
              <a:rPr lang="fr-FR" dirty="0" smtClean="0"/>
              <a:t> </a:t>
            </a:r>
            <a:r>
              <a:rPr lang="fr-FR" dirty="0" err="1" smtClean="0"/>
              <a:t>digunakan</a:t>
            </a:r>
            <a:r>
              <a:rPr lang="fr-FR" dirty="0" smtClean="0"/>
              <a:t> </a:t>
            </a:r>
            <a:r>
              <a:rPr lang="fr-FR" dirty="0" err="1" smtClean="0"/>
              <a:t>hanya</a:t>
            </a:r>
            <a:r>
              <a:rPr lang="fr-FR" dirty="0" smtClean="0"/>
              <a:t> </a:t>
            </a:r>
            <a:r>
              <a:rPr lang="fr-FR" dirty="0" err="1" smtClean="0"/>
              <a:t>sebagai</a:t>
            </a:r>
            <a:r>
              <a:rPr lang="fr-FR" dirty="0" smtClean="0"/>
              <a:t> </a:t>
            </a:r>
            <a:r>
              <a:rPr lang="fr-FR" dirty="0" err="1" smtClean="0"/>
              <a:t>panduan</a:t>
            </a:r>
            <a:r>
              <a:rPr lang="fr-FR" dirty="0" smtClean="0"/>
              <a:t> </a:t>
            </a:r>
            <a:r>
              <a:rPr lang="fr-FR" dirty="0" err="1" smtClean="0"/>
              <a:t>untuk</a:t>
            </a:r>
            <a:r>
              <a:rPr lang="fr-FR" dirty="0" smtClean="0"/>
              <a:t> </a:t>
            </a:r>
            <a:r>
              <a:rPr lang="fr-FR" dirty="0" err="1" smtClean="0"/>
              <a:t>dokter</a:t>
            </a:r>
            <a:r>
              <a:rPr lang="fr-FR" dirty="0" smtClean="0"/>
              <a:t> </a:t>
            </a:r>
            <a:r>
              <a:rPr lang="fr-FR" dirty="0" err="1" smtClean="0"/>
              <a:t>hewan</a:t>
            </a:r>
            <a:r>
              <a:rPr lang="fr-FR" dirty="0" smtClean="0"/>
              <a:t> </a:t>
            </a:r>
            <a:r>
              <a:rPr lang="fr-FR" dirty="0" err="1" smtClean="0"/>
              <a:t>selama</a:t>
            </a:r>
            <a:r>
              <a:rPr lang="fr-FR" dirty="0" smtClean="0"/>
              <a:t> </a:t>
            </a:r>
            <a:r>
              <a:rPr lang="fr-FR" dirty="0" err="1" smtClean="0"/>
              <a:t>kegiatan</a:t>
            </a:r>
            <a:r>
              <a:rPr lang="fr-FR" dirty="0" smtClean="0"/>
              <a:t> </a:t>
            </a:r>
            <a:r>
              <a:rPr lang="fr-FR" dirty="0" err="1" smtClean="0"/>
              <a:t>lapangan</a:t>
            </a:r>
            <a:r>
              <a:rPr lang="fr-FR" dirty="0" smtClean="0"/>
              <a:t> </a:t>
            </a:r>
            <a:r>
              <a:rPr lang="fr-FR" dirty="0" err="1" smtClean="0"/>
              <a:t>dalam</a:t>
            </a:r>
            <a:r>
              <a:rPr lang="fr-FR" dirty="0" smtClean="0"/>
              <a:t> </a:t>
            </a:r>
            <a:r>
              <a:rPr lang="fr-FR" dirty="0" err="1" smtClean="0"/>
              <a:t>suatu</a:t>
            </a:r>
            <a:r>
              <a:rPr lang="fr-FR" dirty="0" smtClean="0"/>
              <a:t> </a:t>
            </a:r>
            <a:r>
              <a:rPr lang="fr-FR" dirty="0" err="1" smtClean="0"/>
              <a:t>respons</a:t>
            </a:r>
            <a:r>
              <a:rPr lang="fr-FR" dirty="0" smtClean="0"/>
              <a:t> </a:t>
            </a:r>
            <a:r>
              <a:rPr lang="fr-FR" dirty="0" err="1" smtClean="0"/>
              <a:t>penyakit</a:t>
            </a:r>
            <a:r>
              <a:rPr lang="fr-FR" dirty="0" smtClean="0"/>
              <a:t> </a:t>
            </a:r>
            <a:r>
              <a:rPr lang="fr-FR" dirty="0" err="1" smtClean="0"/>
              <a:t>penting</a:t>
            </a:r>
            <a:r>
              <a:rPr lang="fr-FR" dirty="0" smtClean="0"/>
              <a:t> (</a:t>
            </a:r>
            <a:r>
              <a:rPr lang="fr-FR" dirty="0" err="1" smtClean="0"/>
              <a:t>penyakit</a:t>
            </a:r>
            <a:r>
              <a:rPr lang="fr-FR" dirty="0" smtClean="0"/>
              <a:t> </a:t>
            </a:r>
            <a:r>
              <a:rPr lang="fr-FR" dirty="0" err="1" smtClean="0"/>
              <a:t>prioritas</a:t>
            </a:r>
            <a:r>
              <a:rPr lang="fr-FR" dirty="0" smtClean="0"/>
              <a:t> </a:t>
            </a:r>
            <a:r>
              <a:rPr lang="fr-FR" dirty="0" err="1" smtClean="0"/>
              <a:t>nasional</a:t>
            </a:r>
            <a:r>
              <a:rPr lang="fr-FR" dirty="0" smtClean="0"/>
              <a:t>, </a:t>
            </a:r>
            <a:r>
              <a:rPr lang="fr-FR" dirty="0" err="1" smtClean="0"/>
              <a:t>penyakit</a:t>
            </a:r>
            <a:r>
              <a:rPr lang="fr-FR" dirty="0" smtClean="0"/>
              <a:t> </a:t>
            </a:r>
            <a:r>
              <a:rPr lang="fr-FR" dirty="0" err="1" smtClean="0"/>
              <a:t>dengan</a:t>
            </a:r>
            <a:r>
              <a:rPr lang="fr-FR" dirty="0" smtClean="0"/>
              <a:t> </a:t>
            </a:r>
            <a:r>
              <a:rPr lang="fr-FR" dirty="0" err="1" smtClean="0"/>
              <a:t>tingkat</a:t>
            </a:r>
            <a:r>
              <a:rPr lang="fr-FR" dirty="0" smtClean="0"/>
              <a:t> </a:t>
            </a:r>
            <a:r>
              <a:rPr lang="fr-FR" dirty="0" err="1" smtClean="0"/>
              <a:t>kematian</a:t>
            </a:r>
            <a:r>
              <a:rPr lang="fr-FR" dirty="0" smtClean="0"/>
              <a:t> yang </a:t>
            </a:r>
            <a:r>
              <a:rPr lang="fr-FR" dirty="0" err="1" smtClean="0"/>
              <a:t>tinggi</a:t>
            </a:r>
            <a:r>
              <a:rPr lang="fr-FR" dirty="0" smtClean="0"/>
              <a:t>, </a:t>
            </a:r>
            <a:r>
              <a:rPr lang="fr-FR" dirty="0" err="1" smtClean="0"/>
              <a:t>zoonosis</a:t>
            </a:r>
            <a:r>
              <a:rPr lang="fr-FR" dirty="0" smtClean="0"/>
              <a:t>, </a:t>
            </a:r>
            <a:r>
              <a:rPr lang="fr-FR" dirty="0" err="1" smtClean="0"/>
              <a:t>tanda-tanda</a:t>
            </a:r>
            <a:r>
              <a:rPr lang="fr-FR" dirty="0" smtClean="0"/>
              <a:t> yang </a:t>
            </a:r>
            <a:r>
              <a:rPr lang="fr-FR" dirty="0" err="1" smtClean="0"/>
              <a:t>tidak</a:t>
            </a:r>
            <a:r>
              <a:rPr lang="fr-FR" dirty="0" smtClean="0"/>
              <a:t> </a:t>
            </a:r>
            <a:r>
              <a:rPr lang="fr-FR" dirty="0" err="1" smtClean="0"/>
              <a:t>biasa</a:t>
            </a:r>
            <a:r>
              <a:rPr lang="fr-FR" dirty="0" smtClean="0"/>
              <a:t>, </a:t>
            </a:r>
            <a:r>
              <a:rPr lang="fr-FR" dirty="0" err="1" smtClean="0"/>
              <a:t>atau</a:t>
            </a:r>
            <a:r>
              <a:rPr lang="fr-FR" dirty="0" smtClean="0"/>
              <a:t> </a:t>
            </a:r>
            <a:r>
              <a:rPr lang="fr-FR" dirty="0" err="1" smtClean="0"/>
              <a:t>diduga</a:t>
            </a:r>
            <a:r>
              <a:rPr lang="fr-FR" dirty="0" smtClean="0"/>
              <a:t> </a:t>
            </a:r>
            <a:r>
              <a:rPr lang="fr-FR" dirty="0" err="1" smtClean="0"/>
              <a:t>sebagai</a:t>
            </a:r>
            <a:r>
              <a:rPr lang="fr-FR" dirty="0" smtClean="0"/>
              <a:t> </a:t>
            </a:r>
            <a:r>
              <a:rPr lang="fr-FR" dirty="0" err="1" smtClean="0"/>
              <a:t>penyakit</a:t>
            </a:r>
            <a:r>
              <a:rPr lang="fr-FR" dirty="0" smtClean="0"/>
              <a:t> </a:t>
            </a:r>
            <a:r>
              <a:rPr lang="fr-FR" dirty="0" err="1" smtClean="0"/>
              <a:t>baru</a:t>
            </a:r>
            <a:r>
              <a:rPr lang="fr-FR" dirty="0" smtClean="0"/>
              <a:t> </a:t>
            </a:r>
            <a:r>
              <a:rPr lang="fr-FR" dirty="0" err="1" smtClean="0"/>
              <a:t>atau</a:t>
            </a:r>
            <a:r>
              <a:rPr lang="fr-FR" dirty="0" smtClean="0"/>
              <a:t> </a:t>
            </a:r>
            <a:r>
              <a:rPr lang="fr-FR" dirty="0" err="1" smtClean="0"/>
              <a:t>penyakit</a:t>
            </a:r>
            <a:r>
              <a:rPr lang="fr-FR" dirty="0" smtClean="0"/>
              <a:t> yang </a:t>
            </a:r>
            <a:r>
              <a:rPr lang="fr-FR" dirty="0" err="1" smtClean="0"/>
              <a:t>baru</a:t>
            </a:r>
            <a:r>
              <a:rPr lang="fr-FR" dirty="0" smtClean="0"/>
              <a:t> </a:t>
            </a:r>
            <a:r>
              <a:rPr lang="fr-FR" dirty="0" err="1" smtClean="0"/>
              <a:t>muncul</a:t>
            </a:r>
            <a:r>
              <a:rPr lang="fr-FR" dirty="0" smtClean="0"/>
              <a:t>). </a:t>
            </a:r>
            <a:r>
              <a:rPr lang="fr-FR" dirty="0" err="1" smtClean="0"/>
              <a:t>Semua</a:t>
            </a:r>
            <a:r>
              <a:rPr lang="fr-FR" dirty="0" smtClean="0"/>
              <a:t> data </a:t>
            </a:r>
            <a:r>
              <a:rPr lang="fr-FR" dirty="0" err="1" smtClean="0"/>
              <a:t>harus</a:t>
            </a:r>
            <a:r>
              <a:rPr lang="fr-FR" dirty="0" smtClean="0"/>
              <a:t> </a:t>
            </a:r>
            <a:r>
              <a:rPr lang="fr-FR" dirty="0" err="1" smtClean="0"/>
              <a:t>dikirim</a:t>
            </a:r>
            <a:r>
              <a:rPr lang="fr-FR" dirty="0" smtClean="0"/>
              <a:t> </a:t>
            </a:r>
            <a:r>
              <a:rPr lang="fr-FR" dirty="0" err="1" smtClean="0"/>
              <a:t>dengan</a:t>
            </a:r>
            <a:r>
              <a:rPr lang="fr-FR" dirty="0" smtClean="0"/>
              <a:t> </a:t>
            </a:r>
            <a:r>
              <a:rPr lang="fr-FR" dirty="0" err="1" smtClean="0"/>
              <a:t>segera</a:t>
            </a:r>
            <a:r>
              <a:rPr lang="fr-FR" dirty="0" smtClean="0"/>
              <a:t> </a:t>
            </a:r>
            <a:r>
              <a:rPr lang="fr-FR" dirty="0" err="1" smtClean="0"/>
              <a:t>melalui</a:t>
            </a:r>
            <a:r>
              <a:rPr lang="fr-FR" dirty="0" smtClean="0"/>
              <a:t> SMS </a:t>
            </a:r>
            <a:r>
              <a:rPr lang="fr-FR" dirty="0" err="1" smtClean="0"/>
              <a:t>ke</a:t>
            </a:r>
            <a:r>
              <a:rPr lang="fr-FR" dirty="0" smtClean="0"/>
              <a:t> iSIKHNAS </a:t>
            </a:r>
            <a:r>
              <a:rPr lang="fr-FR" dirty="0" err="1" smtClean="0"/>
              <a:t>menggunakan</a:t>
            </a:r>
            <a:r>
              <a:rPr lang="fr-FR" dirty="0" smtClean="0"/>
              <a:t> format yang </a:t>
            </a:r>
            <a:r>
              <a:rPr lang="fr-FR" dirty="0" err="1" smtClean="0"/>
              <a:t>dijelaskan</a:t>
            </a:r>
            <a:r>
              <a:rPr lang="fr-FR" dirty="0" smtClean="0"/>
              <a:t> </a:t>
            </a:r>
            <a:r>
              <a:rPr lang="fr-FR" dirty="0" err="1" smtClean="0"/>
              <a:t>dalam</a:t>
            </a:r>
            <a:r>
              <a:rPr lang="fr-FR" dirty="0" smtClean="0"/>
              <a:t> </a:t>
            </a:r>
            <a:r>
              <a:rPr lang="fr-FR" dirty="0" err="1" smtClean="0"/>
              <a:t>formulir</a:t>
            </a:r>
            <a:r>
              <a:rPr lang="fr-FR" dirty="0" smtClean="0"/>
              <a:t> </a:t>
            </a:r>
            <a:r>
              <a:rPr lang="fr-FR" dirty="0" err="1" smtClean="0"/>
              <a:t>ini</a:t>
            </a:r>
            <a:r>
              <a:rPr lang="fr-FR" dirty="0" smtClean="0"/>
              <a:t>. </a:t>
            </a:r>
            <a:r>
              <a:rPr lang="fr-FR" dirty="0" err="1" smtClean="0"/>
              <a:t>Formulir</a:t>
            </a:r>
            <a:r>
              <a:rPr lang="fr-FR" dirty="0" smtClean="0"/>
              <a:t> </a:t>
            </a:r>
            <a:r>
              <a:rPr lang="fr-FR" dirty="0" err="1" smtClean="0"/>
              <a:t>ini</a:t>
            </a:r>
            <a:r>
              <a:rPr lang="fr-FR" dirty="0" smtClean="0"/>
              <a:t> </a:t>
            </a:r>
            <a:r>
              <a:rPr lang="fr-FR" dirty="0" err="1" smtClean="0"/>
              <a:t>digunakan</a:t>
            </a:r>
            <a:r>
              <a:rPr lang="fr-FR" dirty="0" smtClean="0"/>
              <a:t> </a:t>
            </a:r>
            <a:r>
              <a:rPr lang="fr-FR" dirty="0" err="1" smtClean="0"/>
              <a:t>sebagai</a:t>
            </a:r>
            <a:r>
              <a:rPr lang="fr-FR" dirty="0" smtClean="0"/>
              <a:t> </a:t>
            </a:r>
            <a:r>
              <a:rPr lang="fr-FR" dirty="0" err="1" smtClean="0"/>
              <a:t>lembar</a:t>
            </a:r>
            <a:r>
              <a:rPr lang="fr-FR" dirty="0" smtClean="0"/>
              <a:t> </a:t>
            </a:r>
            <a:r>
              <a:rPr lang="fr-FR" dirty="0" err="1" smtClean="0"/>
              <a:t>kerja</a:t>
            </a:r>
            <a:r>
              <a:rPr lang="fr-FR" dirty="0" smtClean="0"/>
              <a:t> </a:t>
            </a:r>
            <a:r>
              <a:rPr lang="fr-FR" dirty="0" err="1" smtClean="0"/>
              <a:t>untuk</a:t>
            </a:r>
            <a:r>
              <a:rPr lang="fr-FR" dirty="0" smtClean="0"/>
              <a:t> </a:t>
            </a:r>
            <a:r>
              <a:rPr lang="fr-FR" dirty="0" err="1" smtClean="0"/>
              <a:t>membantu</a:t>
            </a:r>
            <a:r>
              <a:rPr lang="fr-FR" dirty="0" smtClean="0"/>
              <a:t> </a:t>
            </a:r>
            <a:r>
              <a:rPr lang="fr-FR" dirty="0" err="1" smtClean="0"/>
              <a:t>pengiriman</a:t>
            </a:r>
            <a:r>
              <a:rPr lang="fr-FR" dirty="0" smtClean="0"/>
              <a:t> SMS - </a:t>
            </a:r>
            <a:r>
              <a:rPr lang="fr-FR" dirty="0" err="1" smtClean="0"/>
              <a:t>jangan</a:t>
            </a:r>
            <a:r>
              <a:rPr lang="fr-FR" dirty="0" smtClean="0"/>
              <a:t> </a:t>
            </a:r>
            <a:r>
              <a:rPr lang="fr-FR" dirty="0" err="1" smtClean="0"/>
              <a:t>mengirimkan</a:t>
            </a:r>
            <a:r>
              <a:rPr lang="fr-FR" dirty="0" smtClean="0"/>
              <a:t> </a:t>
            </a:r>
            <a:r>
              <a:rPr lang="fr-FR" dirty="0" err="1" smtClean="0"/>
              <a:t>formulir</a:t>
            </a:r>
            <a:r>
              <a:rPr lang="fr-FR" dirty="0" smtClean="0"/>
              <a:t> </a:t>
            </a:r>
            <a:r>
              <a:rPr lang="fr-FR" dirty="0" err="1" smtClean="0"/>
              <a:t>ini</a:t>
            </a:r>
            <a:r>
              <a:rPr lang="fr-FR" dirty="0" smtClean="0"/>
              <a:t>. </a:t>
            </a:r>
          </a:p>
          <a:p>
            <a:r>
              <a:rPr lang="fr-FR" dirty="0" err="1" smtClean="0"/>
              <a:t>Untuk</a:t>
            </a:r>
            <a:r>
              <a:rPr lang="fr-FR" dirty="0" smtClean="0"/>
              <a:t> </a:t>
            </a:r>
            <a:r>
              <a:rPr lang="fr-FR" dirty="0" err="1" smtClean="0"/>
              <a:t>melakukan</a:t>
            </a:r>
            <a:r>
              <a:rPr lang="fr-FR" dirty="0" smtClean="0"/>
              <a:t> </a:t>
            </a:r>
            <a:r>
              <a:rPr lang="fr-FR" dirty="0" err="1" smtClean="0"/>
              <a:t>kegiatan</a:t>
            </a:r>
            <a:r>
              <a:rPr lang="fr-FR" dirty="0" smtClean="0"/>
              <a:t> </a:t>
            </a:r>
            <a:r>
              <a:rPr lang="fr-FR" dirty="0" err="1" smtClean="0"/>
              <a:t>investigasi</a:t>
            </a:r>
            <a:r>
              <a:rPr lang="fr-FR" dirty="0" smtClean="0"/>
              <a:t> dan </a:t>
            </a:r>
            <a:r>
              <a:rPr lang="fr-FR" dirty="0" err="1" smtClean="0"/>
              <a:t>respons</a:t>
            </a:r>
            <a:r>
              <a:rPr lang="fr-FR" dirty="0" smtClean="0"/>
              <a:t> </a:t>
            </a:r>
            <a:r>
              <a:rPr lang="fr-FR" dirty="0" err="1" smtClean="0"/>
              <a:t>penyakit</a:t>
            </a:r>
            <a:r>
              <a:rPr lang="fr-FR" dirty="0" smtClean="0"/>
              <a:t> </a:t>
            </a:r>
            <a:r>
              <a:rPr lang="fr-FR" dirty="0" err="1" smtClean="0"/>
              <a:t>prioritas</a:t>
            </a:r>
            <a:r>
              <a:rPr lang="fr-FR" dirty="0" smtClean="0"/>
              <a:t> </a:t>
            </a:r>
            <a:r>
              <a:rPr lang="fr-FR" dirty="0" err="1" smtClean="0"/>
              <a:t>menggunakan</a:t>
            </a:r>
            <a:r>
              <a:rPr lang="fr-FR" dirty="0" smtClean="0"/>
              <a:t> </a:t>
            </a:r>
            <a:r>
              <a:rPr lang="fr-FR" dirty="0" err="1" smtClean="0"/>
              <a:t>formulir</a:t>
            </a:r>
            <a:r>
              <a:rPr lang="fr-FR" dirty="0" smtClean="0"/>
              <a:t> </a:t>
            </a:r>
            <a:r>
              <a:rPr lang="fr-FR" dirty="0" err="1" smtClean="0"/>
              <a:t>ini</a:t>
            </a:r>
            <a:r>
              <a:rPr lang="fr-FR" dirty="0" smtClean="0"/>
              <a:t>, </a:t>
            </a:r>
            <a:r>
              <a:rPr lang="fr-FR" dirty="0" err="1" smtClean="0"/>
              <a:t>staf</a:t>
            </a:r>
            <a:r>
              <a:rPr lang="fr-FR" dirty="0" smtClean="0"/>
              <a:t> </a:t>
            </a:r>
            <a:r>
              <a:rPr lang="fr-FR" dirty="0" err="1" smtClean="0"/>
              <a:t>harus</a:t>
            </a:r>
            <a:r>
              <a:rPr lang="fr-FR" dirty="0" smtClean="0"/>
              <a:t> </a:t>
            </a:r>
            <a:r>
              <a:rPr lang="fr-FR" dirty="0" err="1" smtClean="0"/>
              <a:t>memastikan</a:t>
            </a:r>
            <a:r>
              <a:rPr lang="fr-FR" dirty="0" smtClean="0"/>
              <a:t> ID </a:t>
            </a:r>
            <a:r>
              <a:rPr lang="fr-FR" dirty="0" err="1" smtClean="0"/>
              <a:t>kasus</a:t>
            </a:r>
            <a:r>
              <a:rPr lang="fr-FR" dirty="0" smtClean="0"/>
              <a:t> dan </a:t>
            </a:r>
            <a:r>
              <a:rPr lang="fr-FR" dirty="0" err="1" smtClean="0"/>
              <a:t>kode</a:t>
            </a:r>
            <a:r>
              <a:rPr lang="fr-FR" dirty="0" smtClean="0"/>
              <a:t> </a:t>
            </a:r>
            <a:r>
              <a:rPr lang="fr-FR" dirty="0" err="1" smtClean="0"/>
              <a:t>lokasi</a:t>
            </a:r>
            <a:r>
              <a:rPr lang="fr-FR" dirty="0" smtClean="0"/>
              <a:t> </a:t>
            </a:r>
            <a:r>
              <a:rPr lang="fr-FR" dirty="0" err="1" smtClean="0"/>
              <a:t>tempat</a:t>
            </a:r>
            <a:r>
              <a:rPr lang="fr-FR" dirty="0" smtClean="0"/>
              <a:t> </a:t>
            </a:r>
            <a:r>
              <a:rPr lang="fr-FR" dirty="0" err="1" smtClean="0"/>
              <a:t>kasus</a:t>
            </a:r>
            <a:r>
              <a:rPr lang="fr-FR" dirty="0" smtClean="0"/>
              <a:t> </a:t>
            </a:r>
            <a:r>
              <a:rPr lang="fr-FR" dirty="0" err="1" smtClean="0"/>
              <a:t>tersebut</a:t>
            </a:r>
            <a:r>
              <a:rPr lang="fr-FR" dirty="0" smtClean="0"/>
              <a:t> </a:t>
            </a:r>
            <a:r>
              <a:rPr lang="fr-FR" dirty="0" err="1" smtClean="0"/>
              <a:t>terjadi</a:t>
            </a:r>
            <a:r>
              <a:rPr lang="fr-FR" dirty="0" smtClean="0"/>
              <a:t> </a:t>
            </a:r>
            <a:r>
              <a:rPr lang="fr-FR" b="1" dirty="0" err="1" smtClean="0"/>
              <a:t>sebelum</a:t>
            </a:r>
            <a:r>
              <a:rPr lang="fr-FR" dirty="0" smtClean="0"/>
              <a:t> </a:t>
            </a:r>
            <a:r>
              <a:rPr lang="fr-FR" dirty="0" err="1" smtClean="0"/>
              <a:t>terjun</a:t>
            </a:r>
            <a:r>
              <a:rPr lang="fr-FR" dirty="0" smtClean="0"/>
              <a:t> </a:t>
            </a:r>
            <a:r>
              <a:rPr lang="fr-FR" dirty="0" err="1" smtClean="0"/>
              <a:t>ke</a:t>
            </a:r>
            <a:r>
              <a:rPr lang="fr-FR" dirty="0" smtClean="0"/>
              <a:t> </a:t>
            </a:r>
            <a:r>
              <a:rPr lang="fr-FR" dirty="0" err="1" smtClean="0"/>
              <a:t>lapangan</a:t>
            </a:r>
            <a:r>
              <a:rPr lang="fr-FR" dirty="0" smtClean="0"/>
              <a:t> </a:t>
            </a:r>
            <a:r>
              <a:rPr lang="fr-FR" dirty="0" err="1" smtClean="0"/>
              <a:t>untuk</a:t>
            </a:r>
            <a:r>
              <a:rPr lang="fr-FR" dirty="0" smtClean="0"/>
              <a:t> </a:t>
            </a:r>
            <a:r>
              <a:rPr lang="fr-FR" dirty="0" err="1" smtClean="0"/>
              <a:t>investigasi</a:t>
            </a:r>
            <a:r>
              <a:rPr lang="fr-FR" dirty="0" smtClean="0"/>
              <a:t>. </a:t>
            </a:r>
            <a:r>
              <a:rPr lang="fr-FR" dirty="0" err="1" smtClean="0"/>
              <a:t>Semua</a:t>
            </a:r>
            <a:r>
              <a:rPr lang="fr-FR" dirty="0" smtClean="0"/>
              <a:t> </a:t>
            </a:r>
            <a:r>
              <a:rPr lang="fr-FR" dirty="0" err="1" smtClean="0"/>
              <a:t>pesan</a:t>
            </a:r>
            <a:r>
              <a:rPr lang="fr-FR" dirty="0" smtClean="0"/>
              <a:t> SMS yang </a:t>
            </a:r>
            <a:r>
              <a:rPr lang="fr-FR" dirty="0" err="1" smtClean="0"/>
              <a:t>terkirim</a:t>
            </a:r>
            <a:r>
              <a:rPr lang="fr-FR" dirty="0" smtClean="0"/>
              <a:t> </a:t>
            </a:r>
            <a:r>
              <a:rPr lang="fr-FR" dirty="0" err="1" smtClean="0"/>
              <a:t>selama</a:t>
            </a:r>
            <a:r>
              <a:rPr lang="fr-FR" dirty="0" smtClean="0"/>
              <a:t> </a:t>
            </a:r>
            <a:r>
              <a:rPr lang="fr-FR" dirty="0" err="1" smtClean="0"/>
              <a:t>investigasi</a:t>
            </a:r>
            <a:r>
              <a:rPr lang="fr-FR" dirty="0" smtClean="0"/>
              <a:t> </a:t>
            </a:r>
            <a:r>
              <a:rPr lang="fr-FR" dirty="0" err="1" smtClean="0"/>
              <a:t>penyakit</a:t>
            </a:r>
            <a:r>
              <a:rPr lang="fr-FR" dirty="0" smtClean="0"/>
              <a:t> </a:t>
            </a:r>
            <a:r>
              <a:rPr lang="fr-FR" dirty="0" err="1" smtClean="0"/>
              <a:t>prioritas</a:t>
            </a:r>
            <a:r>
              <a:rPr lang="fr-FR" dirty="0" smtClean="0"/>
              <a:t> </a:t>
            </a:r>
            <a:r>
              <a:rPr lang="fr-FR" dirty="0" err="1" smtClean="0"/>
              <a:t>membutuhkan</a:t>
            </a:r>
            <a:r>
              <a:rPr lang="fr-FR" dirty="0" smtClean="0"/>
              <a:t> ID </a:t>
            </a:r>
            <a:r>
              <a:rPr lang="fr-FR" dirty="0" err="1" smtClean="0"/>
              <a:t>kasus</a:t>
            </a:r>
            <a:r>
              <a:rPr lang="fr-FR" dirty="0" smtClean="0"/>
              <a:t> yang </a:t>
            </a:r>
            <a:r>
              <a:rPr lang="fr-FR" dirty="0" err="1" smtClean="0"/>
              <a:t>secara</a:t>
            </a:r>
            <a:r>
              <a:rPr lang="fr-FR" dirty="0" smtClean="0"/>
              <a:t> </a:t>
            </a:r>
            <a:r>
              <a:rPr lang="fr-FR" dirty="0" err="1" smtClean="0"/>
              <a:t>otomatis</a:t>
            </a:r>
            <a:r>
              <a:rPr lang="fr-FR" dirty="0" smtClean="0"/>
              <a:t> </a:t>
            </a:r>
            <a:r>
              <a:rPr lang="fr-FR" dirty="0" err="1" smtClean="0"/>
              <a:t>dibuat</a:t>
            </a:r>
            <a:r>
              <a:rPr lang="fr-FR" dirty="0" smtClean="0"/>
              <a:t> </a:t>
            </a:r>
            <a:r>
              <a:rPr lang="fr-FR" dirty="0" err="1" smtClean="0"/>
              <a:t>oleh</a:t>
            </a:r>
            <a:r>
              <a:rPr lang="fr-FR" dirty="0" smtClean="0"/>
              <a:t> iSIKHNAS </a:t>
            </a:r>
            <a:r>
              <a:rPr lang="fr-FR" dirty="0" err="1" smtClean="0"/>
              <a:t>segera</a:t>
            </a:r>
            <a:r>
              <a:rPr lang="fr-FR" dirty="0" smtClean="0"/>
              <a:t> </a:t>
            </a:r>
            <a:r>
              <a:rPr lang="fr-FR" dirty="0" err="1" smtClean="0"/>
              <a:t>setelah</a:t>
            </a:r>
            <a:r>
              <a:rPr lang="fr-FR" dirty="0" smtClean="0"/>
              <a:t> </a:t>
            </a:r>
            <a:r>
              <a:rPr lang="fr-FR" dirty="0" err="1" smtClean="0"/>
              <a:t>laporan</a:t>
            </a:r>
            <a:r>
              <a:rPr lang="fr-FR" dirty="0" smtClean="0"/>
              <a:t> </a:t>
            </a:r>
            <a:r>
              <a:rPr lang="fr-FR" dirty="0" err="1" smtClean="0"/>
              <a:t>penyakit</a:t>
            </a:r>
            <a:r>
              <a:rPr lang="fr-FR" dirty="0" smtClean="0"/>
              <a:t> U </a:t>
            </a:r>
            <a:r>
              <a:rPr lang="fr-FR" dirty="0" err="1" smtClean="0"/>
              <a:t>atau</a:t>
            </a:r>
            <a:r>
              <a:rPr lang="fr-FR" dirty="0" smtClean="0"/>
              <a:t> P </a:t>
            </a:r>
            <a:r>
              <a:rPr lang="fr-FR" dirty="0" err="1" smtClean="0"/>
              <a:t>dikirim</a:t>
            </a:r>
            <a:r>
              <a:rPr lang="fr-FR" dirty="0" smtClean="0"/>
              <a:t> dari </a:t>
            </a:r>
            <a:r>
              <a:rPr lang="fr-FR" dirty="0" err="1" smtClean="0"/>
              <a:t>lapangan</a:t>
            </a:r>
            <a:r>
              <a:rPr lang="fr-FR" dirty="0" smtClean="0"/>
              <a:t>. Anda </a:t>
            </a:r>
            <a:r>
              <a:rPr lang="fr-FR" dirty="0" err="1" smtClean="0"/>
              <a:t>juga</a:t>
            </a:r>
            <a:r>
              <a:rPr lang="fr-FR" dirty="0" smtClean="0"/>
              <a:t> </a:t>
            </a:r>
            <a:r>
              <a:rPr lang="fr-FR" dirty="0" err="1" smtClean="0"/>
              <a:t>membutuhkan</a:t>
            </a:r>
            <a:r>
              <a:rPr lang="fr-FR" dirty="0" smtClean="0"/>
              <a:t> ID Program </a:t>
            </a:r>
            <a:r>
              <a:rPr lang="fr-FR" dirty="0" err="1" smtClean="0"/>
              <a:t>untuk</a:t>
            </a:r>
            <a:r>
              <a:rPr lang="fr-FR" dirty="0" smtClean="0"/>
              <a:t> </a:t>
            </a:r>
            <a:r>
              <a:rPr lang="fr-FR" dirty="0" err="1" smtClean="0"/>
              <a:t>kegiatan</a:t>
            </a:r>
            <a:r>
              <a:rPr lang="fr-FR" dirty="0" smtClean="0"/>
              <a:t> </a:t>
            </a:r>
            <a:r>
              <a:rPr lang="fr-FR" dirty="0" err="1" smtClean="0"/>
              <a:t>seperti</a:t>
            </a:r>
            <a:r>
              <a:rPr lang="fr-FR" dirty="0" smtClean="0"/>
              <a:t> </a:t>
            </a:r>
            <a:r>
              <a:rPr lang="fr-FR" dirty="0" err="1" smtClean="0"/>
              <a:t>pemusnahan</a:t>
            </a:r>
            <a:r>
              <a:rPr lang="fr-FR" dirty="0" smtClean="0"/>
              <a:t> </a:t>
            </a:r>
            <a:r>
              <a:rPr lang="fr-FR" dirty="0" err="1" smtClean="0"/>
              <a:t>atau</a:t>
            </a:r>
            <a:r>
              <a:rPr lang="fr-FR" dirty="0" smtClean="0"/>
              <a:t> </a:t>
            </a:r>
            <a:r>
              <a:rPr lang="fr-FR" dirty="0" err="1" smtClean="0"/>
              <a:t>culling</a:t>
            </a:r>
            <a:r>
              <a:rPr lang="fr-FR" dirty="0" smtClean="0"/>
              <a:t>, </a:t>
            </a:r>
            <a:r>
              <a:rPr lang="fr-FR" dirty="0" err="1" smtClean="0"/>
              <a:t>vaksinasi</a:t>
            </a:r>
            <a:r>
              <a:rPr lang="fr-FR" dirty="0" smtClean="0"/>
              <a:t>, dan </a:t>
            </a:r>
            <a:r>
              <a:rPr lang="fr-FR" dirty="0" err="1" smtClean="0"/>
              <a:t>surveilans</a:t>
            </a:r>
            <a:r>
              <a:rPr lang="fr-FR" dirty="0" smtClean="0"/>
              <a:t> (</a:t>
            </a:r>
            <a:r>
              <a:rPr lang="fr-FR" dirty="0" err="1" smtClean="0"/>
              <a:t>laboratorium</a:t>
            </a:r>
            <a:r>
              <a:rPr lang="fr-FR" dirty="0" smtClean="0"/>
              <a:t> dan </a:t>
            </a:r>
            <a:r>
              <a:rPr lang="fr-FR" dirty="0" err="1" smtClean="0"/>
              <a:t>lapangan</a:t>
            </a:r>
            <a:r>
              <a:rPr lang="fr-FR" dirty="0" smtClean="0"/>
              <a:t>). </a:t>
            </a:r>
          </a:p>
          <a:p>
            <a:r>
              <a:rPr lang="fr-FR" dirty="0" err="1" smtClean="0"/>
              <a:t>Catat</a:t>
            </a:r>
            <a:r>
              <a:rPr lang="fr-FR" dirty="0" smtClean="0"/>
              <a:t> ID </a:t>
            </a:r>
            <a:r>
              <a:rPr lang="fr-FR" dirty="0" err="1" smtClean="0"/>
              <a:t>kasus</a:t>
            </a:r>
            <a:r>
              <a:rPr lang="fr-FR" dirty="0" smtClean="0"/>
              <a:t> dan </a:t>
            </a:r>
            <a:r>
              <a:rPr lang="fr-FR" dirty="0" err="1" smtClean="0"/>
              <a:t>kode</a:t>
            </a:r>
            <a:r>
              <a:rPr lang="fr-FR" dirty="0" smtClean="0"/>
              <a:t> </a:t>
            </a:r>
            <a:r>
              <a:rPr lang="fr-FR" dirty="0" err="1" smtClean="0"/>
              <a:t>lokasi</a:t>
            </a:r>
            <a:r>
              <a:rPr lang="fr-FR" dirty="0" smtClean="0"/>
              <a:t> di </a:t>
            </a:r>
            <a:r>
              <a:rPr lang="fr-FR" dirty="0" err="1" smtClean="0"/>
              <a:t>formulir</a:t>
            </a:r>
            <a:r>
              <a:rPr lang="fr-FR" dirty="0" smtClean="0"/>
              <a:t> </a:t>
            </a:r>
            <a:r>
              <a:rPr lang="fr-FR" dirty="0" err="1" smtClean="0"/>
              <a:t>karena</a:t>
            </a:r>
            <a:r>
              <a:rPr lang="fr-FR" dirty="0" smtClean="0"/>
              <a:t> Anda </a:t>
            </a:r>
            <a:r>
              <a:rPr lang="fr-FR" dirty="0" err="1" smtClean="0"/>
              <a:t>mungkin</a:t>
            </a:r>
            <a:r>
              <a:rPr lang="fr-FR" dirty="0" smtClean="0"/>
              <a:t> </a:t>
            </a:r>
            <a:r>
              <a:rPr lang="fr-FR" dirty="0" err="1" smtClean="0"/>
              <a:t>membutuhkannya</a:t>
            </a:r>
            <a:r>
              <a:rPr lang="fr-FR" dirty="0" smtClean="0"/>
              <a:t> </a:t>
            </a:r>
            <a:r>
              <a:rPr lang="fr-FR" dirty="0" err="1" smtClean="0"/>
              <a:t>untuk</a:t>
            </a:r>
            <a:r>
              <a:rPr lang="fr-FR" dirty="0" smtClean="0"/>
              <a:t> </a:t>
            </a:r>
            <a:r>
              <a:rPr lang="fr-FR" dirty="0" err="1" smtClean="0"/>
              <a:t>beberapa</a:t>
            </a:r>
            <a:r>
              <a:rPr lang="fr-FR" dirty="0" smtClean="0"/>
              <a:t> </a:t>
            </a:r>
            <a:r>
              <a:rPr lang="fr-FR" dirty="0" err="1" smtClean="0"/>
              <a:t>pesan</a:t>
            </a:r>
            <a:r>
              <a:rPr lang="fr-FR" dirty="0" smtClean="0"/>
              <a:t> yang </a:t>
            </a:r>
            <a:r>
              <a:rPr lang="fr-FR" dirty="0" err="1" smtClean="0"/>
              <a:t>berkaitan</a:t>
            </a:r>
            <a:r>
              <a:rPr lang="fr-FR" dirty="0" smtClean="0"/>
              <a:t> </a:t>
            </a:r>
            <a:r>
              <a:rPr lang="fr-FR" dirty="0" err="1" smtClean="0"/>
              <a:t>dengan</a:t>
            </a:r>
            <a:r>
              <a:rPr lang="fr-FR" dirty="0" smtClean="0"/>
              <a:t> </a:t>
            </a:r>
            <a:r>
              <a:rPr lang="fr-FR" dirty="0" err="1" smtClean="0"/>
              <a:t>laporan</a:t>
            </a:r>
            <a:r>
              <a:rPr lang="fr-FR" dirty="0" smtClean="0"/>
              <a:t> </a:t>
            </a:r>
            <a:r>
              <a:rPr lang="fr-FR" dirty="0" err="1" smtClean="0"/>
              <a:t>respons</a:t>
            </a:r>
            <a:r>
              <a:rPr lang="fr-FR" dirty="0" smtClean="0"/>
              <a:t> </a:t>
            </a:r>
            <a:r>
              <a:rPr lang="fr-FR" dirty="0" err="1" smtClean="0"/>
              <a:t>ini</a:t>
            </a:r>
            <a:r>
              <a:rPr lang="fr-FR" dirty="0" smtClean="0"/>
              <a:t>. </a:t>
            </a:r>
          </a:p>
          <a:p>
            <a:endParaRPr lang="fr-FR" dirty="0"/>
          </a:p>
        </p:txBody>
      </p:sp>
      <p:sp>
        <p:nvSpPr>
          <p:cNvPr id="4" name="Slide Number Placeholder 3"/>
          <p:cNvSpPr>
            <a:spLocks noGrp="1"/>
          </p:cNvSpPr>
          <p:nvPr>
            <p:ph type="sldNum" sz="quarter" idx="10"/>
          </p:nvPr>
        </p:nvSpPr>
        <p:spPr/>
        <p:txBody>
          <a:bodyPr/>
          <a:lstStyle/>
          <a:p>
            <a:fld id="{BB1C7728-8D11-47B7-A92A-DF4C2E45A01F}" type="slidenum">
              <a:rPr lang="fr-FR" smtClean="0"/>
              <a:t>8</a:t>
            </a:fld>
            <a:endParaRPr lang="fr-FR"/>
          </a:p>
        </p:txBody>
      </p:sp>
    </p:spTree>
    <p:extLst>
      <p:ext uri="{BB962C8B-B14F-4D97-AF65-F5344CB8AC3E}">
        <p14:creationId xmlns:p14="http://schemas.microsoft.com/office/powerpoint/2010/main" val="4014387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baseline="30000" dirty="0" smtClean="0">
                <a:solidFill>
                  <a:schemeClr val="tx1"/>
                </a:solidFill>
                <a:effectLst/>
                <a:latin typeface="+mn-lt"/>
                <a:ea typeface="+mn-ea"/>
                <a:cs typeface="+mn-cs"/>
              </a:rPr>
              <a:t>­­­1</a:t>
            </a:r>
            <a:r>
              <a:rPr lang="fr-FR" sz="1200" b="1" kern="1200" dirty="0" smtClean="0">
                <a:solidFill>
                  <a:schemeClr val="tx1"/>
                </a:solidFill>
                <a:effectLst/>
                <a:latin typeface="+mn-lt"/>
                <a:ea typeface="+mn-ea"/>
                <a:cs typeface="+mn-cs"/>
              </a:rPr>
              <a:t>ID </a:t>
            </a:r>
            <a:r>
              <a:rPr lang="fr-FR" sz="1200" b="1" kern="1200" dirty="0" err="1" smtClean="0">
                <a:solidFill>
                  <a:schemeClr val="tx1"/>
                </a:solidFill>
                <a:effectLst/>
                <a:latin typeface="+mn-lt"/>
                <a:ea typeface="+mn-ea"/>
                <a:cs typeface="+mn-cs"/>
              </a:rPr>
              <a:t>Kasus</a:t>
            </a:r>
            <a:r>
              <a:rPr lang="fr-FR"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Diperoleh dari laporan penyakit dari Pelsa atau Paravet. Jika anda tidak tahu, cari ID Kasus dengan cara SMS laporan desa </a:t>
            </a:r>
            <a:r>
              <a:rPr lang="id-ID" sz="1200" b="1" kern="1200" dirty="0" smtClean="0">
                <a:solidFill>
                  <a:schemeClr val="tx1"/>
                </a:solidFill>
                <a:effectLst/>
                <a:latin typeface="+mn-lt"/>
                <a:ea typeface="+mn-ea"/>
                <a:cs typeface="+mn-cs"/>
              </a:rPr>
              <a:t>LAPD [kode desa].</a:t>
            </a:r>
            <a:endParaRPr lang="fr-FR" sz="1200" kern="1200" dirty="0" smtClean="0">
              <a:solidFill>
                <a:schemeClr val="tx1"/>
              </a:solidFill>
              <a:effectLst/>
              <a:latin typeface="+mn-lt"/>
              <a:ea typeface="+mn-ea"/>
              <a:cs typeface="+mn-cs"/>
            </a:endParaRPr>
          </a:p>
          <a:p>
            <a:r>
              <a:rPr lang="en-AU" sz="1200" b="1" kern="1200" baseline="30000" dirty="0" smtClean="0">
                <a:solidFill>
                  <a:schemeClr val="tx1"/>
                </a:solidFill>
                <a:effectLst/>
                <a:latin typeface="+mn-lt"/>
                <a:ea typeface="+mn-ea"/>
                <a:cs typeface="+mn-cs"/>
              </a:rPr>
              <a:t>2</a:t>
            </a:r>
            <a:r>
              <a:rPr lang="en-AU" sz="1200" b="1" kern="1200" dirty="0" smtClean="0">
                <a:solidFill>
                  <a:schemeClr val="tx1"/>
                </a:solidFill>
                <a:effectLst/>
                <a:latin typeface="+mn-lt"/>
                <a:ea typeface="+mn-ea"/>
                <a:cs typeface="+mn-cs"/>
              </a:rPr>
              <a:t>Kode </a:t>
            </a:r>
            <a:r>
              <a:rPr lang="en-AU" sz="1200" b="1" kern="1200" dirty="0" err="1" smtClean="0">
                <a:solidFill>
                  <a:schemeClr val="tx1"/>
                </a:solidFill>
                <a:effectLst/>
                <a:latin typeface="+mn-lt"/>
                <a:ea typeface="+mn-ea"/>
                <a:cs typeface="+mn-cs"/>
              </a:rPr>
              <a:t>lokasi</a:t>
            </a:r>
            <a:r>
              <a:rPr lang="en-AU"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Gunakan format sms </a:t>
            </a:r>
            <a:r>
              <a:rPr lang="en-AU" sz="1200" b="1" kern="1200" dirty="0" smtClean="0">
                <a:solidFill>
                  <a:schemeClr val="tx1"/>
                </a:solidFill>
                <a:effectLst/>
                <a:latin typeface="+mn-lt"/>
                <a:ea typeface="+mn-ea"/>
                <a:cs typeface="+mn-cs"/>
              </a:rPr>
              <a:t>CKL [</a:t>
            </a:r>
            <a:r>
              <a:rPr lang="id-ID" sz="1200" b="1" kern="1200" dirty="0" smtClean="0">
                <a:solidFill>
                  <a:schemeClr val="tx1"/>
                </a:solidFill>
                <a:effectLst/>
                <a:latin typeface="+mn-lt"/>
                <a:ea typeface="+mn-ea"/>
                <a:cs typeface="+mn-cs"/>
              </a:rPr>
              <a:t>nama </a:t>
            </a:r>
            <a:r>
              <a:rPr lang="en-AU" sz="1200" b="1" kern="1200" dirty="0" err="1" smtClean="0">
                <a:solidFill>
                  <a:schemeClr val="tx1"/>
                </a:solidFill>
                <a:effectLst/>
                <a:latin typeface="+mn-lt"/>
                <a:ea typeface="+mn-ea"/>
                <a:cs typeface="+mn-cs"/>
              </a:rPr>
              <a:t>desa</a:t>
            </a:r>
            <a:r>
              <a:rPr lang="en-AU" sz="1200" b="1" kern="1200" dirty="0" smtClean="0">
                <a:solidFill>
                  <a:schemeClr val="tx1"/>
                </a:solidFill>
                <a:effectLst/>
                <a:latin typeface="+mn-lt"/>
                <a:ea typeface="+mn-ea"/>
                <a:cs typeface="+mn-cs"/>
              </a:rPr>
              <a:t>]</a:t>
            </a:r>
            <a:r>
              <a:rPr lang="en-AU" sz="1200" kern="1200" dirty="0" smtClean="0">
                <a:solidFill>
                  <a:schemeClr val="tx1"/>
                </a:solidFill>
                <a:effectLst/>
                <a:latin typeface="+mn-lt"/>
                <a:ea typeface="+mn-ea"/>
                <a:cs typeface="+mn-cs"/>
              </a:rPr>
              <a:t> </a:t>
            </a:r>
            <a:r>
              <a:rPr lang="id-ID" sz="1200" kern="1200" dirty="0" smtClean="0">
                <a:solidFill>
                  <a:schemeClr val="tx1"/>
                </a:solidFill>
                <a:effectLst/>
                <a:latin typeface="+mn-lt"/>
                <a:ea typeface="+mn-ea"/>
                <a:cs typeface="+mn-cs"/>
              </a:rPr>
              <a:t>untuk mendapatkan kode desa</a:t>
            </a:r>
            <a:endParaRPr lang="fr-FR" dirty="0"/>
          </a:p>
        </p:txBody>
      </p:sp>
      <p:sp>
        <p:nvSpPr>
          <p:cNvPr id="4" name="Slide Number Placeholder 3"/>
          <p:cNvSpPr>
            <a:spLocks noGrp="1"/>
          </p:cNvSpPr>
          <p:nvPr>
            <p:ph type="sldNum" sz="quarter" idx="10"/>
          </p:nvPr>
        </p:nvSpPr>
        <p:spPr/>
        <p:txBody>
          <a:bodyPr/>
          <a:lstStyle/>
          <a:p>
            <a:fld id="{BB1C7728-8D11-47B7-A92A-DF4C2E45A01F}" type="slidenum">
              <a:rPr lang="fr-FR" smtClean="0"/>
              <a:t>13</a:t>
            </a:fld>
            <a:endParaRPr lang="fr-FR"/>
          </a:p>
        </p:txBody>
      </p:sp>
    </p:spTree>
    <p:extLst>
      <p:ext uri="{BB962C8B-B14F-4D97-AF65-F5344CB8AC3E}">
        <p14:creationId xmlns:p14="http://schemas.microsoft.com/office/powerpoint/2010/main" val="1165940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err="1" smtClean="0"/>
              <a:t>Laporkan</a:t>
            </a:r>
            <a:r>
              <a:rPr lang="fr-FR" dirty="0" smtClean="0"/>
              <a:t> </a:t>
            </a:r>
            <a:r>
              <a:rPr lang="fr-FR" dirty="0" err="1" smtClean="0"/>
              <a:t>hewan</a:t>
            </a:r>
            <a:r>
              <a:rPr lang="fr-FR" dirty="0" smtClean="0"/>
              <a:t> yang </a:t>
            </a:r>
            <a:r>
              <a:rPr lang="fr-FR" dirty="0" err="1" smtClean="0"/>
              <a:t>sudah</a:t>
            </a:r>
            <a:r>
              <a:rPr lang="fr-FR" dirty="0" smtClean="0"/>
              <a:t> </a:t>
            </a:r>
            <a:r>
              <a:rPr lang="fr-FR" dirty="0" err="1" smtClean="0"/>
              <a:t>dimusnahkan</a:t>
            </a:r>
            <a:r>
              <a:rPr lang="fr-FR" dirty="0" smtClean="0"/>
              <a:t> </a:t>
            </a:r>
            <a:r>
              <a:rPr lang="fr-FR" dirty="0" err="1" smtClean="0"/>
              <a:t>sebagai</a:t>
            </a:r>
            <a:r>
              <a:rPr lang="fr-FR" dirty="0" smtClean="0"/>
              <a:t> </a:t>
            </a:r>
            <a:r>
              <a:rPr lang="fr-FR" dirty="0" err="1" smtClean="0"/>
              <a:t>bagian</a:t>
            </a:r>
            <a:r>
              <a:rPr lang="fr-FR" dirty="0" smtClean="0"/>
              <a:t> dari </a:t>
            </a:r>
            <a:r>
              <a:rPr lang="fr-FR" dirty="0" err="1" smtClean="0"/>
              <a:t>rangkaian</a:t>
            </a:r>
            <a:r>
              <a:rPr lang="fr-FR" dirty="0" smtClean="0"/>
              <a:t> </a:t>
            </a:r>
            <a:r>
              <a:rPr lang="fr-FR" dirty="0" err="1" smtClean="0"/>
              <a:t>kegiatan</a:t>
            </a:r>
            <a:r>
              <a:rPr lang="fr-FR" dirty="0" smtClean="0"/>
              <a:t> </a:t>
            </a:r>
            <a:r>
              <a:rPr lang="fr-FR" dirty="0" err="1" smtClean="0"/>
              <a:t>respons</a:t>
            </a:r>
            <a:r>
              <a:rPr lang="fr-FR" dirty="0" smtClean="0"/>
              <a:t> </a:t>
            </a:r>
            <a:r>
              <a:rPr lang="fr-FR" dirty="0" err="1" smtClean="0"/>
              <a:t>penyakit</a:t>
            </a:r>
            <a:r>
              <a:rPr lang="fr-FR" dirty="0" smtClean="0"/>
              <a:t> </a:t>
            </a:r>
            <a:r>
              <a:rPr lang="fr-FR" dirty="0" err="1" smtClean="0"/>
              <a:t>hewan</a:t>
            </a:r>
            <a:r>
              <a:rPr lang="fr-FR" dirty="0" smtClean="0"/>
              <a:t>. </a:t>
            </a:r>
            <a:r>
              <a:rPr lang="fr-FR" dirty="0" err="1" smtClean="0"/>
              <a:t>Laporan</a:t>
            </a:r>
            <a:r>
              <a:rPr lang="fr-FR" dirty="0" smtClean="0"/>
              <a:t> yang </a:t>
            </a:r>
            <a:r>
              <a:rPr lang="fr-FR" dirty="0" err="1" smtClean="0"/>
              <a:t>terpisah</a:t>
            </a:r>
            <a:r>
              <a:rPr lang="fr-FR" dirty="0" smtClean="0"/>
              <a:t> </a:t>
            </a:r>
            <a:r>
              <a:rPr lang="fr-FR" dirty="0" err="1" smtClean="0"/>
              <a:t>dikirimkan</a:t>
            </a:r>
            <a:r>
              <a:rPr lang="fr-FR" dirty="0" smtClean="0"/>
              <a:t> </a:t>
            </a:r>
            <a:r>
              <a:rPr lang="fr-FR" dirty="0" err="1" smtClean="0"/>
              <a:t>untuk</a:t>
            </a:r>
            <a:r>
              <a:rPr lang="fr-FR" dirty="0" smtClean="0"/>
              <a:t> </a:t>
            </a:r>
            <a:r>
              <a:rPr lang="fr-FR" dirty="0" err="1" smtClean="0"/>
              <a:t>masing-masing</a:t>
            </a:r>
            <a:r>
              <a:rPr lang="fr-FR" dirty="0" smtClean="0"/>
              <a:t> </a:t>
            </a:r>
            <a:r>
              <a:rPr lang="fr-FR" dirty="0" err="1" smtClean="0"/>
              <a:t>desa</a:t>
            </a:r>
            <a:r>
              <a:rPr lang="fr-FR" dirty="0" smtClean="0"/>
              <a:t> </a:t>
            </a:r>
            <a:r>
              <a:rPr lang="fr-FR" dirty="0" err="1" smtClean="0"/>
              <a:t>pada</a:t>
            </a:r>
            <a:r>
              <a:rPr lang="fr-FR" dirty="0" smtClean="0"/>
              <a:t> </a:t>
            </a:r>
            <a:r>
              <a:rPr lang="fr-FR" dirty="0" err="1" smtClean="0"/>
              <a:t>setiap</a:t>
            </a:r>
            <a:r>
              <a:rPr lang="fr-FR" dirty="0" smtClean="0"/>
              <a:t> </a:t>
            </a:r>
            <a:r>
              <a:rPr lang="fr-FR" dirty="0" err="1" smtClean="0"/>
              <a:t>hari</a:t>
            </a:r>
            <a:r>
              <a:rPr lang="fr-FR" dirty="0" smtClean="0"/>
              <a:t>. </a:t>
            </a:r>
          </a:p>
          <a:p>
            <a:r>
              <a:rPr lang="fr-FR" dirty="0" smtClean="0"/>
              <a:t>CUL [ID program] ([</a:t>
            </a:r>
            <a:r>
              <a:rPr lang="fr-FR" dirty="0" err="1" smtClean="0"/>
              <a:t>spesies</a:t>
            </a:r>
            <a:r>
              <a:rPr lang="fr-FR" dirty="0" smtClean="0"/>
              <a:t>] [</a:t>
            </a:r>
            <a:r>
              <a:rPr lang="fr-FR" dirty="0" err="1" smtClean="0"/>
              <a:t>jumlah</a:t>
            </a:r>
            <a:r>
              <a:rPr lang="fr-FR" dirty="0" smtClean="0"/>
              <a:t> </a:t>
            </a:r>
            <a:r>
              <a:rPr lang="fr-FR" dirty="0" err="1" smtClean="0"/>
              <a:t>hewan</a:t>
            </a:r>
            <a:r>
              <a:rPr lang="fr-FR" dirty="0" smtClean="0"/>
              <a:t>]...) [ID </a:t>
            </a:r>
            <a:r>
              <a:rPr lang="fr-FR" dirty="0" err="1" smtClean="0"/>
              <a:t>lokasi</a:t>
            </a:r>
            <a:r>
              <a:rPr lang="fr-FR" dirty="0" smtClean="0"/>
              <a:t>] ID program: </a:t>
            </a:r>
            <a:r>
              <a:rPr lang="fr-FR" dirty="0" err="1" smtClean="0"/>
              <a:t>didapat</a:t>
            </a:r>
            <a:r>
              <a:rPr lang="fr-FR" dirty="0" smtClean="0"/>
              <a:t> dari </a:t>
            </a:r>
            <a:r>
              <a:rPr lang="fr-FR" dirty="0" err="1" smtClean="0"/>
              <a:t>koordinator</a:t>
            </a:r>
            <a:r>
              <a:rPr lang="fr-FR" dirty="0" smtClean="0"/>
              <a:t> </a:t>
            </a:r>
            <a:r>
              <a:rPr lang="fr-FR" dirty="0" err="1" smtClean="0"/>
              <a:t>pusat</a:t>
            </a:r>
            <a:r>
              <a:rPr lang="fr-FR" dirty="0" smtClean="0"/>
              <a:t> </a:t>
            </a:r>
            <a:r>
              <a:rPr lang="fr-FR" dirty="0" err="1" smtClean="0"/>
              <a:t>pengendalian</a:t>
            </a:r>
            <a:r>
              <a:rPr lang="fr-FR" dirty="0" smtClean="0"/>
              <a:t> </a:t>
            </a:r>
            <a:r>
              <a:rPr lang="fr-FR" dirty="0" err="1" smtClean="0"/>
              <a:t>penyakit</a:t>
            </a:r>
            <a:r>
              <a:rPr lang="fr-FR" dirty="0" smtClean="0"/>
              <a:t> </a:t>
            </a:r>
            <a:r>
              <a:rPr lang="fr-FR" dirty="0" err="1" smtClean="0"/>
              <a:t>setempat</a:t>
            </a:r>
            <a:r>
              <a:rPr lang="fr-FR" dirty="0" smtClean="0"/>
              <a:t>, </a:t>
            </a:r>
            <a:r>
              <a:rPr lang="fr-FR" dirty="0" err="1" smtClean="0"/>
              <a:t>atau</a:t>
            </a:r>
            <a:r>
              <a:rPr lang="fr-FR" dirty="0" smtClean="0"/>
              <a:t> </a:t>
            </a:r>
            <a:r>
              <a:rPr lang="fr-FR" dirty="0" err="1" smtClean="0"/>
              <a:t>koordinator</a:t>
            </a:r>
            <a:r>
              <a:rPr lang="fr-FR" dirty="0" smtClean="0"/>
              <a:t> </a:t>
            </a:r>
            <a:r>
              <a:rPr lang="fr-FR" dirty="0" err="1" smtClean="0"/>
              <a:t>iSKIHNAS</a:t>
            </a:r>
            <a:r>
              <a:rPr lang="fr-FR" dirty="0" smtClean="0"/>
              <a:t> </a:t>
            </a:r>
          </a:p>
          <a:p>
            <a:r>
              <a:rPr lang="fr-FR" dirty="0" err="1" smtClean="0"/>
              <a:t>Kode</a:t>
            </a:r>
            <a:r>
              <a:rPr lang="fr-FR" dirty="0" smtClean="0"/>
              <a:t> </a:t>
            </a:r>
            <a:r>
              <a:rPr lang="fr-FR" dirty="0" err="1" smtClean="0"/>
              <a:t>spesies</a:t>
            </a:r>
            <a:r>
              <a:rPr lang="fr-FR" dirty="0" smtClean="0"/>
              <a:t>: </a:t>
            </a:r>
            <a:r>
              <a:rPr lang="fr-FR" dirty="0" err="1" smtClean="0"/>
              <a:t>untuk</a:t>
            </a:r>
            <a:r>
              <a:rPr lang="fr-FR" dirty="0" smtClean="0"/>
              <a:t> </a:t>
            </a:r>
            <a:r>
              <a:rPr lang="fr-FR" dirty="0" err="1" smtClean="0"/>
              <a:t>mendapatkan</a:t>
            </a:r>
            <a:r>
              <a:rPr lang="fr-FR" dirty="0" smtClean="0"/>
              <a:t> </a:t>
            </a:r>
            <a:r>
              <a:rPr lang="fr-FR" dirty="0" err="1" smtClean="0"/>
              <a:t>daftar</a:t>
            </a:r>
            <a:r>
              <a:rPr lang="fr-FR" dirty="0" smtClean="0"/>
              <a:t> </a:t>
            </a:r>
            <a:r>
              <a:rPr lang="fr-FR" dirty="0" err="1" smtClean="0"/>
              <a:t>kode</a:t>
            </a:r>
            <a:r>
              <a:rPr lang="fr-FR" dirty="0" smtClean="0"/>
              <a:t> </a:t>
            </a:r>
            <a:r>
              <a:rPr lang="fr-FR" dirty="0" err="1" smtClean="0"/>
              <a:t>spesies</a:t>
            </a:r>
            <a:r>
              <a:rPr lang="fr-FR" dirty="0" smtClean="0"/>
              <a:t>, </a:t>
            </a:r>
            <a:r>
              <a:rPr lang="fr-FR" dirty="0" err="1" smtClean="0"/>
              <a:t>kirim</a:t>
            </a:r>
            <a:r>
              <a:rPr lang="fr-FR" dirty="0" smtClean="0"/>
              <a:t> SMS </a:t>
            </a:r>
            <a:r>
              <a:rPr lang="fr-FR" dirty="0" err="1" smtClean="0"/>
              <a:t>dengan</a:t>
            </a:r>
            <a:r>
              <a:rPr lang="fr-FR" dirty="0" smtClean="0"/>
              <a:t> format: </a:t>
            </a:r>
          </a:p>
          <a:p>
            <a:r>
              <a:rPr lang="fr-FR" dirty="0" smtClean="0"/>
              <a:t>KODE SP </a:t>
            </a:r>
            <a:r>
              <a:rPr lang="fr-FR" dirty="0" err="1" smtClean="0"/>
              <a:t>Kode</a:t>
            </a:r>
            <a:r>
              <a:rPr lang="fr-FR" dirty="0" smtClean="0"/>
              <a:t> </a:t>
            </a:r>
            <a:r>
              <a:rPr lang="fr-FR" dirty="0" err="1" smtClean="0"/>
              <a:t>lokasi</a:t>
            </a:r>
            <a:r>
              <a:rPr lang="fr-FR" dirty="0" smtClean="0"/>
              <a:t>: </a:t>
            </a:r>
            <a:r>
              <a:rPr lang="fr-FR" dirty="0" err="1" smtClean="0"/>
              <a:t>gunakan</a:t>
            </a:r>
            <a:r>
              <a:rPr lang="fr-FR" dirty="0" smtClean="0"/>
              <a:t> </a:t>
            </a:r>
            <a:r>
              <a:rPr lang="fr-FR" dirty="0" err="1" smtClean="0"/>
              <a:t>perintah</a:t>
            </a:r>
            <a:r>
              <a:rPr lang="fr-FR" dirty="0" smtClean="0"/>
              <a:t> cari </a:t>
            </a:r>
            <a:r>
              <a:rPr lang="fr-FR" dirty="0" err="1" smtClean="0"/>
              <a:t>kode</a:t>
            </a:r>
            <a:r>
              <a:rPr lang="fr-FR" dirty="0" smtClean="0"/>
              <a:t> </a:t>
            </a:r>
            <a:r>
              <a:rPr lang="fr-FR" dirty="0" err="1" smtClean="0"/>
              <a:t>lokasi</a:t>
            </a:r>
            <a:r>
              <a:rPr lang="fr-FR" dirty="0" smtClean="0"/>
              <a:t>: </a:t>
            </a:r>
          </a:p>
          <a:p>
            <a:r>
              <a:rPr lang="fr-FR" dirty="0" smtClean="0"/>
              <a:t>CKL [nama </a:t>
            </a:r>
            <a:r>
              <a:rPr lang="fr-FR" dirty="0" err="1" smtClean="0"/>
              <a:t>lokasi</a:t>
            </a:r>
            <a:r>
              <a:rPr lang="fr-FR" dirty="0" smtClean="0"/>
              <a:t>] </a:t>
            </a:r>
            <a:endParaRPr lang="fr-FR" dirty="0"/>
          </a:p>
        </p:txBody>
      </p:sp>
      <p:sp>
        <p:nvSpPr>
          <p:cNvPr id="4" name="Slide Number Placeholder 3"/>
          <p:cNvSpPr>
            <a:spLocks noGrp="1"/>
          </p:cNvSpPr>
          <p:nvPr>
            <p:ph type="sldNum" sz="quarter" idx="10"/>
          </p:nvPr>
        </p:nvSpPr>
        <p:spPr/>
        <p:txBody>
          <a:bodyPr/>
          <a:lstStyle/>
          <a:p>
            <a:fld id="{BB1C7728-8D11-47B7-A92A-DF4C2E45A01F}" type="slidenum">
              <a:rPr lang="fr-FR" smtClean="0"/>
              <a:t>14</a:t>
            </a:fld>
            <a:endParaRPr lang="fr-FR"/>
          </a:p>
        </p:txBody>
      </p:sp>
    </p:spTree>
    <p:extLst>
      <p:ext uri="{BB962C8B-B14F-4D97-AF65-F5344CB8AC3E}">
        <p14:creationId xmlns:p14="http://schemas.microsoft.com/office/powerpoint/2010/main" val="29858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Question:</a:t>
            </a:r>
            <a:r>
              <a:rPr lang="en-AU" baseline="0" dirty="0" smtClean="0"/>
              <a:t> ID program.  Because the culling is in response to a particular investigation/case ID (and NOT part of a </a:t>
            </a:r>
            <a:endParaRPr lang="fr-FR" dirty="0"/>
          </a:p>
        </p:txBody>
      </p:sp>
      <p:sp>
        <p:nvSpPr>
          <p:cNvPr id="4" name="Slide Number Placeholder 3"/>
          <p:cNvSpPr>
            <a:spLocks noGrp="1"/>
          </p:cNvSpPr>
          <p:nvPr>
            <p:ph type="sldNum" sz="quarter" idx="10"/>
          </p:nvPr>
        </p:nvSpPr>
        <p:spPr/>
        <p:txBody>
          <a:bodyPr/>
          <a:lstStyle/>
          <a:p>
            <a:fld id="{BB1C7728-8D11-47B7-A92A-DF4C2E45A01F}" type="slidenum">
              <a:rPr lang="fr-FR" smtClean="0"/>
              <a:t>16</a:t>
            </a:fld>
            <a:endParaRPr lang="fr-FR"/>
          </a:p>
        </p:txBody>
      </p:sp>
    </p:spTree>
    <p:extLst>
      <p:ext uri="{BB962C8B-B14F-4D97-AF65-F5344CB8AC3E}">
        <p14:creationId xmlns:p14="http://schemas.microsoft.com/office/powerpoint/2010/main" val="3020049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Check example</a:t>
            </a:r>
            <a:endParaRPr lang="fr-FR" dirty="0"/>
          </a:p>
        </p:txBody>
      </p:sp>
      <p:sp>
        <p:nvSpPr>
          <p:cNvPr id="4" name="Slide Number Placeholder 3"/>
          <p:cNvSpPr>
            <a:spLocks noGrp="1"/>
          </p:cNvSpPr>
          <p:nvPr>
            <p:ph type="sldNum" sz="quarter" idx="10"/>
          </p:nvPr>
        </p:nvSpPr>
        <p:spPr/>
        <p:txBody>
          <a:bodyPr/>
          <a:lstStyle/>
          <a:p>
            <a:fld id="{BB1C7728-8D11-47B7-A92A-DF4C2E45A01F}" type="slidenum">
              <a:rPr lang="fr-FR" smtClean="0"/>
              <a:t>17</a:t>
            </a:fld>
            <a:endParaRPr lang="fr-FR"/>
          </a:p>
        </p:txBody>
      </p:sp>
    </p:spTree>
    <p:extLst>
      <p:ext uri="{BB962C8B-B14F-4D97-AF65-F5344CB8AC3E}">
        <p14:creationId xmlns:p14="http://schemas.microsoft.com/office/powerpoint/2010/main" val="1977441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err="1" smtClean="0"/>
              <a:t>Digunakan</a:t>
            </a:r>
            <a:r>
              <a:rPr lang="fr-FR" dirty="0" smtClean="0"/>
              <a:t> </a:t>
            </a:r>
            <a:r>
              <a:rPr lang="fr-FR" dirty="0" err="1" smtClean="0"/>
              <a:t>untuk</a:t>
            </a:r>
            <a:r>
              <a:rPr lang="fr-FR" dirty="0" smtClean="0"/>
              <a:t> </a:t>
            </a:r>
            <a:r>
              <a:rPr lang="fr-FR" dirty="0" err="1" smtClean="0"/>
              <a:t>surveilans</a:t>
            </a:r>
            <a:r>
              <a:rPr lang="fr-FR" dirty="0" smtClean="0"/>
              <a:t> yang </a:t>
            </a:r>
            <a:r>
              <a:rPr lang="fr-FR" dirty="0" err="1" smtClean="0"/>
              <a:t>langsung</a:t>
            </a:r>
            <a:r>
              <a:rPr lang="fr-FR" dirty="0" smtClean="0"/>
              <a:t> </a:t>
            </a:r>
            <a:r>
              <a:rPr lang="fr-FR" dirty="0" err="1" smtClean="0"/>
              <a:t>menghasilkan</a:t>
            </a:r>
            <a:r>
              <a:rPr lang="fr-FR" dirty="0" smtClean="0"/>
              <a:t> </a:t>
            </a:r>
            <a:r>
              <a:rPr lang="fr-FR" dirty="0" err="1" smtClean="0"/>
              <a:t>kesimpulan</a:t>
            </a:r>
            <a:r>
              <a:rPr lang="fr-FR" dirty="0" smtClean="0"/>
              <a:t> di </a:t>
            </a:r>
            <a:r>
              <a:rPr lang="fr-FR" dirty="0" err="1" smtClean="0"/>
              <a:t>lapangan</a:t>
            </a:r>
            <a:r>
              <a:rPr lang="fr-FR" dirty="0" smtClean="0"/>
              <a:t>, </a:t>
            </a:r>
            <a:r>
              <a:rPr lang="fr-FR" dirty="0" err="1" smtClean="0"/>
              <a:t>biasanya</a:t>
            </a:r>
            <a:r>
              <a:rPr lang="fr-FR" dirty="0" smtClean="0"/>
              <a:t> </a:t>
            </a:r>
            <a:r>
              <a:rPr lang="fr-FR" dirty="0" err="1" smtClean="0"/>
              <a:t>ini</a:t>
            </a:r>
            <a:r>
              <a:rPr lang="fr-FR" dirty="0" smtClean="0"/>
              <a:t> </a:t>
            </a:r>
            <a:r>
              <a:rPr lang="fr-FR" dirty="0" err="1" smtClean="0"/>
              <a:t>merupakan</a:t>
            </a:r>
            <a:r>
              <a:rPr lang="fr-FR" dirty="0" smtClean="0"/>
              <a:t> </a:t>
            </a:r>
            <a:r>
              <a:rPr lang="fr-FR" dirty="0" err="1" smtClean="0"/>
              <a:t>pengamatan</a:t>
            </a:r>
            <a:r>
              <a:rPr lang="fr-FR" dirty="0" smtClean="0"/>
              <a:t> </a:t>
            </a:r>
            <a:r>
              <a:rPr lang="fr-FR" dirty="0" err="1" smtClean="0"/>
              <a:t>atau</a:t>
            </a:r>
            <a:r>
              <a:rPr lang="fr-FR" dirty="0" smtClean="0"/>
              <a:t> </a:t>
            </a:r>
            <a:r>
              <a:rPr lang="fr-FR" dirty="0" err="1" smtClean="0"/>
              <a:t>surveilans</a:t>
            </a:r>
            <a:r>
              <a:rPr lang="fr-FR" dirty="0" smtClean="0"/>
              <a:t> </a:t>
            </a:r>
            <a:r>
              <a:rPr lang="fr-FR" dirty="0" err="1" smtClean="0"/>
              <a:t>klinis</a:t>
            </a:r>
            <a:r>
              <a:rPr lang="fr-FR" dirty="0" smtClean="0"/>
              <a:t>, </a:t>
            </a:r>
            <a:r>
              <a:rPr lang="fr-FR" dirty="0" err="1" smtClean="0"/>
              <a:t>atau</a:t>
            </a:r>
            <a:r>
              <a:rPr lang="fr-FR" dirty="0" smtClean="0"/>
              <a:t> </a:t>
            </a:r>
            <a:r>
              <a:rPr lang="fr-FR" dirty="0" err="1" smtClean="0"/>
              <a:t>pengujian</a:t>
            </a:r>
            <a:r>
              <a:rPr lang="fr-FR" dirty="0" smtClean="0"/>
              <a:t> </a:t>
            </a:r>
            <a:r>
              <a:rPr lang="fr-FR" dirty="0" err="1" smtClean="0"/>
              <a:t>dengan</a:t>
            </a:r>
            <a:r>
              <a:rPr lang="fr-FR" dirty="0" smtClean="0"/>
              <a:t> </a:t>
            </a:r>
            <a:r>
              <a:rPr lang="fr-FR" dirty="0" err="1" smtClean="0"/>
              <a:t>uji</a:t>
            </a:r>
            <a:r>
              <a:rPr lang="fr-FR" dirty="0" smtClean="0"/>
              <a:t> </a:t>
            </a:r>
            <a:r>
              <a:rPr lang="fr-FR" dirty="0" err="1" smtClean="0"/>
              <a:t>cepat</a:t>
            </a:r>
            <a:r>
              <a:rPr lang="fr-FR" dirty="0" smtClean="0"/>
              <a:t>. </a:t>
            </a:r>
          </a:p>
          <a:p>
            <a:r>
              <a:rPr lang="fr-FR" dirty="0" smtClean="0"/>
              <a:t>SLAP [ID program] ([</a:t>
            </a:r>
            <a:r>
              <a:rPr lang="fr-FR" dirty="0" err="1" smtClean="0"/>
              <a:t>spesies</a:t>
            </a:r>
            <a:r>
              <a:rPr lang="fr-FR" dirty="0" smtClean="0"/>
              <a:t>] [</a:t>
            </a:r>
            <a:r>
              <a:rPr lang="fr-FR" dirty="0" err="1" smtClean="0"/>
              <a:t>jumlah</a:t>
            </a:r>
            <a:r>
              <a:rPr lang="fr-FR" dirty="0" smtClean="0"/>
              <a:t> positif] [</a:t>
            </a:r>
            <a:r>
              <a:rPr lang="fr-FR" dirty="0" err="1" smtClean="0"/>
              <a:t>jumlah</a:t>
            </a:r>
            <a:r>
              <a:rPr lang="fr-FR" dirty="0" smtClean="0"/>
              <a:t> </a:t>
            </a:r>
            <a:r>
              <a:rPr lang="fr-FR" dirty="0" err="1" smtClean="0"/>
              <a:t>negatif</a:t>
            </a:r>
            <a:r>
              <a:rPr lang="fr-FR" dirty="0" smtClean="0"/>
              <a:t>]...) [</a:t>
            </a:r>
            <a:r>
              <a:rPr lang="fr-FR" dirty="0" err="1" smtClean="0"/>
              <a:t>lokasi</a:t>
            </a:r>
            <a:r>
              <a:rPr lang="fr-FR" dirty="0" smtClean="0"/>
              <a:t>] ID program: </a:t>
            </a:r>
            <a:r>
              <a:rPr lang="fr-FR" dirty="0" err="1" smtClean="0"/>
              <a:t>didapat</a:t>
            </a:r>
            <a:r>
              <a:rPr lang="fr-FR" dirty="0" smtClean="0"/>
              <a:t> dari </a:t>
            </a:r>
            <a:r>
              <a:rPr lang="fr-FR" dirty="0" err="1" smtClean="0"/>
              <a:t>koordinator</a:t>
            </a:r>
            <a:r>
              <a:rPr lang="fr-FR" dirty="0" smtClean="0"/>
              <a:t> </a:t>
            </a:r>
            <a:r>
              <a:rPr lang="fr-FR" dirty="0" err="1" smtClean="0"/>
              <a:t>pusat</a:t>
            </a:r>
            <a:r>
              <a:rPr lang="fr-FR" dirty="0" smtClean="0"/>
              <a:t> </a:t>
            </a:r>
            <a:r>
              <a:rPr lang="fr-FR" dirty="0" err="1" smtClean="0"/>
              <a:t>pengendalian</a:t>
            </a:r>
            <a:r>
              <a:rPr lang="fr-FR" dirty="0" smtClean="0"/>
              <a:t> </a:t>
            </a:r>
            <a:r>
              <a:rPr lang="fr-FR" dirty="0" err="1" smtClean="0"/>
              <a:t>penyakit</a:t>
            </a:r>
            <a:r>
              <a:rPr lang="fr-FR" dirty="0" smtClean="0"/>
              <a:t> </a:t>
            </a:r>
            <a:r>
              <a:rPr lang="fr-FR" dirty="0" err="1" smtClean="0"/>
              <a:t>setempat</a:t>
            </a:r>
            <a:r>
              <a:rPr lang="fr-FR" dirty="0" smtClean="0"/>
              <a:t>, </a:t>
            </a:r>
            <a:r>
              <a:rPr lang="fr-FR" dirty="0" err="1" smtClean="0"/>
              <a:t>atau</a:t>
            </a:r>
            <a:r>
              <a:rPr lang="fr-FR" dirty="0" smtClean="0"/>
              <a:t> </a:t>
            </a:r>
            <a:r>
              <a:rPr lang="fr-FR" dirty="0" err="1" smtClean="0"/>
              <a:t>koordinator</a:t>
            </a:r>
            <a:r>
              <a:rPr lang="fr-FR" dirty="0" smtClean="0"/>
              <a:t> </a:t>
            </a:r>
            <a:r>
              <a:rPr lang="fr-FR" dirty="0" err="1" smtClean="0"/>
              <a:t>iSKIHNAS</a:t>
            </a:r>
            <a:r>
              <a:rPr lang="fr-FR" dirty="0" smtClean="0"/>
              <a:t> </a:t>
            </a:r>
          </a:p>
          <a:p>
            <a:r>
              <a:rPr lang="fr-FR" dirty="0" err="1" smtClean="0"/>
              <a:t>Kode</a:t>
            </a:r>
            <a:r>
              <a:rPr lang="fr-FR" dirty="0" smtClean="0"/>
              <a:t> </a:t>
            </a:r>
            <a:r>
              <a:rPr lang="fr-FR" dirty="0" err="1" smtClean="0"/>
              <a:t>spesies</a:t>
            </a:r>
            <a:r>
              <a:rPr lang="fr-FR" dirty="0" smtClean="0"/>
              <a:t>: </a:t>
            </a:r>
            <a:r>
              <a:rPr lang="fr-FR" dirty="0" err="1" smtClean="0"/>
              <a:t>untuk</a:t>
            </a:r>
            <a:r>
              <a:rPr lang="fr-FR" dirty="0" smtClean="0"/>
              <a:t> </a:t>
            </a:r>
            <a:r>
              <a:rPr lang="fr-FR" dirty="0" err="1" smtClean="0"/>
              <a:t>mendapatkan</a:t>
            </a:r>
            <a:r>
              <a:rPr lang="fr-FR" dirty="0" smtClean="0"/>
              <a:t> </a:t>
            </a:r>
            <a:r>
              <a:rPr lang="fr-FR" dirty="0" err="1" smtClean="0"/>
              <a:t>daftar</a:t>
            </a:r>
            <a:r>
              <a:rPr lang="fr-FR" dirty="0" smtClean="0"/>
              <a:t> </a:t>
            </a:r>
            <a:r>
              <a:rPr lang="fr-FR" dirty="0" err="1" smtClean="0"/>
              <a:t>kode</a:t>
            </a:r>
            <a:r>
              <a:rPr lang="fr-FR" dirty="0" smtClean="0"/>
              <a:t> </a:t>
            </a:r>
            <a:r>
              <a:rPr lang="fr-FR" dirty="0" err="1" smtClean="0"/>
              <a:t>spesies</a:t>
            </a:r>
            <a:r>
              <a:rPr lang="fr-FR" dirty="0" smtClean="0"/>
              <a:t>, </a:t>
            </a:r>
            <a:r>
              <a:rPr lang="fr-FR" dirty="0" err="1" smtClean="0"/>
              <a:t>kirim</a:t>
            </a:r>
            <a:r>
              <a:rPr lang="fr-FR" dirty="0" smtClean="0"/>
              <a:t> SMS </a:t>
            </a:r>
            <a:r>
              <a:rPr lang="fr-FR" dirty="0" err="1" smtClean="0"/>
              <a:t>dengan</a:t>
            </a:r>
            <a:r>
              <a:rPr lang="fr-FR" dirty="0" smtClean="0"/>
              <a:t> format: </a:t>
            </a:r>
          </a:p>
          <a:p>
            <a:r>
              <a:rPr lang="fr-FR" dirty="0" smtClean="0"/>
              <a:t>KODE SP </a:t>
            </a:r>
            <a:r>
              <a:rPr lang="fr-FR" dirty="0" err="1" smtClean="0"/>
              <a:t>Kode</a:t>
            </a:r>
            <a:r>
              <a:rPr lang="fr-FR" dirty="0" smtClean="0"/>
              <a:t> </a:t>
            </a:r>
            <a:r>
              <a:rPr lang="fr-FR" dirty="0" err="1" smtClean="0"/>
              <a:t>lokasi</a:t>
            </a:r>
            <a:r>
              <a:rPr lang="fr-FR" dirty="0" smtClean="0"/>
              <a:t>: </a:t>
            </a:r>
            <a:r>
              <a:rPr lang="fr-FR" dirty="0" err="1" smtClean="0"/>
              <a:t>gunakan</a:t>
            </a:r>
            <a:r>
              <a:rPr lang="fr-FR" dirty="0" smtClean="0"/>
              <a:t> </a:t>
            </a:r>
            <a:r>
              <a:rPr lang="fr-FR" dirty="0" err="1" smtClean="0"/>
              <a:t>perintah</a:t>
            </a:r>
            <a:r>
              <a:rPr lang="fr-FR" dirty="0" smtClean="0"/>
              <a:t> cari </a:t>
            </a:r>
            <a:r>
              <a:rPr lang="fr-FR" dirty="0" err="1" smtClean="0"/>
              <a:t>kode</a:t>
            </a:r>
            <a:r>
              <a:rPr lang="fr-FR" dirty="0" smtClean="0"/>
              <a:t> </a:t>
            </a:r>
            <a:r>
              <a:rPr lang="fr-FR" dirty="0" err="1" smtClean="0"/>
              <a:t>lokasi</a:t>
            </a:r>
            <a:r>
              <a:rPr lang="fr-FR" dirty="0" smtClean="0"/>
              <a:t>: </a:t>
            </a:r>
          </a:p>
          <a:p>
            <a:r>
              <a:rPr lang="fr-FR" dirty="0" smtClean="0"/>
              <a:t>CKL [nama </a:t>
            </a:r>
            <a:r>
              <a:rPr lang="fr-FR" dirty="0" err="1" smtClean="0"/>
              <a:t>lokasi</a:t>
            </a:r>
            <a:r>
              <a:rPr lang="fr-FR" dirty="0" smtClean="0"/>
              <a:t>] </a:t>
            </a:r>
            <a:endParaRPr lang="fr-FR" dirty="0"/>
          </a:p>
        </p:txBody>
      </p:sp>
      <p:sp>
        <p:nvSpPr>
          <p:cNvPr id="4" name="Slide Number Placeholder 3"/>
          <p:cNvSpPr>
            <a:spLocks noGrp="1"/>
          </p:cNvSpPr>
          <p:nvPr>
            <p:ph type="sldNum" sz="quarter" idx="10"/>
          </p:nvPr>
        </p:nvSpPr>
        <p:spPr/>
        <p:txBody>
          <a:bodyPr/>
          <a:lstStyle/>
          <a:p>
            <a:fld id="{BB1C7728-8D11-47B7-A92A-DF4C2E45A01F}" type="slidenum">
              <a:rPr lang="fr-FR" smtClean="0"/>
              <a:t>20</a:t>
            </a:fld>
            <a:endParaRPr lang="fr-FR"/>
          </a:p>
        </p:txBody>
      </p:sp>
    </p:spTree>
    <p:extLst>
      <p:ext uri="{BB962C8B-B14F-4D97-AF65-F5344CB8AC3E}">
        <p14:creationId xmlns:p14="http://schemas.microsoft.com/office/powerpoint/2010/main" val="1728287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Need</a:t>
            </a:r>
            <a:r>
              <a:rPr lang="en-AU" baseline="0" dirty="0" smtClean="0"/>
              <a:t> to check example</a:t>
            </a:r>
            <a:endParaRPr lang="fr-FR" dirty="0"/>
          </a:p>
        </p:txBody>
      </p:sp>
      <p:sp>
        <p:nvSpPr>
          <p:cNvPr id="4" name="Slide Number Placeholder 3"/>
          <p:cNvSpPr>
            <a:spLocks noGrp="1"/>
          </p:cNvSpPr>
          <p:nvPr>
            <p:ph type="sldNum" sz="quarter" idx="10"/>
          </p:nvPr>
        </p:nvSpPr>
        <p:spPr/>
        <p:txBody>
          <a:bodyPr/>
          <a:lstStyle/>
          <a:p>
            <a:fld id="{BB1C7728-8D11-47B7-A92A-DF4C2E45A01F}" type="slidenum">
              <a:rPr lang="fr-FR" smtClean="0"/>
              <a:t>23</a:t>
            </a:fld>
            <a:endParaRPr lang="fr-FR"/>
          </a:p>
        </p:txBody>
      </p:sp>
    </p:spTree>
    <p:extLst>
      <p:ext uri="{BB962C8B-B14F-4D97-AF65-F5344CB8AC3E}">
        <p14:creationId xmlns:p14="http://schemas.microsoft.com/office/powerpoint/2010/main" val="2092282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SLAB 18 SP 100 KR 50 76020202 730801 Laporan surveilans untuk Program Pembebasan Brucellosis di Sulawesi Barat, Polewali Mandar, Balanipa, Tammangalle. sapi 100; kerbau 50 </a:t>
            </a:r>
            <a:endParaRPr lang="fr-FR" dirty="0"/>
          </a:p>
        </p:txBody>
      </p:sp>
      <p:sp>
        <p:nvSpPr>
          <p:cNvPr id="4" name="Slide Number Placeholder 3"/>
          <p:cNvSpPr>
            <a:spLocks noGrp="1"/>
          </p:cNvSpPr>
          <p:nvPr>
            <p:ph type="sldNum" sz="quarter" idx="10"/>
          </p:nvPr>
        </p:nvSpPr>
        <p:spPr/>
        <p:txBody>
          <a:bodyPr/>
          <a:lstStyle/>
          <a:p>
            <a:fld id="{BB1C7728-8D11-47B7-A92A-DF4C2E45A01F}" type="slidenum">
              <a:rPr lang="fr-FR" smtClean="0"/>
              <a:t>25</a:t>
            </a:fld>
            <a:endParaRPr lang="fr-FR"/>
          </a:p>
        </p:txBody>
      </p:sp>
    </p:spTree>
    <p:extLst>
      <p:ext uri="{BB962C8B-B14F-4D97-AF65-F5344CB8AC3E}">
        <p14:creationId xmlns:p14="http://schemas.microsoft.com/office/powerpoint/2010/main" val="42049448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1/29/2015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iki.isikhnas.com/w/Operational_instructions:SLAB" TargetMode="External"/><Relationship Id="rId7" Type="http://schemas.openxmlformats.org/officeDocument/2006/relationships/hyperlink" Target="http://wiki.isikhnas.com/index.php?title=Operational_instructions:TL&amp;action=edit&amp;redlink=1" TargetMode="External"/><Relationship Id="rId2" Type="http://schemas.openxmlformats.org/officeDocument/2006/relationships/hyperlink" Target="http://wiki.isikhnas.com/w/Operational_instructions:CUL" TargetMode="External"/><Relationship Id="rId1" Type="http://schemas.openxmlformats.org/officeDocument/2006/relationships/slideLayout" Target="../slideLayouts/slideLayout2.xml"/><Relationship Id="rId6" Type="http://schemas.openxmlformats.org/officeDocument/2006/relationships/hyperlink" Target="http://wiki.isikhnas.com/w/Operational_instructions:OB" TargetMode="External"/><Relationship Id="rId5" Type="http://schemas.openxmlformats.org/officeDocument/2006/relationships/hyperlink" Target="http://wiki.isikhnas.com/w/Operational_instructions:VAK" TargetMode="External"/><Relationship Id="rId4" Type="http://schemas.openxmlformats.org/officeDocument/2006/relationships/hyperlink" Target="http://wiki.isikhnas.com/index.php?title=Operational_instructions:SLAP&amp;action=edit&amp;redlink=1"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b="1" dirty="0" err="1"/>
              <a:t>Investigasi</a:t>
            </a:r>
            <a:r>
              <a:rPr lang="fr-FR" b="1" dirty="0"/>
              <a:t> dan </a:t>
            </a:r>
            <a:r>
              <a:rPr lang="fr-FR" b="1" dirty="0" err="1"/>
              <a:t>Respons</a:t>
            </a:r>
            <a:r>
              <a:rPr lang="fr-FR" b="1" dirty="0"/>
              <a:t> </a:t>
            </a:r>
            <a:r>
              <a:rPr lang="fr-FR" b="1" dirty="0" err="1"/>
              <a:t>Penyakit</a:t>
            </a:r>
            <a:r>
              <a:rPr lang="fr-FR" b="1" dirty="0"/>
              <a:t> </a:t>
            </a:r>
            <a:r>
              <a:rPr lang="fr-FR" b="1" dirty="0" err="1"/>
              <a:t>Penting</a:t>
            </a:r>
            <a:endParaRPr lang="fr-FR" b="1" dirty="0"/>
          </a:p>
        </p:txBody>
      </p:sp>
      <p:sp>
        <p:nvSpPr>
          <p:cNvPr id="3" name="Subtitle 2"/>
          <p:cNvSpPr>
            <a:spLocks noGrp="1"/>
          </p:cNvSpPr>
          <p:nvPr>
            <p:ph type="subTitle" idx="1"/>
          </p:nvPr>
        </p:nvSpPr>
        <p:spPr/>
        <p:txBody>
          <a:bodyPr/>
          <a:lstStyle/>
          <a:p>
            <a:r>
              <a:rPr lang="en-AU" dirty="0" smtClean="0"/>
              <a:t>MODULE 3 </a:t>
            </a:r>
          </a:p>
          <a:p>
            <a:r>
              <a:rPr lang="en-AU" dirty="0" smtClean="0"/>
              <a:t>PART 2 - </a:t>
            </a:r>
            <a:r>
              <a:rPr lang="en-AU" dirty="0" err="1" smtClean="0"/>
              <a:t>Respons</a:t>
            </a:r>
            <a:endParaRPr lang="fr-FR" dirty="0"/>
          </a:p>
        </p:txBody>
      </p:sp>
    </p:spTree>
    <p:extLst>
      <p:ext uri="{BB962C8B-B14F-4D97-AF65-F5344CB8AC3E}">
        <p14:creationId xmlns:p14="http://schemas.microsoft.com/office/powerpoint/2010/main" val="702223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Catatan Penting !!!!!!!!!</a:t>
            </a:r>
            <a:endParaRPr lang="fr-FR" dirty="0"/>
          </a:p>
        </p:txBody>
      </p:sp>
      <p:sp>
        <p:nvSpPr>
          <p:cNvPr id="3" name="Content Placeholder 2"/>
          <p:cNvSpPr>
            <a:spLocks noGrp="1"/>
          </p:cNvSpPr>
          <p:nvPr>
            <p:ph idx="1"/>
          </p:nvPr>
        </p:nvSpPr>
        <p:spPr/>
        <p:txBody>
          <a:bodyPr>
            <a:normAutofit lnSpcReduction="10000"/>
          </a:bodyPr>
          <a:lstStyle/>
          <a:p>
            <a:pPr marL="0" indent="0">
              <a:buNone/>
            </a:pPr>
            <a:r>
              <a:rPr lang="fr-FR" dirty="0" err="1"/>
              <a:t>Formulir</a:t>
            </a:r>
            <a:r>
              <a:rPr lang="fr-FR" dirty="0"/>
              <a:t> </a:t>
            </a:r>
            <a:r>
              <a:rPr lang="fr-FR" dirty="0" err="1"/>
              <a:t>ini</a:t>
            </a:r>
            <a:r>
              <a:rPr lang="fr-FR" dirty="0"/>
              <a:t> </a:t>
            </a:r>
            <a:r>
              <a:rPr lang="fr-FR" dirty="0" err="1"/>
              <a:t>digunakan</a:t>
            </a:r>
            <a:r>
              <a:rPr lang="fr-FR" dirty="0"/>
              <a:t> </a:t>
            </a:r>
            <a:r>
              <a:rPr lang="fr-FR" dirty="0" err="1"/>
              <a:t>sebagai</a:t>
            </a:r>
            <a:r>
              <a:rPr lang="fr-FR" dirty="0"/>
              <a:t> </a:t>
            </a:r>
            <a:r>
              <a:rPr lang="fr-FR" dirty="0" err="1"/>
              <a:t>lembar</a:t>
            </a:r>
            <a:r>
              <a:rPr lang="fr-FR" dirty="0"/>
              <a:t> </a:t>
            </a:r>
            <a:r>
              <a:rPr lang="fr-FR" dirty="0" err="1"/>
              <a:t>kerja</a:t>
            </a:r>
            <a:r>
              <a:rPr lang="fr-FR" dirty="0"/>
              <a:t> </a:t>
            </a:r>
            <a:r>
              <a:rPr lang="fr-FR" dirty="0" err="1"/>
              <a:t>untuk</a:t>
            </a:r>
            <a:r>
              <a:rPr lang="fr-FR" dirty="0"/>
              <a:t> </a:t>
            </a:r>
            <a:r>
              <a:rPr lang="fr-FR" dirty="0" err="1"/>
              <a:t>membantu</a:t>
            </a:r>
            <a:r>
              <a:rPr lang="fr-FR" dirty="0"/>
              <a:t> </a:t>
            </a:r>
            <a:r>
              <a:rPr lang="fr-FR" dirty="0" err="1"/>
              <a:t>pengiriman</a:t>
            </a:r>
            <a:r>
              <a:rPr lang="fr-FR" dirty="0"/>
              <a:t> SMS - </a:t>
            </a:r>
            <a:r>
              <a:rPr lang="fr-FR" dirty="0" err="1"/>
              <a:t>jangan</a:t>
            </a:r>
            <a:r>
              <a:rPr lang="fr-FR" dirty="0"/>
              <a:t> </a:t>
            </a:r>
            <a:r>
              <a:rPr lang="fr-FR" dirty="0" err="1"/>
              <a:t>mengirimkan</a:t>
            </a:r>
            <a:r>
              <a:rPr lang="fr-FR" dirty="0"/>
              <a:t> </a:t>
            </a:r>
            <a:r>
              <a:rPr lang="fr-FR" dirty="0" err="1"/>
              <a:t>formulir</a:t>
            </a:r>
            <a:r>
              <a:rPr lang="fr-FR" dirty="0"/>
              <a:t> </a:t>
            </a:r>
            <a:r>
              <a:rPr lang="fr-FR" dirty="0" err="1"/>
              <a:t>ini</a:t>
            </a:r>
            <a:r>
              <a:rPr lang="fr-FR" dirty="0"/>
              <a:t>. </a:t>
            </a:r>
            <a:endParaRPr lang="fr-FR" dirty="0" smtClean="0"/>
          </a:p>
          <a:p>
            <a:pPr marL="0" indent="0">
              <a:buNone/>
            </a:pPr>
            <a:endParaRPr lang="fr-FR" dirty="0"/>
          </a:p>
          <a:p>
            <a:pPr marL="0" indent="0">
              <a:buNone/>
            </a:pPr>
            <a:r>
              <a:rPr lang="fr-FR" dirty="0" err="1"/>
              <a:t>Untuk</a:t>
            </a:r>
            <a:r>
              <a:rPr lang="fr-FR" dirty="0"/>
              <a:t> </a:t>
            </a:r>
            <a:r>
              <a:rPr lang="fr-FR" dirty="0" err="1"/>
              <a:t>melakukan</a:t>
            </a:r>
            <a:r>
              <a:rPr lang="fr-FR" dirty="0"/>
              <a:t> </a:t>
            </a:r>
            <a:r>
              <a:rPr lang="fr-FR" dirty="0" err="1"/>
              <a:t>kegiatan</a:t>
            </a:r>
            <a:r>
              <a:rPr lang="fr-FR" dirty="0"/>
              <a:t> </a:t>
            </a:r>
            <a:r>
              <a:rPr lang="fr-FR" dirty="0" err="1"/>
              <a:t>investigasi</a:t>
            </a:r>
            <a:r>
              <a:rPr lang="fr-FR" dirty="0"/>
              <a:t> dan </a:t>
            </a:r>
            <a:r>
              <a:rPr lang="fr-FR" dirty="0" err="1"/>
              <a:t>respons</a:t>
            </a:r>
            <a:r>
              <a:rPr lang="fr-FR" dirty="0"/>
              <a:t> </a:t>
            </a:r>
            <a:r>
              <a:rPr lang="fr-FR" dirty="0" err="1"/>
              <a:t>penyakit</a:t>
            </a:r>
            <a:r>
              <a:rPr lang="fr-FR" dirty="0"/>
              <a:t> </a:t>
            </a:r>
            <a:r>
              <a:rPr lang="fr-FR" dirty="0" smtClean="0"/>
              <a:t>p</a:t>
            </a:r>
            <a:r>
              <a:rPr lang="id-ID" dirty="0" smtClean="0"/>
              <a:t>enting</a:t>
            </a:r>
            <a:r>
              <a:rPr lang="fr-FR" dirty="0" smtClean="0"/>
              <a:t> </a:t>
            </a:r>
            <a:r>
              <a:rPr lang="fr-FR" dirty="0" err="1"/>
              <a:t>menggunakan</a:t>
            </a:r>
            <a:r>
              <a:rPr lang="fr-FR" dirty="0"/>
              <a:t> </a:t>
            </a:r>
            <a:r>
              <a:rPr lang="fr-FR" dirty="0" err="1"/>
              <a:t>formulir</a:t>
            </a:r>
            <a:r>
              <a:rPr lang="fr-FR" dirty="0"/>
              <a:t> </a:t>
            </a:r>
            <a:r>
              <a:rPr lang="fr-FR" dirty="0" err="1"/>
              <a:t>ini</a:t>
            </a:r>
            <a:r>
              <a:rPr lang="fr-FR" dirty="0"/>
              <a:t>, </a:t>
            </a:r>
            <a:r>
              <a:rPr lang="fr-FR" dirty="0" err="1"/>
              <a:t>staf</a:t>
            </a:r>
            <a:r>
              <a:rPr lang="fr-FR" dirty="0"/>
              <a:t> </a:t>
            </a:r>
            <a:r>
              <a:rPr lang="fr-FR" dirty="0" err="1"/>
              <a:t>harus</a:t>
            </a:r>
            <a:r>
              <a:rPr lang="fr-FR" dirty="0"/>
              <a:t> </a:t>
            </a:r>
            <a:r>
              <a:rPr lang="fr-FR" dirty="0" err="1"/>
              <a:t>memastikan</a:t>
            </a:r>
            <a:r>
              <a:rPr lang="fr-FR" dirty="0"/>
              <a:t> ID </a:t>
            </a:r>
            <a:r>
              <a:rPr lang="fr-FR" dirty="0" err="1"/>
              <a:t>kasus</a:t>
            </a:r>
            <a:r>
              <a:rPr lang="fr-FR" dirty="0"/>
              <a:t> dan </a:t>
            </a:r>
            <a:r>
              <a:rPr lang="fr-FR" dirty="0" err="1"/>
              <a:t>kode</a:t>
            </a:r>
            <a:r>
              <a:rPr lang="fr-FR" dirty="0"/>
              <a:t> </a:t>
            </a:r>
            <a:r>
              <a:rPr lang="fr-FR" dirty="0" err="1"/>
              <a:t>lokasi</a:t>
            </a:r>
            <a:r>
              <a:rPr lang="fr-FR" dirty="0"/>
              <a:t> </a:t>
            </a:r>
            <a:r>
              <a:rPr lang="fr-FR" dirty="0" err="1"/>
              <a:t>tempat</a:t>
            </a:r>
            <a:r>
              <a:rPr lang="fr-FR" dirty="0"/>
              <a:t> </a:t>
            </a:r>
            <a:r>
              <a:rPr lang="fr-FR" dirty="0" err="1"/>
              <a:t>kasus</a:t>
            </a:r>
            <a:r>
              <a:rPr lang="fr-FR" dirty="0"/>
              <a:t> </a:t>
            </a:r>
            <a:r>
              <a:rPr lang="fr-FR" dirty="0" err="1"/>
              <a:t>tersebut</a:t>
            </a:r>
            <a:r>
              <a:rPr lang="fr-FR" dirty="0"/>
              <a:t> </a:t>
            </a:r>
            <a:r>
              <a:rPr lang="fr-FR" dirty="0" err="1"/>
              <a:t>terjadi</a:t>
            </a:r>
            <a:r>
              <a:rPr lang="fr-FR" dirty="0"/>
              <a:t> </a:t>
            </a:r>
            <a:r>
              <a:rPr lang="fr-FR" b="1" dirty="0" err="1"/>
              <a:t>sebelum</a:t>
            </a:r>
            <a:r>
              <a:rPr lang="fr-FR" dirty="0"/>
              <a:t> </a:t>
            </a:r>
            <a:r>
              <a:rPr lang="fr-FR" dirty="0" err="1"/>
              <a:t>terjun</a:t>
            </a:r>
            <a:r>
              <a:rPr lang="fr-FR" dirty="0"/>
              <a:t> </a:t>
            </a:r>
            <a:r>
              <a:rPr lang="fr-FR" dirty="0" err="1"/>
              <a:t>ke</a:t>
            </a:r>
            <a:r>
              <a:rPr lang="fr-FR" dirty="0"/>
              <a:t> </a:t>
            </a:r>
            <a:r>
              <a:rPr lang="fr-FR" dirty="0" err="1"/>
              <a:t>lapangan</a:t>
            </a:r>
            <a:r>
              <a:rPr lang="fr-FR" dirty="0"/>
              <a:t> </a:t>
            </a:r>
            <a:r>
              <a:rPr lang="fr-FR" dirty="0" err="1"/>
              <a:t>untuk</a:t>
            </a:r>
            <a:r>
              <a:rPr lang="fr-FR" dirty="0"/>
              <a:t> </a:t>
            </a:r>
            <a:r>
              <a:rPr lang="fr-FR" dirty="0" err="1"/>
              <a:t>investigasi</a:t>
            </a:r>
            <a:r>
              <a:rPr lang="fr-FR" dirty="0"/>
              <a:t>. </a:t>
            </a:r>
          </a:p>
        </p:txBody>
      </p:sp>
    </p:spTree>
    <p:extLst>
      <p:ext uri="{BB962C8B-B14F-4D97-AF65-F5344CB8AC3E}">
        <p14:creationId xmlns:p14="http://schemas.microsoft.com/office/powerpoint/2010/main" val="2237271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fr-FR" dirty="0" err="1"/>
              <a:t>Semua</a:t>
            </a:r>
            <a:r>
              <a:rPr lang="fr-FR" dirty="0"/>
              <a:t> </a:t>
            </a:r>
            <a:r>
              <a:rPr lang="fr-FR" dirty="0" err="1"/>
              <a:t>pesan</a:t>
            </a:r>
            <a:r>
              <a:rPr lang="fr-FR" dirty="0"/>
              <a:t> SMS yang </a:t>
            </a:r>
            <a:r>
              <a:rPr lang="fr-FR" dirty="0" err="1"/>
              <a:t>terkirim</a:t>
            </a:r>
            <a:r>
              <a:rPr lang="fr-FR" dirty="0"/>
              <a:t> </a:t>
            </a:r>
            <a:r>
              <a:rPr lang="fr-FR" dirty="0" err="1"/>
              <a:t>selama</a:t>
            </a:r>
            <a:r>
              <a:rPr lang="fr-FR" dirty="0"/>
              <a:t> </a:t>
            </a:r>
            <a:r>
              <a:rPr lang="fr-FR" dirty="0" err="1"/>
              <a:t>investigasi</a:t>
            </a:r>
            <a:r>
              <a:rPr lang="fr-FR" dirty="0"/>
              <a:t> </a:t>
            </a:r>
            <a:r>
              <a:rPr lang="fr-FR" dirty="0" err="1"/>
              <a:t>penyakit</a:t>
            </a:r>
            <a:r>
              <a:rPr lang="fr-FR" dirty="0"/>
              <a:t> </a:t>
            </a:r>
            <a:r>
              <a:rPr lang="fr-FR" dirty="0" smtClean="0"/>
              <a:t>p</a:t>
            </a:r>
            <a:r>
              <a:rPr lang="id-ID" dirty="0" smtClean="0"/>
              <a:t>enting</a:t>
            </a:r>
            <a:r>
              <a:rPr lang="fr-FR" dirty="0" smtClean="0"/>
              <a:t> </a:t>
            </a:r>
            <a:r>
              <a:rPr lang="fr-FR" dirty="0" err="1"/>
              <a:t>membutuhkan</a:t>
            </a:r>
            <a:r>
              <a:rPr lang="fr-FR" dirty="0"/>
              <a:t> ID </a:t>
            </a:r>
            <a:r>
              <a:rPr lang="fr-FR" dirty="0" err="1"/>
              <a:t>kasus</a:t>
            </a:r>
            <a:r>
              <a:rPr lang="fr-FR" dirty="0"/>
              <a:t> yang </a:t>
            </a:r>
            <a:r>
              <a:rPr lang="fr-FR" dirty="0" err="1"/>
              <a:t>secara</a:t>
            </a:r>
            <a:r>
              <a:rPr lang="fr-FR" dirty="0"/>
              <a:t> </a:t>
            </a:r>
            <a:r>
              <a:rPr lang="fr-FR" dirty="0" err="1"/>
              <a:t>otomatis</a:t>
            </a:r>
            <a:r>
              <a:rPr lang="fr-FR" dirty="0"/>
              <a:t> </a:t>
            </a:r>
            <a:r>
              <a:rPr lang="fr-FR" dirty="0" err="1"/>
              <a:t>dibuat</a:t>
            </a:r>
            <a:r>
              <a:rPr lang="fr-FR" dirty="0"/>
              <a:t> </a:t>
            </a:r>
            <a:r>
              <a:rPr lang="fr-FR" dirty="0" err="1"/>
              <a:t>oleh</a:t>
            </a:r>
            <a:r>
              <a:rPr lang="fr-FR" dirty="0"/>
              <a:t> iSIKHNAS </a:t>
            </a:r>
            <a:r>
              <a:rPr lang="fr-FR" dirty="0" err="1"/>
              <a:t>segera</a:t>
            </a:r>
            <a:r>
              <a:rPr lang="fr-FR" dirty="0"/>
              <a:t> </a:t>
            </a:r>
            <a:r>
              <a:rPr lang="fr-FR" dirty="0" err="1"/>
              <a:t>setelah</a:t>
            </a:r>
            <a:r>
              <a:rPr lang="fr-FR" dirty="0"/>
              <a:t> </a:t>
            </a:r>
            <a:r>
              <a:rPr lang="fr-FR" dirty="0" err="1"/>
              <a:t>laporan</a:t>
            </a:r>
            <a:r>
              <a:rPr lang="fr-FR" dirty="0"/>
              <a:t> </a:t>
            </a:r>
            <a:r>
              <a:rPr lang="fr-FR" dirty="0" err="1"/>
              <a:t>penyakit</a:t>
            </a:r>
            <a:r>
              <a:rPr lang="fr-FR" dirty="0"/>
              <a:t> U </a:t>
            </a:r>
            <a:r>
              <a:rPr lang="fr-FR" dirty="0" err="1"/>
              <a:t>atau</a:t>
            </a:r>
            <a:r>
              <a:rPr lang="fr-FR" dirty="0"/>
              <a:t> P </a:t>
            </a:r>
            <a:r>
              <a:rPr lang="fr-FR" dirty="0" err="1"/>
              <a:t>dikirim</a:t>
            </a:r>
            <a:r>
              <a:rPr lang="fr-FR" dirty="0"/>
              <a:t> dari </a:t>
            </a:r>
            <a:r>
              <a:rPr lang="fr-FR" dirty="0" err="1"/>
              <a:t>lapangan</a:t>
            </a:r>
            <a:r>
              <a:rPr lang="fr-FR" dirty="0"/>
              <a:t>. </a:t>
            </a:r>
            <a:endParaRPr lang="id-ID" dirty="0" smtClean="0"/>
          </a:p>
          <a:p>
            <a:pPr marL="0" indent="0">
              <a:buNone/>
            </a:pPr>
            <a:endParaRPr lang="id-ID" dirty="0"/>
          </a:p>
          <a:p>
            <a:pPr marL="0" indent="0">
              <a:buNone/>
            </a:pPr>
            <a:r>
              <a:rPr lang="fr-FR" dirty="0"/>
              <a:t>Anda </a:t>
            </a:r>
            <a:r>
              <a:rPr lang="fr-FR" dirty="0" err="1"/>
              <a:t>juga</a:t>
            </a:r>
            <a:r>
              <a:rPr lang="fr-FR" dirty="0"/>
              <a:t> </a:t>
            </a:r>
            <a:r>
              <a:rPr lang="fr-FR" dirty="0" err="1"/>
              <a:t>membutuhkan</a:t>
            </a:r>
            <a:r>
              <a:rPr lang="fr-FR" dirty="0"/>
              <a:t> ID Program </a:t>
            </a:r>
            <a:r>
              <a:rPr lang="fr-FR" dirty="0" err="1"/>
              <a:t>untuk</a:t>
            </a:r>
            <a:r>
              <a:rPr lang="fr-FR" dirty="0"/>
              <a:t> </a:t>
            </a:r>
            <a:r>
              <a:rPr lang="fr-FR" dirty="0" err="1"/>
              <a:t>kegiatan</a:t>
            </a:r>
            <a:r>
              <a:rPr lang="fr-FR" dirty="0"/>
              <a:t> </a:t>
            </a:r>
            <a:r>
              <a:rPr lang="fr-FR" dirty="0" err="1"/>
              <a:t>seperti</a:t>
            </a:r>
            <a:r>
              <a:rPr lang="fr-FR" dirty="0"/>
              <a:t> </a:t>
            </a:r>
            <a:r>
              <a:rPr lang="fr-FR" dirty="0" err="1"/>
              <a:t>pemusnahan</a:t>
            </a:r>
            <a:r>
              <a:rPr lang="fr-FR" dirty="0"/>
              <a:t> </a:t>
            </a:r>
            <a:r>
              <a:rPr lang="fr-FR" dirty="0" err="1"/>
              <a:t>atau</a:t>
            </a:r>
            <a:r>
              <a:rPr lang="fr-FR" dirty="0"/>
              <a:t> </a:t>
            </a:r>
            <a:r>
              <a:rPr lang="fr-FR" dirty="0" err="1"/>
              <a:t>culling</a:t>
            </a:r>
            <a:r>
              <a:rPr lang="fr-FR" dirty="0"/>
              <a:t>, </a:t>
            </a:r>
            <a:r>
              <a:rPr lang="fr-FR" dirty="0" err="1"/>
              <a:t>vaksinasi</a:t>
            </a:r>
            <a:r>
              <a:rPr lang="fr-FR" dirty="0"/>
              <a:t>, dan </a:t>
            </a:r>
            <a:r>
              <a:rPr lang="fr-FR" dirty="0" err="1"/>
              <a:t>surveilans</a:t>
            </a:r>
            <a:r>
              <a:rPr lang="fr-FR" dirty="0"/>
              <a:t> (</a:t>
            </a:r>
            <a:r>
              <a:rPr lang="fr-FR" dirty="0" err="1"/>
              <a:t>laboratorium</a:t>
            </a:r>
            <a:r>
              <a:rPr lang="fr-FR" dirty="0"/>
              <a:t> dan </a:t>
            </a:r>
            <a:r>
              <a:rPr lang="fr-FR" dirty="0" err="1"/>
              <a:t>lapangan</a:t>
            </a:r>
            <a:r>
              <a:rPr lang="fr-FR" dirty="0"/>
              <a:t>).</a:t>
            </a:r>
          </a:p>
          <a:p>
            <a:pPr marL="0" indent="0">
              <a:buNone/>
            </a:pPr>
            <a:endParaRPr lang="fr-FR" dirty="0"/>
          </a:p>
        </p:txBody>
      </p:sp>
      <p:sp>
        <p:nvSpPr>
          <p:cNvPr id="4" name="Title 1"/>
          <p:cNvSpPr>
            <a:spLocks noGrp="1"/>
          </p:cNvSpPr>
          <p:nvPr>
            <p:ph type="title"/>
          </p:nvPr>
        </p:nvSpPr>
        <p:spPr>
          <a:xfrm>
            <a:off x="457200" y="0"/>
            <a:ext cx="8229600" cy="1143000"/>
          </a:xfrm>
        </p:spPr>
        <p:txBody>
          <a:bodyPr/>
          <a:lstStyle/>
          <a:p>
            <a:r>
              <a:rPr lang="id-ID" dirty="0" smtClean="0"/>
              <a:t>Catatan Penting !!!!!!!!!</a:t>
            </a:r>
            <a:endParaRPr lang="fr-FR" dirty="0"/>
          </a:p>
        </p:txBody>
      </p:sp>
    </p:spTree>
    <p:extLst>
      <p:ext uri="{BB962C8B-B14F-4D97-AF65-F5344CB8AC3E}">
        <p14:creationId xmlns:p14="http://schemas.microsoft.com/office/powerpoint/2010/main" val="3833847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1683" y="2204865"/>
            <a:ext cx="8229600" cy="3168352"/>
          </a:xfrm>
        </p:spPr>
        <p:txBody>
          <a:bodyPr/>
          <a:lstStyle/>
          <a:p>
            <a:pPr marL="0" indent="0">
              <a:buNone/>
            </a:pPr>
            <a:r>
              <a:rPr lang="fr-FR" dirty="0" err="1"/>
              <a:t>Catat</a:t>
            </a:r>
            <a:r>
              <a:rPr lang="fr-FR" dirty="0"/>
              <a:t> ID </a:t>
            </a:r>
            <a:r>
              <a:rPr lang="fr-FR" dirty="0" err="1"/>
              <a:t>kasus</a:t>
            </a:r>
            <a:r>
              <a:rPr lang="fr-FR" dirty="0"/>
              <a:t> dan </a:t>
            </a:r>
            <a:r>
              <a:rPr lang="fr-FR" dirty="0" err="1"/>
              <a:t>kode</a:t>
            </a:r>
            <a:r>
              <a:rPr lang="fr-FR" dirty="0"/>
              <a:t> </a:t>
            </a:r>
            <a:r>
              <a:rPr lang="fr-FR" dirty="0" err="1"/>
              <a:t>lokasi</a:t>
            </a:r>
            <a:r>
              <a:rPr lang="fr-FR" dirty="0"/>
              <a:t> di </a:t>
            </a:r>
            <a:r>
              <a:rPr lang="fr-FR" dirty="0" err="1"/>
              <a:t>formulir</a:t>
            </a:r>
            <a:r>
              <a:rPr lang="fr-FR" dirty="0"/>
              <a:t> </a:t>
            </a:r>
            <a:r>
              <a:rPr lang="fr-FR" dirty="0" err="1"/>
              <a:t>karena</a:t>
            </a:r>
            <a:r>
              <a:rPr lang="fr-FR" dirty="0"/>
              <a:t> Anda </a:t>
            </a:r>
            <a:r>
              <a:rPr lang="fr-FR" dirty="0" err="1"/>
              <a:t>mungkin</a:t>
            </a:r>
            <a:r>
              <a:rPr lang="fr-FR" dirty="0"/>
              <a:t> </a:t>
            </a:r>
            <a:r>
              <a:rPr lang="fr-FR" dirty="0" err="1"/>
              <a:t>membutuhkannya</a:t>
            </a:r>
            <a:r>
              <a:rPr lang="fr-FR" dirty="0"/>
              <a:t> </a:t>
            </a:r>
            <a:r>
              <a:rPr lang="fr-FR" dirty="0" err="1"/>
              <a:t>untuk</a:t>
            </a:r>
            <a:r>
              <a:rPr lang="fr-FR" dirty="0"/>
              <a:t> </a:t>
            </a:r>
            <a:r>
              <a:rPr lang="fr-FR" dirty="0" err="1"/>
              <a:t>beberapa</a:t>
            </a:r>
            <a:r>
              <a:rPr lang="fr-FR" dirty="0"/>
              <a:t> </a:t>
            </a:r>
            <a:r>
              <a:rPr lang="fr-FR" dirty="0" err="1"/>
              <a:t>pesan</a:t>
            </a:r>
            <a:r>
              <a:rPr lang="fr-FR" dirty="0"/>
              <a:t> yang </a:t>
            </a:r>
            <a:r>
              <a:rPr lang="fr-FR" dirty="0" err="1"/>
              <a:t>berkaitan</a:t>
            </a:r>
            <a:r>
              <a:rPr lang="fr-FR" dirty="0"/>
              <a:t> </a:t>
            </a:r>
            <a:r>
              <a:rPr lang="fr-FR" dirty="0" err="1"/>
              <a:t>dengan</a:t>
            </a:r>
            <a:r>
              <a:rPr lang="fr-FR" dirty="0"/>
              <a:t> </a:t>
            </a:r>
            <a:r>
              <a:rPr lang="fr-FR" dirty="0" err="1"/>
              <a:t>laporan</a:t>
            </a:r>
            <a:r>
              <a:rPr lang="fr-FR" dirty="0"/>
              <a:t> </a:t>
            </a:r>
            <a:r>
              <a:rPr lang="fr-FR" dirty="0" err="1"/>
              <a:t>respons</a:t>
            </a:r>
            <a:r>
              <a:rPr lang="fr-FR" dirty="0"/>
              <a:t> </a:t>
            </a:r>
            <a:r>
              <a:rPr lang="fr-FR" dirty="0" err="1"/>
              <a:t>ini</a:t>
            </a:r>
            <a:r>
              <a:rPr lang="fr-FR" dirty="0"/>
              <a:t>. </a:t>
            </a:r>
          </a:p>
          <a:p>
            <a:endParaRPr lang="fr-FR" dirty="0"/>
          </a:p>
        </p:txBody>
      </p:sp>
      <p:sp>
        <p:nvSpPr>
          <p:cNvPr id="4" name="Title 1"/>
          <p:cNvSpPr>
            <a:spLocks noGrp="1"/>
          </p:cNvSpPr>
          <p:nvPr>
            <p:ph type="title"/>
          </p:nvPr>
        </p:nvSpPr>
        <p:spPr>
          <a:xfrm>
            <a:off x="457200" y="197768"/>
            <a:ext cx="8229600" cy="1143000"/>
          </a:xfrm>
        </p:spPr>
        <p:txBody>
          <a:bodyPr/>
          <a:lstStyle/>
          <a:p>
            <a:r>
              <a:rPr lang="id-ID" dirty="0" smtClean="0"/>
              <a:t>Catatan Penting !!!!!!!!!</a:t>
            </a:r>
            <a:endParaRPr lang="fr-FR" dirty="0"/>
          </a:p>
        </p:txBody>
      </p:sp>
    </p:spTree>
    <p:extLst>
      <p:ext uri="{BB962C8B-B14F-4D97-AF65-F5344CB8AC3E}">
        <p14:creationId xmlns:p14="http://schemas.microsoft.com/office/powerpoint/2010/main" val="3815279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707492"/>
            <a:ext cx="8640960" cy="2109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6016" y="2924944"/>
            <a:ext cx="4043372" cy="3312368"/>
          </a:xfrm>
          <a:prstGeom prst="rect">
            <a:avLst/>
          </a:prstGeom>
        </p:spPr>
      </p:pic>
      <p:pic>
        <p:nvPicPr>
          <p:cNvPr id="4" name="Picture 1"/>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r="79253" b="29769"/>
          <a:stretch/>
        </p:blipFill>
        <p:spPr bwMode="auto">
          <a:xfrm>
            <a:off x="1162680" y="3645024"/>
            <a:ext cx="3409320" cy="2817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395536" y="195804"/>
            <a:ext cx="8208912" cy="769441"/>
          </a:xfrm>
          <a:prstGeom prst="rect">
            <a:avLst/>
          </a:prstGeom>
        </p:spPr>
        <p:txBody>
          <a:bodyPr wrap="square">
            <a:spAutoFit/>
          </a:bodyPr>
          <a:lstStyle/>
          <a:p>
            <a:pPr algn="ctr"/>
            <a:r>
              <a:rPr lang="en-AU" sz="4400" b="1" dirty="0" err="1" smtClean="0"/>
              <a:t>Lokasi</a:t>
            </a:r>
            <a:r>
              <a:rPr lang="en-AU" sz="4400" b="1" dirty="0" smtClean="0"/>
              <a:t> </a:t>
            </a:r>
            <a:r>
              <a:rPr lang="en-AU" sz="4400" b="1" dirty="0" err="1"/>
              <a:t>dan</a:t>
            </a:r>
            <a:r>
              <a:rPr lang="en-AU" sz="4400" b="1" dirty="0"/>
              <a:t> ID </a:t>
            </a:r>
            <a:r>
              <a:rPr lang="en-AU" sz="4400" b="1" dirty="0" err="1"/>
              <a:t>Kasus</a:t>
            </a:r>
            <a:endParaRPr lang="fr-FR" sz="4400" b="1" dirty="0"/>
          </a:p>
        </p:txBody>
      </p:sp>
    </p:spTree>
    <p:extLst>
      <p:ext uri="{BB962C8B-B14F-4D97-AF65-F5344CB8AC3E}">
        <p14:creationId xmlns:p14="http://schemas.microsoft.com/office/powerpoint/2010/main" val="29330303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Culling/</a:t>
            </a:r>
            <a:r>
              <a:rPr lang="en-AU" b="1" dirty="0" err="1" smtClean="0"/>
              <a:t>Pemusnahan</a:t>
            </a:r>
            <a:endParaRPr lang="fr-FR" b="1"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26550" y="1268760"/>
            <a:ext cx="8429476" cy="1876474"/>
          </a:xfrm>
        </p:spPr>
      </p:pic>
      <p:sp>
        <p:nvSpPr>
          <p:cNvPr id="5" name="Rectangle 4"/>
          <p:cNvSpPr/>
          <p:nvPr/>
        </p:nvSpPr>
        <p:spPr>
          <a:xfrm>
            <a:off x="457200" y="3573016"/>
            <a:ext cx="8398826" cy="2554545"/>
          </a:xfrm>
          <a:prstGeom prst="rect">
            <a:avLst/>
          </a:prstGeom>
        </p:spPr>
        <p:txBody>
          <a:bodyPr wrap="square">
            <a:spAutoFit/>
          </a:bodyPr>
          <a:lstStyle/>
          <a:p>
            <a:r>
              <a:rPr lang="fr-FR" sz="3200" dirty="0" err="1"/>
              <a:t>Laporkan</a:t>
            </a:r>
            <a:r>
              <a:rPr lang="fr-FR" sz="3200" dirty="0"/>
              <a:t> </a:t>
            </a:r>
            <a:r>
              <a:rPr lang="fr-FR" sz="3200" dirty="0" err="1"/>
              <a:t>hewan</a:t>
            </a:r>
            <a:r>
              <a:rPr lang="fr-FR" sz="3200" dirty="0"/>
              <a:t> yang </a:t>
            </a:r>
            <a:r>
              <a:rPr lang="fr-FR" sz="3200" dirty="0" err="1"/>
              <a:t>sudah</a:t>
            </a:r>
            <a:r>
              <a:rPr lang="fr-FR" sz="3200" dirty="0"/>
              <a:t> </a:t>
            </a:r>
            <a:r>
              <a:rPr lang="fr-FR" sz="3200" dirty="0" err="1"/>
              <a:t>dimusnahkan</a:t>
            </a:r>
            <a:r>
              <a:rPr lang="fr-FR" sz="3200" dirty="0"/>
              <a:t> </a:t>
            </a:r>
            <a:r>
              <a:rPr lang="fr-FR" sz="3200" dirty="0" err="1"/>
              <a:t>sebagai</a:t>
            </a:r>
            <a:r>
              <a:rPr lang="fr-FR" sz="3200" dirty="0"/>
              <a:t> </a:t>
            </a:r>
            <a:r>
              <a:rPr lang="fr-FR" sz="3200" dirty="0" err="1"/>
              <a:t>bagian</a:t>
            </a:r>
            <a:r>
              <a:rPr lang="fr-FR" sz="3200" dirty="0"/>
              <a:t> dari </a:t>
            </a:r>
            <a:r>
              <a:rPr lang="fr-FR" sz="3200" dirty="0" err="1"/>
              <a:t>rangkaian</a:t>
            </a:r>
            <a:r>
              <a:rPr lang="fr-FR" sz="3200" dirty="0"/>
              <a:t> </a:t>
            </a:r>
            <a:r>
              <a:rPr lang="fr-FR" sz="3200" dirty="0" err="1"/>
              <a:t>kegiatan</a:t>
            </a:r>
            <a:r>
              <a:rPr lang="fr-FR" sz="3200" dirty="0"/>
              <a:t> </a:t>
            </a:r>
            <a:r>
              <a:rPr lang="fr-FR" sz="3200" dirty="0" err="1"/>
              <a:t>respons</a:t>
            </a:r>
            <a:r>
              <a:rPr lang="fr-FR" sz="3200" dirty="0"/>
              <a:t> </a:t>
            </a:r>
            <a:r>
              <a:rPr lang="fr-FR" sz="3200" dirty="0" err="1"/>
              <a:t>penyakit</a:t>
            </a:r>
            <a:r>
              <a:rPr lang="fr-FR" sz="3200" dirty="0"/>
              <a:t> </a:t>
            </a:r>
            <a:r>
              <a:rPr lang="fr-FR" sz="3200" dirty="0" err="1"/>
              <a:t>hewan</a:t>
            </a:r>
            <a:r>
              <a:rPr lang="fr-FR" sz="3200" dirty="0"/>
              <a:t>. </a:t>
            </a:r>
            <a:r>
              <a:rPr lang="fr-FR" sz="3200" dirty="0" err="1"/>
              <a:t>Laporan</a:t>
            </a:r>
            <a:r>
              <a:rPr lang="fr-FR" sz="3200" dirty="0"/>
              <a:t> yang </a:t>
            </a:r>
            <a:r>
              <a:rPr lang="fr-FR" sz="3200" dirty="0" err="1"/>
              <a:t>terpisah</a:t>
            </a:r>
            <a:r>
              <a:rPr lang="fr-FR" sz="3200" dirty="0"/>
              <a:t> </a:t>
            </a:r>
            <a:r>
              <a:rPr lang="fr-FR" sz="3200" dirty="0" err="1"/>
              <a:t>dikirimkan</a:t>
            </a:r>
            <a:r>
              <a:rPr lang="fr-FR" sz="3200" dirty="0"/>
              <a:t> </a:t>
            </a:r>
            <a:r>
              <a:rPr lang="fr-FR" sz="3200" dirty="0" err="1"/>
              <a:t>untuk</a:t>
            </a:r>
            <a:r>
              <a:rPr lang="fr-FR" sz="3200" dirty="0"/>
              <a:t> </a:t>
            </a:r>
            <a:r>
              <a:rPr lang="fr-FR" sz="3200" dirty="0" err="1"/>
              <a:t>masing-masing</a:t>
            </a:r>
            <a:r>
              <a:rPr lang="fr-FR" sz="3200" dirty="0"/>
              <a:t> </a:t>
            </a:r>
            <a:r>
              <a:rPr lang="fr-FR" sz="3200" dirty="0" err="1"/>
              <a:t>desa</a:t>
            </a:r>
            <a:r>
              <a:rPr lang="fr-FR" sz="3200" dirty="0"/>
              <a:t> </a:t>
            </a:r>
            <a:r>
              <a:rPr lang="fr-FR" sz="3200" dirty="0" err="1"/>
              <a:t>pada</a:t>
            </a:r>
            <a:r>
              <a:rPr lang="fr-FR" sz="3200" dirty="0"/>
              <a:t> </a:t>
            </a:r>
            <a:r>
              <a:rPr lang="fr-FR" sz="3200" dirty="0" err="1"/>
              <a:t>setiap</a:t>
            </a:r>
            <a:r>
              <a:rPr lang="fr-FR" sz="3200" dirty="0"/>
              <a:t> </a:t>
            </a:r>
            <a:r>
              <a:rPr lang="fr-FR" sz="3200" dirty="0" err="1"/>
              <a:t>hari</a:t>
            </a:r>
            <a:r>
              <a:rPr lang="fr-FR" sz="3200" dirty="0"/>
              <a:t>. </a:t>
            </a:r>
          </a:p>
        </p:txBody>
      </p:sp>
    </p:spTree>
    <p:extLst>
      <p:ext uri="{BB962C8B-B14F-4D97-AF65-F5344CB8AC3E}">
        <p14:creationId xmlns:p14="http://schemas.microsoft.com/office/powerpoint/2010/main" val="2678815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 SMS</a:t>
            </a:r>
            <a:endParaRPr lang="fr-FR" b="1" dirty="0"/>
          </a:p>
        </p:txBody>
      </p:sp>
      <p:sp>
        <p:nvSpPr>
          <p:cNvPr id="4" name="Rectangle 3"/>
          <p:cNvSpPr/>
          <p:nvPr/>
        </p:nvSpPr>
        <p:spPr>
          <a:xfrm>
            <a:off x="451497" y="2060848"/>
            <a:ext cx="8435280" cy="2923877"/>
          </a:xfrm>
          <a:prstGeom prst="rect">
            <a:avLst/>
          </a:prstGeom>
        </p:spPr>
        <p:txBody>
          <a:bodyPr wrap="square">
            <a:spAutoFit/>
          </a:bodyPr>
          <a:lstStyle/>
          <a:p>
            <a:r>
              <a:rPr lang="fr-FR" sz="4400" b="1" dirty="0"/>
              <a:t>CUL [ID program] ([</a:t>
            </a:r>
            <a:r>
              <a:rPr lang="fr-FR" sz="4400" b="1" dirty="0" err="1"/>
              <a:t>spesies</a:t>
            </a:r>
            <a:r>
              <a:rPr lang="fr-FR" sz="4400" b="1" dirty="0"/>
              <a:t>] [</a:t>
            </a:r>
            <a:r>
              <a:rPr lang="fr-FR" sz="4400" b="1" dirty="0" err="1"/>
              <a:t>jumlah</a:t>
            </a:r>
            <a:r>
              <a:rPr lang="fr-FR" sz="4400" b="1" dirty="0"/>
              <a:t> </a:t>
            </a:r>
            <a:r>
              <a:rPr lang="fr-FR" sz="4400" b="1" dirty="0" err="1"/>
              <a:t>hewan</a:t>
            </a:r>
            <a:r>
              <a:rPr lang="fr-FR" sz="4400" b="1" dirty="0"/>
              <a:t>]...) </a:t>
            </a:r>
            <a:r>
              <a:rPr lang="fr-FR" sz="4400" b="1" dirty="0" smtClean="0"/>
              <a:t>[</a:t>
            </a:r>
            <a:r>
              <a:rPr lang="fr-FR" sz="4400" b="1" dirty="0" err="1" smtClean="0"/>
              <a:t>lokasi</a:t>
            </a:r>
            <a:r>
              <a:rPr lang="fr-FR" sz="4400" b="1" dirty="0"/>
              <a:t>] </a:t>
            </a:r>
            <a:endParaRPr lang="fr-FR" sz="4400" b="1" dirty="0" smtClean="0"/>
          </a:p>
          <a:p>
            <a:endParaRPr lang="en-AU" sz="3200" b="1" dirty="0"/>
          </a:p>
          <a:p>
            <a:endParaRPr lang="fr-FR" sz="3200" b="1" dirty="0" smtClean="0"/>
          </a:p>
          <a:p>
            <a:endParaRPr lang="fr-FR" sz="3200" dirty="0"/>
          </a:p>
        </p:txBody>
      </p:sp>
    </p:spTree>
    <p:extLst>
      <p:ext uri="{BB962C8B-B14F-4D97-AF65-F5344CB8AC3E}">
        <p14:creationId xmlns:p14="http://schemas.microsoft.com/office/powerpoint/2010/main" val="2573208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fr-FR" b="1" dirty="0"/>
              <a:t>ID program: ID program: </a:t>
            </a:r>
            <a:r>
              <a:rPr lang="fr-FR" dirty="0" err="1"/>
              <a:t>didapat</a:t>
            </a:r>
            <a:r>
              <a:rPr lang="fr-FR" dirty="0"/>
              <a:t> dari </a:t>
            </a:r>
            <a:r>
              <a:rPr lang="fr-FR" dirty="0" err="1"/>
              <a:t>koordinator</a:t>
            </a:r>
            <a:r>
              <a:rPr lang="fr-FR" dirty="0"/>
              <a:t> </a:t>
            </a:r>
            <a:r>
              <a:rPr lang="fr-FR" dirty="0" err="1"/>
              <a:t>iSKIHNAS</a:t>
            </a:r>
            <a:r>
              <a:rPr lang="id-ID" dirty="0"/>
              <a:t> Provinsi/Kabupaten/Kota</a:t>
            </a:r>
            <a:r>
              <a:rPr lang="fr-FR" dirty="0"/>
              <a:t> </a:t>
            </a:r>
          </a:p>
          <a:p>
            <a:pPr marL="0" indent="0">
              <a:buNone/>
            </a:pPr>
            <a:r>
              <a:rPr lang="fr-FR" b="1" dirty="0" err="1" smtClean="0"/>
              <a:t>Kode</a:t>
            </a:r>
            <a:r>
              <a:rPr lang="fr-FR" b="1" dirty="0" smtClean="0"/>
              <a:t> </a:t>
            </a:r>
            <a:r>
              <a:rPr lang="fr-FR" b="1" dirty="0" err="1"/>
              <a:t>spesies</a:t>
            </a:r>
            <a:r>
              <a:rPr lang="fr-FR" b="1" dirty="0"/>
              <a:t>: </a:t>
            </a:r>
            <a:r>
              <a:rPr lang="fr-FR" dirty="0" err="1"/>
              <a:t>untuk</a:t>
            </a:r>
            <a:r>
              <a:rPr lang="fr-FR" dirty="0"/>
              <a:t> </a:t>
            </a:r>
            <a:r>
              <a:rPr lang="fr-FR" dirty="0" err="1"/>
              <a:t>mendapatkan</a:t>
            </a:r>
            <a:r>
              <a:rPr lang="fr-FR" dirty="0"/>
              <a:t> </a:t>
            </a:r>
            <a:r>
              <a:rPr lang="fr-FR" dirty="0" err="1"/>
              <a:t>daftar</a:t>
            </a:r>
            <a:r>
              <a:rPr lang="fr-FR" dirty="0"/>
              <a:t> </a:t>
            </a:r>
            <a:r>
              <a:rPr lang="fr-FR" dirty="0" err="1"/>
              <a:t>kode</a:t>
            </a:r>
            <a:r>
              <a:rPr lang="fr-FR" dirty="0"/>
              <a:t> </a:t>
            </a:r>
            <a:r>
              <a:rPr lang="fr-FR" dirty="0" err="1"/>
              <a:t>spesies</a:t>
            </a:r>
            <a:r>
              <a:rPr lang="fr-FR" dirty="0"/>
              <a:t>, </a:t>
            </a:r>
            <a:r>
              <a:rPr lang="fr-FR" dirty="0" err="1"/>
              <a:t>kirim</a:t>
            </a:r>
            <a:r>
              <a:rPr lang="fr-FR" dirty="0"/>
              <a:t> SMS </a:t>
            </a:r>
            <a:r>
              <a:rPr lang="fr-FR" dirty="0" err="1"/>
              <a:t>dengan</a:t>
            </a:r>
            <a:r>
              <a:rPr lang="fr-FR" dirty="0"/>
              <a:t> format: </a:t>
            </a:r>
          </a:p>
          <a:p>
            <a:r>
              <a:rPr lang="fr-FR" b="1" dirty="0"/>
              <a:t>KODE SP </a:t>
            </a:r>
          </a:p>
          <a:p>
            <a:pPr marL="0" indent="0">
              <a:buNone/>
            </a:pPr>
            <a:r>
              <a:rPr lang="fr-FR" b="1" dirty="0" err="1"/>
              <a:t>Kode</a:t>
            </a:r>
            <a:r>
              <a:rPr lang="fr-FR" b="1" dirty="0"/>
              <a:t> </a:t>
            </a:r>
            <a:r>
              <a:rPr lang="fr-FR" b="1" dirty="0" err="1"/>
              <a:t>lokasi</a:t>
            </a:r>
            <a:r>
              <a:rPr lang="fr-FR" b="1" dirty="0"/>
              <a:t>: </a:t>
            </a:r>
            <a:r>
              <a:rPr lang="fr-FR" dirty="0" err="1"/>
              <a:t>gunakan</a:t>
            </a:r>
            <a:r>
              <a:rPr lang="fr-FR" dirty="0"/>
              <a:t> </a:t>
            </a:r>
            <a:r>
              <a:rPr lang="fr-FR" dirty="0" err="1"/>
              <a:t>perintah</a:t>
            </a:r>
            <a:r>
              <a:rPr lang="fr-FR" dirty="0"/>
              <a:t> cari </a:t>
            </a:r>
            <a:r>
              <a:rPr lang="fr-FR" dirty="0" err="1"/>
              <a:t>kode</a:t>
            </a:r>
            <a:r>
              <a:rPr lang="fr-FR" dirty="0"/>
              <a:t> </a:t>
            </a:r>
            <a:r>
              <a:rPr lang="fr-FR" dirty="0" err="1"/>
              <a:t>lokasi</a:t>
            </a:r>
            <a:r>
              <a:rPr lang="fr-FR" dirty="0"/>
              <a:t>: </a:t>
            </a:r>
          </a:p>
          <a:p>
            <a:r>
              <a:rPr lang="fr-FR" b="1" dirty="0"/>
              <a:t>CKL [nama </a:t>
            </a:r>
            <a:r>
              <a:rPr lang="fr-FR" b="1" dirty="0" err="1"/>
              <a:t>lokasi</a:t>
            </a:r>
            <a:r>
              <a:rPr lang="fr-FR" b="1" dirty="0"/>
              <a:t>] </a:t>
            </a:r>
          </a:p>
          <a:p>
            <a:endParaRPr lang="fr-FR" dirty="0"/>
          </a:p>
        </p:txBody>
      </p:sp>
      <p:sp>
        <p:nvSpPr>
          <p:cNvPr id="5"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d-ID" b="1" smtClean="0"/>
              <a:t>SMS Bantuan</a:t>
            </a:r>
            <a:endParaRPr lang="fr-FR" b="1" dirty="0"/>
          </a:p>
        </p:txBody>
      </p:sp>
    </p:spTree>
    <p:extLst>
      <p:ext uri="{BB962C8B-B14F-4D97-AF65-F5344CB8AC3E}">
        <p14:creationId xmlns:p14="http://schemas.microsoft.com/office/powerpoint/2010/main" val="2551036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err="1" smtClean="0"/>
              <a:t>Contoh</a:t>
            </a:r>
            <a:endParaRPr lang="fr-FR" b="1" dirty="0"/>
          </a:p>
        </p:txBody>
      </p:sp>
      <p:sp>
        <p:nvSpPr>
          <p:cNvPr id="3" name="Content Placeholder 2"/>
          <p:cNvSpPr>
            <a:spLocks noGrp="1"/>
          </p:cNvSpPr>
          <p:nvPr>
            <p:ph idx="1"/>
          </p:nvPr>
        </p:nvSpPr>
        <p:spPr/>
        <p:txBody>
          <a:bodyPr/>
          <a:lstStyle/>
          <a:p>
            <a:r>
              <a:rPr lang="fr-FR" b="1" dirty="0"/>
              <a:t>CUL [ID program] ([</a:t>
            </a:r>
            <a:r>
              <a:rPr lang="fr-FR" b="1" dirty="0" err="1"/>
              <a:t>spesies</a:t>
            </a:r>
            <a:r>
              <a:rPr lang="fr-FR" b="1" dirty="0"/>
              <a:t>] [</a:t>
            </a:r>
            <a:r>
              <a:rPr lang="fr-FR" b="1" dirty="0" err="1"/>
              <a:t>jumlah</a:t>
            </a:r>
            <a:r>
              <a:rPr lang="fr-FR" b="1" dirty="0"/>
              <a:t> </a:t>
            </a:r>
            <a:r>
              <a:rPr lang="fr-FR" b="1" dirty="0" err="1"/>
              <a:t>hewan</a:t>
            </a:r>
            <a:r>
              <a:rPr lang="fr-FR" b="1" dirty="0"/>
              <a:t>]...) [</a:t>
            </a:r>
            <a:r>
              <a:rPr lang="fr-FR" b="1" dirty="0" err="1"/>
              <a:t>lokasi</a:t>
            </a:r>
            <a:r>
              <a:rPr lang="fr-FR" b="1" dirty="0"/>
              <a:t>] </a:t>
            </a:r>
          </a:p>
          <a:p>
            <a:endParaRPr lang="en-AU" dirty="0" smtClean="0"/>
          </a:p>
          <a:p>
            <a:r>
              <a:rPr lang="en-AU" b="1" dirty="0" smtClean="0"/>
              <a:t>CUL 23827 </a:t>
            </a:r>
            <a:r>
              <a:rPr lang="en-AU" b="1" dirty="0" err="1" smtClean="0"/>
              <a:t>sp</a:t>
            </a:r>
            <a:r>
              <a:rPr lang="en-AU" b="1" dirty="0" smtClean="0"/>
              <a:t> 6 </a:t>
            </a:r>
            <a:r>
              <a:rPr lang="en-AU" b="1" dirty="0" err="1" smtClean="0"/>
              <a:t>kr</a:t>
            </a:r>
            <a:r>
              <a:rPr lang="en-AU" b="1" dirty="0" smtClean="0"/>
              <a:t> 2 2301012</a:t>
            </a:r>
            <a:endParaRPr lang="en-AU" b="1" dirty="0"/>
          </a:p>
          <a:p>
            <a:endParaRPr lang="en-AU" dirty="0" smtClean="0"/>
          </a:p>
          <a:p>
            <a:r>
              <a:rPr lang="en-AU" b="1" dirty="0" smtClean="0"/>
              <a:t>[iSIKHNAS] </a:t>
            </a:r>
            <a:r>
              <a:rPr lang="en-AU" b="1" dirty="0" err="1" smtClean="0"/>
              <a:t>Laporan</a:t>
            </a:r>
            <a:r>
              <a:rPr lang="en-AU" b="1" dirty="0" smtClean="0"/>
              <a:t> </a:t>
            </a:r>
            <a:r>
              <a:rPr lang="en-AU" b="1" dirty="0" err="1" smtClean="0"/>
              <a:t>Pemusnahan</a:t>
            </a:r>
            <a:r>
              <a:rPr lang="en-AU" b="1" dirty="0" smtClean="0"/>
              <a:t> </a:t>
            </a:r>
            <a:r>
              <a:rPr lang="en-AU" b="1" dirty="0" err="1" smtClean="0"/>
              <a:t>untuk</a:t>
            </a:r>
            <a:r>
              <a:rPr lang="en-AU" b="1" dirty="0" smtClean="0"/>
              <a:t> program </a:t>
            </a:r>
            <a:r>
              <a:rPr lang="en-AU" b="1" dirty="0" err="1" smtClean="0"/>
              <a:t>xxxx</a:t>
            </a:r>
            <a:r>
              <a:rPr lang="en-AU" b="1" dirty="0" smtClean="0"/>
              <a:t> di [</a:t>
            </a:r>
            <a:r>
              <a:rPr lang="en-AU" b="1" dirty="0" err="1" smtClean="0"/>
              <a:t>lokasi</a:t>
            </a:r>
            <a:r>
              <a:rPr lang="en-AU" b="1" dirty="0" smtClean="0"/>
              <a:t>] </a:t>
            </a:r>
            <a:r>
              <a:rPr lang="en-AU" b="1" dirty="0" err="1" smtClean="0"/>
              <a:t>sapi</a:t>
            </a:r>
            <a:r>
              <a:rPr lang="en-AU" b="1" dirty="0" smtClean="0"/>
              <a:t> 6 </a:t>
            </a:r>
            <a:r>
              <a:rPr lang="en-AU" b="1" dirty="0" err="1" smtClean="0"/>
              <a:t>ekor</a:t>
            </a:r>
            <a:r>
              <a:rPr lang="en-AU" b="1" dirty="0" smtClean="0"/>
              <a:t>, </a:t>
            </a:r>
            <a:r>
              <a:rPr lang="en-AU" b="1" dirty="0" err="1" smtClean="0"/>
              <a:t>kerbau</a:t>
            </a:r>
            <a:r>
              <a:rPr lang="en-AU" b="1" dirty="0" smtClean="0"/>
              <a:t> 2 </a:t>
            </a:r>
            <a:r>
              <a:rPr lang="en-AU" b="1" dirty="0" err="1" smtClean="0"/>
              <a:t>ekor</a:t>
            </a:r>
            <a:endParaRPr lang="fr-FR" b="1" dirty="0"/>
          </a:p>
        </p:txBody>
      </p:sp>
    </p:spTree>
    <p:extLst>
      <p:ext uri="{BB962C8B-B14F-4D97-AF65-F5344CB8AC3E}">
        <p14:creationId xmlns:p14="http://schemas.microsoft.com/office/powerpoint/2010/main" val="3676302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err="1" smtClean="0"/>
              <a:t>Surveilans</a:t>
            </a:r>
            <a:endParaRPr lang="fr-FR" b="1"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3502" y="1392843"/>
            <a:ext cx="8497730" cy="3028602"/>
          </a:xfrm>
        </p:spPr>
      </p:pic>
    </p:spTree>
    <p:extLst>
      <p:ext uri="{BB962C8B-B14F-4D97-AF65-F5344CB8AC3E}">
        <p14:creationId xmlns:p14="http://schemas.microsoft.com/office/powerpoint/2010/main" val="1574325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err="1" smtClean="0"/>
              <a:t>Surveilans</a:t>
            </a:r>
            <a:endParaRPr lang="fr-FR" b="1" dirty="0"/>
          </a:p>
        </p:txBody>
      </p:sp>
      <p:sp>
        <p:nvSpPr>
          <p:cNvPr id="3" name="Content Placeholder 2"/>
          <p:cNvSpPr>
            <a:spLocks noGrp="1"/>
          </p:cNvSpPr>
          <p:nvPr>
            <p:ph idx="1"/>
          </p:nvPr>
        </p:nvSpPr>
        <p:spPr/>
        <p:txBody>
          <a:bodyPr/>
          <a:lstStyle/>
          <a:p>
            <a:pPr marL="0" indent="0">
              <a:buNone/>
            </a:pPr>
            <a:r>
              <a:rPr lang="fr-FR" dirty="0"/>
              <a:t>Ada 2 </a:t>
            </a:r>
            <a:r>
              <a:rPr lang="fr-FR" dirty="0" err="1"/>
              <a:t>cara</a:t>
            </a:r>
            <a:r>
              <a:rPr lang="fr-FR" dirty="0"/>
              <a:t> </a:t>
            </a:r>
            <a:r>
              <a:rPr lang="fr-FR" dirty="0" err="1"/>
              <a:t>melaporkan</a:t>
            </a:r>
            <a:r>
              <a:rPr lang="fr-FR" dirty="0"/>
              <a:t> </a:t>
            </a:r>
            <a:r>
              <a:rPr lang="fr-FR" dirty="0" err="1"/>
              <a:t>surveilans</a:t>
            </a:r>
            <a:r>
              <a:rPr lang="fr-FR" dirty="0"/>
              <a:t>, </a:t>
            </a:r>
            <a:r>
              <a:rPr lang="fr-FR" dirty="0" err="1"/>
              <a:t>bergantung</a:t>
            </a:r>
            <a:r>
              <a:rPr lang="fr-FR" dirty="0"/>
              <a:t> </a:t>
            </a:r>
            <a:r>
              <a:rPr lang="fr-FR" dirty="0" err="1"/>
              <a:t>pada</a:t>
            </a:r>
            <a:r>
              <a:rPr lang="fr-FR" dirty="0"/>
              <a:t> </a:t>
            </a:r>
            <a:r>
              <a:rPr lang="fr-FR" dirty="0" err="1" smtClean="0"/>
              <a:t>jenis</a:t>
            </a:r>
            <a:r>
              <a:rPr lang="fr-FR" dirty="0" smtClean="0"/>
              <a:t> </a:t>
            </a:r>
            <a:r>
              <a:rPr lang="fr-FR" dirty="0" err="1"/>
              <a:t>pengujian</a:t>
            </a:r>
            <a:r>
              <a:rPr lang="fr-FR" dirty="0"/>
              <a:t> yang akan </a:t>
            </a:r>
            <a:r>
              <a:rPr lang="fr-FR" dirty="0" err="1"/>
              <a:t>digunakan</a:t>
            </a:r>
            <a:r>
              <a:rPr lang="fr-FR" dirty="0"/>
              <a:t>: </a:t>
            </a:r>
            <a:endParaRPr lang="fr-FR" dirty="0" smtClean="0"/>
          </a:p>
          <a:p>
            <a:endParaRPr lang="en-AU" dirty="0"/>
          </a:p>
          <a:p>
            <a:pPr marL="514350" indent="-514350">
              <a:buFont typeface="+mj-lt"/>
              <a:buAutoNum type="arabicPeriod"/>
            </a:pPr>
            <a:r>
              <a:rPr lang="en-AU" dirty="0" err="1" smtClean="0"/>
              <a:t>Surveilans</a:t>
            </a:r>
            <a:r>
              <a:rPr lang="en-AU" dirty="0" smtClean="0"/>
              <a:t> </a:t>
            </a:r>
            <a:r>
              <a:rPr lang="en-AU" dirty="0" err="1" smtClean="0"/>
              <a:t>lapangan</a:t>
            </a:r>
            <a:endParaRPr lang="en-AU" dirty="0" smtClean="0"/>
          </a:p>
          <a:p>
            <a:pPr marL="514350" indent="-514350">
              <a:buFont typeface="+mj-lt"/>
              <a:buAutoNum type="arabicPeriod"/>
            </a:pPr>
            <a:r>
              <a:rPr lang="en-AU" dirty="0" err="1" smtClean="0"/>
              <a:t>Surveilans</a:t>
            </a:r>
            <a:r>
              <a:rPr lang="en-AU" dirty="0" smtClean="0"/>
              <a:t> </a:t>
            </a:r>
            <a:r>
              <a:rPr lang="en-AU" dirty="0" err="1" smtClean="0"/>
              <a:t>laboratorium</a:t>
            </a:r>
            <a:endParaRPr lang="fr-FR" dirty="0"/>
          </a:p>
        </p:txBody>
      </p:sp>
    </p:spTree>
    <p:extLst>
      <p:ext uri="{BB962C8B-B14F-4D97-AF65-F5344CB8AC3E}">
        <p14:creationId xmlns:p14="http://schemas.microsoft.com/office/powerpoint/2010/main" val="1849147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6000" b="1" dirty="0" err="1" smtClean="0"/>
              <a:t>Respons</a:t>
            </a:r>
            <a:endParaRPr lang="en-AU" dirty="0"/>
          </a:p>
        </p:txBody>
      </p:sp>
      <p:sp>
        <p:nvSpPr>
          <p:cNvPr id="3" name="Content Placeholder 2"/>
          <p:cNvSpPr>
            <a:spLocks noGrp="1"/>
          </p:cNvSpPr>
          <p:nvPr>
            <p:ph idx="1"/>
          </p:nvPr>
        </p:nvSpPr>
        <p:spPr>
          <a:xfrm>
            <a:off x="475253" y="2132856"/>
            <a:ext cx="8229600" cy="3701008"/>
          </a:xfrm>
        </p:spPr>
        <p:txBody>
          <a:bodyPr>
            <a:normAutofit/>
          </a:bodyPr>
          <a:lstStyle/>
          <a:p>
            <a:pPr marL="0" indent="0" algn="ctr">
              <a:buNone/>
            </a:pPr>
            <a:r>
              <a:rPr lang="fr-FR" sz="4400" b="1" dirty="0" smtClean="0"/>
              <a:t>Data </a:t>
            </a:r>
            <a:r>
              <a:rPr lang="fr-FR" sz="4400" b="1" dirty="0" err="1"/>
              <a:t>apa</a:t>
            </a:r>
            <a:r>
              <a:rPr lang="fr-FR" sz="4400" b="1" dirty="0"/>
              <a:t> yang </a:t>
            </a:r>
            <a:r>
              <a:rPr lang="fr-FR" sz="4400" b="1" dirty="0" err="1"/>
              <a:t>harus</a:t>
            </a:r>
            <a:r>
              <a:rPr lang="fr-FR" sz="4400" b="1" dirty="0"/>
              <a:t> </a:t>
            </a:r>
            <a:r>
              <a:rPr lang="fr-FR" sz="4400" b="1" dirty="0" err="1"/>
              <a:t>dikumpulkan</a:t>
            </a:r>
            <a:r>
              <a:rPr lang="fr-FR" sz="4400" b="1" dirty="0"/>
              <a:t> </a:t>
            </a:r>
            <a:r>
              <a:rPr lang="fr-FR" sz="4400" b="1" dirty="0" err="1"/>
              <a:t>selama</a:t>
            </a:r>
            <a:r>
              <a:rPr lang="fr-FR" sz="4400" b="1" dirty="0"/>
              <a:t> </a:t>
            </a:r>
            <a:r>
              <a:rPr lang="fr-FR" sz="4400" b="1" dirty="0" err="1"/>
              <a:t>respons</a:t>
            </a:r>
            <a:r>
              <a:rPr lang="fr-FR" sz="4400" b="1" dirty="0"/>
              <a:t> </a:t>
            </a:r>
            <a:r>
              <a:rPr lang="fr-FR" sz="4400" b="1" dirty="0" err="1"/>
              <a:t>terhadap</a:t>
            </a:r>
            <a:r>
              <a:rPr lang="fr-FR" sz="4400" b="1" dirty="0"/>
              <a:t> </a:t>
            </a:r>
            <a:r>
              <a:rPr lang="fr-FR" sz="4400" b="1" dirty="0" err="1"/>
              <a:t>suatu</a:t>
            </a:r>
            <a:r>
              <a:rPr lang="fr-FR" sz="4400" b="1" dirty="0"/>
              <a:t> </a:t>
            </a:r>
            <a:r>
              <a:rPr lang="fr-FR" sz="4400" b="1" dirty="0" err="1"/>
              <a:t>penyakit</a:t>
            </a:r>
            <a:r>
              <a:rPr lang="fr-FR" sz="4400" b="1" dirty="0"/>
              <a:t> </a:t>
            </a:r>
            <a:r>
              <a:rPr lang="fr-FR" sz="4400" b="1" dirty="0" err="1"/>
              <a:t>penting</a:t>
            </a:r>
            <a:r>
              <a:rPr lang="fr-FR" sz="4400" b="1" dirty="0"/>
              <a:t>?</a:t>
            </a:r>
          </a:p>
          <a:p>
            <a:pPr marL="114300" indent="0">
              <a:lnSpc>
                <a:spcPct val="100000"/>
              </a:lnSpc>
              <a:buNone/>
            </a:pPr>
            <a:endParaRPr lang="en-AU" dirty="0"/>
          </a:p>
        </p:txBody>
      </p:sp>
    </p:spTree>
    <p:extLst>
      <p:ext uri="{BB962C8B-B14F-4D97-AF65-F5344CB8AC3E}">
        <p14:creationId xmlns:p14="http://schemas.microsoft.com/office/powerpoint/2010/main" val="412390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760"/>
            <a:ext cx="8229600" cy="1143000"/>
          </a:xfrm>
        </p:spPr>
        <p:txBody>
          <a:bodyPr/>
          <a:lstStyle/>
          <a:p>
            <a:r>
              <a:rPr lang="en-AU" b="1" dirty="0" err="1" smtClean="0"/>
              <a:t>Surveilans</a:t>
            </a:r>
            <a:r>
              <a:rPr lang="en-AU" b="1" dirty="0" smtClean="0"/>
              <a:t> </a:t>
            </a:r>
            <a:r>
              <a:rPr lang="en-AU" b="1" dirty="0" err="1" smtClean="0"/>
              <a:t>lapangan</a:t>
            </a:r>
            <a:endParaRPr lang="fr-FR" b="1" dirty="0"/>
          </a:p>
        </p:txBody>
      </p:sp>
      <p:sp>
        <p:nvSpPr>
          <p:cNvPr id="3" name="Content Placeholder 2"/>
          <p:cNvSpPr>
            <a:spLocks noGrp="1"/>
          </p:cNvSpPr>
          <p:nvPr>
            <p:ph idx="1"/>
          </p:nvPr>
        </p:nvSpPr>
        <p:spPr>
          <a:xfrm>
            <a:off x="457200" y="1278699"/>
            <a:ext cx="8229600" cy="4525963"/>
          </a:xfrm>
        </p:spPr>
        <p:txBody>
          <a:bodyPr/>
          <a:lstStyle/>
          <a:p>
            <a:r>
              <a:rPr lang="fr-FR" dirty="0" err="1"/>
              <a:t>Digunakan</a:t>
            </a:r>
            <a:r>
              <a:rPr lang="fr-FR" dirty="0"/>
              <a:t> </a:t>
            </a:r>
            <a:r>
              <a:rPr lang="fr-FR" dirty="0" err="1"/>
              <a:t>untuk</a:t>
            </a:r>
            <a:r>
              <a:rPr lang="fr-FR" dirty="0"/>
              <a:t> </a:t>
            </a:r>
            <a:r>
              <a:rPr lang="fr-FR" dirty="0" err="1"/>
              <a:t>surveilans</a:t>
            </a:r>
            <a:r>
              <a:rPr lang="fr-FR" dirty="0"/>
              <a:t> yang </a:t>
            </a:r>
            <a:r>
              <a:rPr lang="fr-FR" dirty="0" err="1"/>
              <a:t>langsung</a:t>
            </a:r>
            <a:r>
              <a:rPr lang="fr-FR" dirty="0"/>
              <a:t> </a:t>
            </a:r>
            <a:r>
              <a:rPr lang="fr-FR" dirty="0" err="1"/>
              <a:t>menghasilkan</a:t>
            </a:r>
            <a:r>
              <a:rPr lang="fr-FR" dirty="0"/>
              <a:t> </a:t>
            </a:r>
            <a:r>
              <a:rPr lang="fr-FR" dirty="0" err="1"/>
              <a:t>kesimpulan</a:t>
            </a:r>
            <a:r>
              <a:rPr lang="fr-FR" dirty="0"/>
              <a:t> di </a:t>
            </a:r>
            <a:r>
              <a:rPr lang="fr-FR" dirty="0" err="1"/>
              <a:t>lapangan</a:t>
            </a:r>
            <a:r>
              <a:rPr lang="fr-FR" dirty="0"/>
              <a:t>, </a:t>
            </a:r>
            <a:r>
              <a:rPr lang="fr-FR" dirty="0" err="1"/>
              <a:t>biasanya</a:t>
            </a:r>
            <a:r>
              <a:rPr lang="fr-FR" dirty="0"/>
              <a:t> </a:t>
            </a:r>
            <a:r>
              <a:rPr lang="fr-FR" dirty="0" err="1"/>
              <a:t>ini</a:t>
            </a:r>
            <a:r>
              <a:rPr lang="fr-FR" dirty="0"/>
              <a:t> </a:t>
            </a:r>
            <a:r>
              <a:rPr lang="fr-FR" dirty="0" err="1"/>
              <a:t>merupakan</a:t>
            </a:r>
            <a:r>
              <a:rPr lang="fr-FR" dirty="0"/>
              <a:t> </a:t>
            </a:r>
            <a:r>
              <a:rPr lang="fr-FR" dirty="0" err="1"/>
              <a:t>pengamatan</a:t>
            </a:r>
            <a:r>
              <a:rPr lang="fr-FR" dirty="0"/>
              <a:t> </a:t>
            </a:r>
            <a:r>
              <a:rPr lang="fr-FR" dirty="0" err="1"/>
              <a:t>atau</a:t>
            </a:r>
            <a:r>
              <a:rPr lang="fr-FR" dirty="0"/>
              <a:t> </a:t>
            </a:r>
            <a:r>
              <a:rPr lang="fr-FR" dirty="0" err="1"/>
              <a:t>surveilans</a:t>
            </a:r>
            <a:r>
              <a:rPr lang="fr-FR" dirty="0"/>
              <a:t> </a:t>
            </a:r>
            <a:r>
              <a:rPr lang="fr-FR" dirty="0" err="1"/>
              <a:t>klinis</a:t>
            </a:r>
            <a:r>
              <a:rPr lang="fr-FR" dirty="0"/>
              <a:t>, </a:t>
            </a:r>
            <a:r>
              <a:rPr lang="fr-FR" dirty="0" err="1"/>
              <a:t>atau</a:t>
            </a:r>
            <a:r>
              <a:rPr lang="fr-FR" dirty="0"/>
              <a:t> </a:t>
            </a:r>
            <a:r>
              <a:rPr lang="fr-FR" dirty="0" err="1"/>
              <a:t>pengujian</a:t>
            </a:r>
            <a:r>
              <a:rPr lang="fr-FR" dirty="0"/>
              <a:t> </a:t>
            </a:r>
            <a:r>
              <a:rPr lang="fr-FR" dirty="0" err="1"/>
              <a:t>dengan</a:t>
            </a:r>
            <a:r>
              <a:rPr lang="fr-FR" dirty="0"/>
              <a:t> </a:t>
            </a:r>
            <a:r>
              <a:rPr lang="fr-FR" dirty="0" err="1"/>
              <a:t>uji</a:t>
            </a:r>
            <a:r>
              <a:rPr lang="fr-FR" dirty="0"/>
              <a:t> </a:t>
            </a:r>
            <a:r>
              <a:rPr lang="fr-FR" dirty="0" err="1" smtClean="0"/>
              <a:t>cepat</a:t>
            </a:r>
            <a:r>
              <a:rPr lang="fr-FR" dirty="0"/>
              <a:t> </a:t>
            </a:r>
            <a:r>
              <a:rPr lang="fr-FR" dirty="0" smtClean="0"/>
              <a:t>(Rapid Test).</a:t>
            </a:r>
            <a:endParaRPr lang="fr-FR" dirty="0"/>
          </a:p>
          <a:p>
            <a:endParaRPr lang="fr-FR"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004360">
            <a:off x="3623271" y="3604890"/>
            <a:ext cx="5340802" cy="2551186"/>
          </a:xfrm>
          <a:prstGeom prst="rect">
            <a:avLst/>
          </a:prstGeom>
        </p:spPr>
      </p:pic>
    </p:spTree>
    <p:extLst>
      <p:ext uri="{BB962C8B-B14F-4D97-AF65-F5344CB8AC3E}">
        <p14:creationId xmlns:p14="http://schemas.microsoft.com/office/powerpoint/2010/main" val="2008910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 SMS</a:t>
            </a:r>
            <a:endParaRPr lang="fr-FR" b="1" dirty="0"/>
          </a:p>
        </p:txBody>
      </p:sp>
      <p:sp>
        <p:nvSpPr>
          <p:cNvPr id="3" name="Content Placeholder 2"/>
          <p:cNvSpPr>
            <a:spLocks noGrp="1"/>
          </p:cNvSpPr>
          <p:nvPr>
            <p:ph idx="1"/>
          </p:nvPr>
        </p:nvSpPr>
        <p:spPr>
          <a:xfrm>
            <a:off x="472210" y="1988841"/>
            <a:ext cx="8229600" cy="3456384"/>
          </a:xfrm>
        </p:spPr>
        <p:txBody>
          <a:bodyPr/>
          <a:lstStyle/>
          <a:p>
            <a:r>
              <a:rPr lang="fr-FR" sz="4000" b="1" dirty="0"/>
              <a:t>SLAP [ID program] ([</a:t>
            </a:r>
            <a:r>
              <a:rPr lang="fr-FR" sz="4000" b="1" dirty="0" err="1"/>
              <a:t>spesies</a:t>
            </a:r>
            <a:r>
              <a:rPr lang="fr-FR" sz="4000" b="1" dirty="0"/>
              <a:t>] [</a:t>
            </a:r>
            <a:r>
              <a:rPr lang="fr-FR" sz="4000" b="1" dirty="0" err="1"/>
              <a:t>jumlah</a:t>
            </a:r>
            <a:r>
              <a:rPr lang="fr-FR" sz="4000" b="1" dirty="0"/>
              <a:t> positif] [</a:t>
            </a:r>
            <a:r>
              <a:rPr lang="fr-FR" sz="4000" b="1" dirty="0" err="1"/>
              <a:t>jumlah</a:t>
            </a:r>
            <a:r>
              <a:rPr lang="fr-FR" sz="4000" b="1" dirty="0"/>
              <a:t> </a:t>
            </a:r>
            <a:r>
              <a:rPr lang="fr-FR" sz="4000" b="1" dirty="0" err="1"/>
              <a:t>negatif</a:t>
            </a:r>
            <a:r>
              <a:rPr lang="fr-FR" sz="4000" b="1" dirty="0"/>
              <a:t>]...) [</a:t>
            </a:r>
            <a:r>
              <a:rPr lang="fr-FR" sz="4000" b="1" dirty="0" err="1"/>
              <a:t>lokasi</a:t>
            </a:r>
            <a:r>
              <a:rPr lang="fr-FR" sz="4000" b="1" dirty="0" smtClean="0"/>
              <a:t>]</a:t>
            </a:r>
          </a:p>
          <a:p>
            <a:endParaRPr lang="en-AU" b="1" dirty="0"/>
          </a:p>
        </p:txBody>
      </p:sp>
    </p:spTree>
    <p:extLst>
      <p:ext uri="{BB962C8B-B14F-4D97-AF65-F5344CB8AC3E}">
        <p14:creationId xmlns:p14="http://schemas.microsoft.com/office/powerpoint/2010/main" val="2095396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SMS Bantuan</a:t>
            </a:r>
            <a:endParaRPr lang="fr-FR" b="1" dirty="0"/>
          </a:p>
        </p:txBody>
      </p:sp>
      <p:sp>
        <p:nvSpPr>
          <p:cNvPr id="3" name="Content Placeholder 2"/>
          <p:cNvSpPr>
            <a:spLocks noGrp="1"/>
          </p:cNvSpPr>
          <p:nvPr>
            <p:ph idx="1"/>
          </p:nvPr>
        </p:nvSpPr>
        <p:spPr/>
        <p:txBody>
          <a:bodyPr/>
          <a:lstStyle/>
          <a:p>
            <a:pPr marL="0" indent="0">
              <a:buNone/>
            </a:pPr>
            <a:r>
              <a:rPr lang="fr-FR" b="1" dirty="0"/>
              <a:t>ID program: </a:t>
            </a:r>
            <a:r>
              <a:rPr lang="fr-FR" dirty="0" err="1"/>
              <a:t>didapat</a:t>
            </a:r>
            <a:r>
              <a:rPr lang="fr-FR" dirty="0"/>
              <a:t> dari </a:t>
            </a:r>
            <a:r>
              <a:rPr lang="fr-FR" dirty="0" err="1" smtClean="0"/>
              <a:t>koordinator</a:t>
            </a:r>
            <a:r>
              <a:rPr lang="fr-FR" dirty="0" smtClean="0"/>
              <a:t> </a:t>
            </a:r>
            <a:r>
              <a:rPr lang="fr-FR" dirty="0" err="1" smtClean="0"/>
              <a:t>iSKIHNAS</a:t>
            </a:r>
            <a:r>
              <a:rPr lang="id-ID" dirty="0" smtClean="0"/>
              <a:t> Provinsi/Kabupaten/Kota</a:t>
            </a:r>
            <a:r>
              <a:rPr lang="fr-FR" dirty="0" smtClean="0"/>
              <a:t> </a:t>
            </a:r>
            <a:endParaRPr lang="fr-FR" dirty="0"/>
          </a:p>
          <a:p>
            <a:pPr marL="0" indent="0">
              <a:buNone/>
            </a:pPr>
            <a:r>
              <a:rPr lang="fr-FR" b="1" dirty="0" err="1"/>
              <a:t>Kode</a:t>
            </a:r>
            <a:r>
              <a:rPr lang="fr-FR" b="1" dirty="0"/>
              <a:t> </a:t>
            </a:r>
            <a:r>
              <a:rPr lang="fr-FR" b="1" dirty="0" err="1"/>
              <a:t>spesies</a:t>
            </a:r>
            <a:r>
              <a:rPr lang="fr-FR" b="1" dirty="0"/>
              <a:t>: </a:t>
            </a:r>
            <a:r>
              <a:rPr lang="fr-FR" dirty="0" err="1"/>
              <a:t>untuk</a:t>
            </a:r>
            <a:r>
              <a:rPr lang="fr-FR" dirty="0"/>
              <a:t> </a:t>
            </a:r>
            <a:r>
              <a:rPr lang="fr-FR" dirty="0" err="1"/>
              <a:t>mendapatkan</a:t>
            </a:r>
            <a:r>
              <a:rPr lang="fr-FR" dirty="0"/>
              <a:t> </a:t>
            </a:r>
            <a:r>
              <a:rPr lang="fr-FR" dirty="0" err="1"/>
              <a:t>daftar</a:t>
            </a:r>
            <a:r>
              <a:rPr lang="fr-FR" dirty="0"/>
              <a:t> </a:t>
            </a:r>
            <a:r>
              <a:rPr lang="fr-FR" dirty="0" err="1"/>
              <a:t>kode</a:t>
            </a:r>
            <a:r>
              <a:rPr lang="fr-FR" dirty="0"/>
              <a:t> </a:t>
            </a:r>
            <a:r>
              <a:rPr lang="fr-FR" dirty="0" err="1"/>
              <a:t>spesies</a:t>
            </a:r>
            <a:r>
              <a:rPr lang="fr-FR" dirty="0"/>
              <a:t>, </a:t>
            </a:r>
            <a:r>
              <a:rPr lang="fr-FR" dirty="0" err="1"/>
              <a:t>kirim</a:t>
            </a:r>
            <a:r>
              <a:rPr lang="fr-FR" dirty="0"/>
              <a:t> SMS </a:t>
            </a:r>
            <a:r>
              <a:rPr lang="fr-FR" dirty="0" err="1"/>
              <a:t>dengan</a:t>
            </a:r>
            <a:r>
              <a:rPr lang="fr-FR" dirty="0"/>
              <a:t> format: </a:t>
            </a:r>
          </a:p>
          <a:p>
            <a:r>
              <a:rPr lang="fr-FR" b="1" dirty="0"/>
              <a:t>KODE SP </a:t>
            </a:r>
            <a:endParaRPr lang="fr-FR" b="1" dirty="0" smtClean="0"/>
          </a:p>
          <a:p>
            <a:pPr marL="0" indent="0">
              <a:buNone/>
            </a:pPr>
            <a:r>
              <a:rPr lang="fr-FR" b="1" dirty="0" err="1" smtClean="0"/>
              <a:t>Kode</a:t>
            </a:r>
            <a:r>
              <a:rPr lang="fr-FR" b="1" dirty="0" smtClean="0"/>
              <a:t> </a:t>
            </a:r>
            <a:r>
              <a:rPr lang="fr-FR" b="1" dirty="0" err="1"/>
              <a:t>lokasi</a:t>
            </a:r>
            <a:r>
              <a:rPr lang="fr-FR" b="1" dirty="0"/>
              <a:t>: </a:t>
            </a:r>
            <a:r>
              <a:rPr lang="fr-FR" dirty="0" err="1"/>
              <a:t>gunakan</a:t>
            </a:r>
            <a:r>
              <a:rPr lang="fr-FR" dirty="0"/>
              <a:t> </a:t>
            </a:r>
            <a:r>
              <a:rPr lang="fr-FR" dirty="0" err="1"/>
              <a:t>perintah</a:t>
            </a:r>
            <a:r>
              <a:rPr lang="fr-FR" dirty="0"/>
              <a:t> cari </a:t>
            </a:r>
            <a:r>
              <a:rPr lang="fr-FR" dirty="0" err="1"/>
              <a:t>kode</a:t>
            </a:r>
            <a:r>
              <a:rPr lang="fr-FR" dirty="0"/>
              <a:t> </a:t>
            </a:r>
            <a:r>
              <a:rPr lang="fr-FR" dirty="0" err="1"/>
              <a:t>lokasi</a:t>
            </a:r>
            <a:r>
              <a:rPr lang="fr-FR" dirty="0"/>
              <a:t>: </a:t>
            </a:r>
          </a:p>
          <a:p>
            <a:r>
              <a:rPr lang="fr-FR" b="1" dirty="0"/>
              <a:t>CKL [nama </a:t>
            </a:r>
            <a:r>
              <a:rPr lang="fr-FR" b="1" dirty="0" err="1"/>
              <a:t>lokasi</a:t>
            </a:r>
            <a:r>
              <a:rPr lang="fr-FR" b="1" dirty="0"/>
              <a:t>] </a:t>
            </a:r>
          </a:p>
          <a:p>
            <a:endParaRPr lang="fr-FR" dirty="0"/>
          </a:p>
        </p:txBody>
      </p:sp>
    </p:spTree>
    <p:extLst>
      <p:ext uri="{BB962C8B-B14F-4D97-AF65-F5344CB8AC3E}">
        <p14:creationId xmlns:p14="http://schemas.microsoft.com/office/powerpoint/2010/main" val="1181166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err="1" smtClean="0"/>
              <a:t>Contoh</a:t>
            </a:r>
            <a:endParaRPr lang="fr-FR" b="1" dirty="0"/>
          </a:p>
        </p:txBody>
      </p:sp>
      <p:sp>
        <p:nvSpPr>
          <p:cNvPr id="3" name="Content Placeholder 2"/>
          <p:cNvSpPr>
            <a:spLocks noGrp="1"/>
          </p:cNvSpPr>
          <p:nvPr>
            <p:ph idx="1"/>
          </p:nvPr>
        </p:nvSpPr>
        <p:spPr/>
        <p:txBody>
          <a:bodyPr/>
          <a:lstStyle/>
          <a:p>
            <a:r>
              <a:rPr lang="fr-FR" b="1" dirty="0"/>
              <a:t>SLAP [ID program] ([</a:t>
            </a:r>
            <a:r>
              <a:rPr lang="fr-FR" b="1" dirty="0" err="1"/>
              <a:t>spesies</a:t>
            </a:r>
            <a:r>
              <a:rPr lang="fr-FR" b="1" dirty="0"/>
              <a:t>] [</a:t>
            </a:r>
            <a:r>
              <a:rPr lang="fr-FR" b="1" dirty="0" err="1"/>
              <a:t>jumlah</a:t>
            </a:r>
            <a:r>
              <a:rPr lang="fr-FR" b="1" dirty="0"/>
              <a:t> positif] [</a:t>
            </a:r>
            <a:r>
              <a:rPr lang="fr-FR" b="1" dirty="0" err="1"/>
              <a:t>jumlah</a:t>
            </a:r>
            <a:r>
              <a:rPr lang="fr-FR" b="1" dirty="0"/>
              <a:t> </a:t>
            </a:r>
            <a:r>
              <a:rPr lang="fr-FR" b="1" dirty="0" err="1"/>
              <a:t>negatif</a:t>
            </a:r>
            <a:r>
              <a:rPr lang="fr-FR" b="1" dirty="0"/>
              <a:t>]...) [</a:t>
            </a:r>
            <a:r>
              <a:rPr lang="fr-FR" b="1" dirty="0" err="1"/>
              <a:t>lokasi</a:t>
            </a:r>
            <a:r>
              <a:rPr lang="fr-FR" b="1" dirty="0" smtClean="0"/>
              <a:t>]</a:t>
            </a:r>
          </a:p>
          <a:p>
            <a:endParaRPr lang="en-AU" b="1" dirty="0"/>
          </a:p>
          <a:p>
            <a:r>
              <a:rPr lang="en-AU" b="1" dirty="0" smtClean="0"/>
              <a:t>SLAP 46464 SP 65 4 KR 12 2 32010201</a:t>
            </a:r>
          </a:p>
          <a:p>
            <a:endParaRPr lang="en-AU" b="1" dirty="0"/>
          </a:p>
          <a:p>
            <a:r>
              <a:rPr lang="en-AU" b="1" dirty="0" smtClean="0"/>
              <a:t>[iSIKHNAS] </a:t>
            </a:r>
            <a:r>
              <a:rPr lang="fr-FR" b="1" dirty="0" err="1" smtClean="0"/>
              <a:t>Laporan</a:t>
            </a:r>
            <a:r>
              <a:rPr lang="fr-FR" b="1" dirty="0" smtClean="0"/>
              <a:t> </a:t>
            </a:r>
            <a:r>
              <a:rPr lang="fr-FR" b="1" dirty="0" err="1" smtClean="0"/>
              <a:t>surveilans</a:t>
            </a:r>
            <a:r>
              <a:rPr lang="fr-FR" b="1" dirty="0" smtClean="0"/>
              <a:t> </a:t>
            </a:r>
            <a:r>
              <a:rPr lang="fr-FR" b="1" dirty="0" err="1" smtClean="0"/>
              <a:t>lapangan</a:t>
            </a:r>
            <a:r>
              <a:rPr lang="fr-FR" b="1" dirty="0" smtClean="0"/>
              <a:t> </a:t>
            </a:r>
            <a:r>
              <a:rPr lang="fr-FR" b="1" dirty="0" err="1" smtClean="0"/>
              <a:t>untuk</a:t>
            </a:r>
            <a:r>
              <a:rPr lang="fr-FR" b="1" dirty="0" smtClean="0"/>
              <a:t> </a:t>
            </a:r>
            <a:r>
              <a:rPr lang="fr-FR" b="1" dirty="0"/>
              <a:t>Program </a:t>
            </a:r>
            <a:r>
              <a:rPr lang="fr-FR" b="1" dirty="0" err="1" smtClean="0"/>
              <a:t>xxxxx</a:t>
            </a:r>
            <a:r>
              <a:rPr lang="fr-FR" b="1" dirty="0" smtClean="0"/>
              <a:t> di [</a:t>
            </a:r>
            <a:r>
              <a:rPr lang="fr-FR" b="1" dirty="0" err="1" smtClean="0"/>
              <a:t>lokasi</a:t>
            </a:r>
            <a:r>
              <a:rPr lang="fr-FR" b="1" dirty="0" smtClean="0"/>
              <a:t>]: </a:t>
            </a:r>
            <a:r>
              <a:rPr lang="fr-FR" b="1" dirty="0" err="1"/>
              <a:t>S</a:t>
            </a:r>
            <a:r>
              <a:rPr lang="fr-FR" b="1" dirty="0" err="1" smtClean="0"/>
              <a:t>api</a:t>
            </a:r>
            <a:r>
              <a:rPr lang="fr-FR" b="1" dirty="0" smtClean="0"/>
              <a:t>: 65 pos, 4 </a:t>
            </a:r>
            <a:r>
              <a:rPr lang="fr-FR" b="1" dirty="0" err="1" smtClean="0"/>
              <a:t>neg</a:t>
            </a:r>
            <a:r>
              <a:rPr lang="fr-FR" b="1" dirty="0" smtClean="0"/>
              <a:t>. </a:t>
            </a:r>
            <a:r>
              <a:rPr lang="fr-FR" b="1" dirty="0" err="1" smtClean="0"/>
              <a:t>Kerbau</a:t>
            </a:r>
            <a:r>
              <a:rPr lang="fr-FR" b="1" dirty="0"/>
              <a:t>:</a:t>
            </a:r>
            <a:r>
              <a:rPr lang="fr-FR" b="1" dirty="0" smtClean="0"/>
              <a:t> 12 pos, 2 </a:t>
            </a:r>
            <a:r>
              <a:rPr lang="fr-FR" b="1" dirty="0" err="1" smtClean="0"/>
              <a:t>neg</a:t>
            </a:r>
            <a:endParaRPr lang="en-AU" b="1" dirty="0" smtClean="0"/>
          </a:p>
          <a:p>
            <a:endParaRPr lang="fr-FR" dirty="0"/>
          </a:p>
        </p:txBody>
      </p:sp>
    </p:spTree>
    <p:extLst>
      <p:ext uri="{BB962C8B-B14F-4D97-AF65-F5344CB8AC3E}">
        <p14:creationId xmlns:p14="http://schemas.microsoft.com/office/powerpoint/2010/main" val="2721822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err="1" smtClean="0"/>
              <a:t>Surveilans</a:t>
            </a:r>
            <a:r>
              <a:rPr lang="en-AU" b="1" dirty="0" smtClean="0"/>
              <a:t> </a:t>
            </a:r>
            <a:r>
              <a:rPr lang="en-AU" b="1" dirty="0" err="1" smtClean="0"/>
              <a:t>Laboratorium</a:t>
            </a:r>
            <a:endParaRPr lang="fr-FR" b="1" dirty="0"/>
          </a:p>
        </p:txBody>
      </p:sp>
      <p:sp>
        <p:nvSpPr>
          <p:cNvPr id="3" name="Content Placeholder 2"/>
          <p:cNvSpPr>
            <a:spLocks noGrp="1"/>
          </p:cNvSpPr>
          <p:nvPr>
            <p:ph idx="1"/>
          </p:nvPr>
        </p:nvSpPr>
        <p:spPr/>
        <p:txBody>
          <a:bodyPr>
            <a:normAutofit/>
          </a:bodyPr>
          <a:lstStyle/>
          <a:p>
            <a:pPr marL="0" indent="0">
              <a:buNone/>
            </a:pPr>
            <a:r>
              <a:rPr lang="fr-FR" dirty="0" err="1"/>
              <a:t>Digunakan</a:t>
            </a:r>
            <a:r>
              <a:rPr lang="fr-FR" dirty="0"/>
              <a:t> </a:t>
            </a:r>
            <a:r>
              <a:rPr lang="fr-FR" dirty="0" err="1"/>
              <a:t>untuk</a:t>
            </a:r>
            <a:r>
              <a:rPr lang="fr-FR" dirty="0"/>
              <a:t> </a:t>
            </a:r>
            <a:r>
              <a:rPr lang="fr-FR" dirty="0" err="1"/>
              <a:t>surveilans</a:t>
            </a:r>
            <a:r>
              <a:rPr lang="fr-FR" dirty="0"/>
              <a:t> yang </a:t>
            </a:r>
            <a:r>
              <a:rPr lang="fr-FR" dirty="0" err="1"/>
              <a:t>menggunakan</a:t>
            </a:r>
            <a:r>
              <a:rPr lang="fr-FR" dirty="0"/>
              <a:t> </a:t>
            </a:r>
            <a:r>
              <a:rPr lang="fr-FR" dirty="0" err="1"/>
              <a:t>pengujian</a:t>
            </a:r>
            <a:r>
              <a:rPr lang="fr-FR" dirty="0"/>
              <a:t> </a:t>
            </a:r>
            <a:r>
              <a:rPr lang="fr-FR" dirty="0" err="1"/>
              <a:t>laboratorium</a:t>
            </a:r>
            <a:r>
              <a:rPr lang="fr-FR" dirty="0"/>
              <a:t>. </a:t>
            </a:r>
            <a:r>
              <a:rPr lang="fr-FR" dirty="0" err="1"/>
              <a:t>Spesimen</a:t>
            </a:r>
            <a:r>
              <a:rPr lang="fr-FR" dirty="0"/>
              <a:t> </a:t>
            </a:r>
            <a:r>
              <a:rPr lang="fr-FR" dirty="0" err="1"/>
              <a:t>dikumpulkan</a:t>
            </a:r>
            <a:r>
              <a:rPr lang="fr-FR" dirty="0"/>
              <a:t> dari </a:t>
            </a:r>
            <a:r>
              <a:rPr lang="fr-FR" dirty="0" err="1"/>
              <a:t>lapangan</a:t>
            </a:r>
            <a:r>
              <a:rPr lang="fr-FR" dirty="0"/>
              <a:t> dan </a:t>
            </a:r>
            <a:r>
              <a:rPr lang="fr-FR" dirty="0" err="1"/>
              <a:t>dikirimkan</a:t>
            </a:r>
            <a:r>
              <a:rPr lang="fr-FR" dirty="0"/>
              <a:t> </a:t>
            </a:r>
            <a:r>
              <a:rPr lang="fr-FR" dirty="0" err="1"/>
              <a:t>ke</a:t>
            </a:r>
            <a:r>
              <a:rPr lang="fr-FR" dirty="0"/>
              <a:t> </a:t>
            </a:r>
            <a:r>
              <a:rPr lang="fr-FR" dirty="0" err="1"/>
              <a:t>laboratorium</a:t>
            </a:r>
            <a:r>
              <a:rPr lang="fr-FR" dirty="0"/>
              <a:t> </a:t>
            </a:r>
            <a:r>
              <a:rPr lang="fr-FR" dirty="0" err="1"/>
              <a:t>untuk</a:t>
            </a:r>
            <a:r>
              <a:rPr lang="fr-FR" dirty="0"/>
              <a:t> </a:t>
            </a:r>
            <a:r>
              <a:rPr lang="fr-FR" dirty="0" err="1"/>
              <a:t>dilakukan</a:t>
            </a:r>
            <a:r>
              <a:rPr lang="fr-FR" dirty="0"/>
              <a:t> </a:t>
            </a:r>
            <a:r>
              <a:rPr lang="fr-FR" dirty="0" err="1"/>
              <a:t>pengujian</a:t>
            </a:r>
            <a:r>
              <a:rPr lang="fr-FR" dirty="0"/>
              <a:t>. </a:t>
            </a:r>
          </a:p>
          <a:p>
            <a:pPr marL="0" indent="0">
              <a:buNone/>
            </a:pPr>
            <a:endParaRPr lang="fr-F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59385">
            <a:off x="4052782" y="3468045"/>
            <a:ext cx="5155648" cy="3027694"/>
          </a:xfrm>
          <a:prstGeom prst="rect">
            <a:avLst/>
          </a:prstGeom>
        </p:spPr>
      </p:pic>
    </p:spTree>
    <p:extLst>
      <p:ext uri="{BB962C8B-B14F-4D97-AF65-F5344CB8AC3E}">
        <p14:creationId xmlns:p14="http://schemas.microsoft.com/office/powerpoint/2010/main" val="20231580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 SMS</a:t>
            </a:r>
            <a:endParaRPr lang="fr-FR" b="1" dirty="0"/>
          </a:p>
        </p:txBody>
      </p:sp>
      <p:sp>
        <p:nvSpPr>
          <p:cNvPr id="3" name="Content Placeholder 2"/>
          <p:cNvSpPr>
            <a:spLocks noGrp="1"/>
          </p:cNvSpPr>
          <p:nvPr>
            <p:ph idx="1"/>
          </p:nvPr>
        </p:nvSpPr>
        <p:spPr/>
        <p:txBody>
          <a:bodyPr>
            <a:normAutofit/>
          </a:bodyPr>
          <a:lstStyle/>
          <a:p>
            <a:r>
              <a:rPr lang="fr-FR" sz="4000" b="1" dirty="0"/>
              <a:t>SLAB [ID program] ([</a:t>
            </a:r>
            <a:r>
              <a:rPr lang="fr-FR" sz="4000" b="1" dirty="0" err="1" smtClean="0"/>
              <a:t>spesies</a:t>
            </a:r>
            <a:r>
              <a:rPr lang="fr-FR" sz="4000" b="1" dirty="0"/>
              <a:t>] [</a:t>
            </a:r>
            <a:r>
              <a:rPr lang="fr-FR" sz="4000" b="1" dirty="0" err="1"/>
              <a:t>jumlah</a:t>
            </a:r>
            <a:r>
              <a:rPr lang="fr-FR" sz="4000" b="1" dirty="0"/>
              <a:t> </a:t>
            </a:r>
            <a:r>
              <a:rPr lang="fr-FR" sz="4000" b="1" dirty="0" err="1"/>
              <a:t>hewan</a:t>
            </a:r>
            <a:r>
              <a:rPr lang="fr-FR" sz="4000" b="1" dirty="0"/>
              <a:t>]...) [</a:t>
            </a:r>
            <a:r>
              <a:rPr lang="fr-FR" sz="4000" b="1" dirty="0" err="1"/>
              <a:t>lokasi</a:t>
            </a:r>
            <a:r>
              <a:rPr lang="fr-FR" sz="4000" b="1" dirty="0"/>
              <a:t>] {ID </a:t>
            </a:r>
            <a:r>
              <a:rPr lang="fr-FR" sz="4000" b="1" dirty="0" err="1"/>
              <a:t>laboratorium</a:t>
            </a:r>
            <a:r>
              <a:rPr lang="fr-FR" sz="4000" b="1" dirty="0"/>
              <a:t>} </a:t>
            </a:r>
            <a:endParaRPr lang="fr-FR" sz="4000" b="1" dirty="0" smtClean="0"/>
          </a:p>
          <a:p>
            <a:endParaRPr lang="en-AU" b="1" dirty="0"/>
          </a:p>
          <a:p>
            <a:pPr marL="0" indent="0">
              <a:buNone/>
            </a:pPr>
            <a:endParaRPr lang="fr-FR" b="1" dirty="0"/>
          </a:p>
        </p:txBody>
      </p:sp>
    </p:spTree>
    <p:extLst>
      <p:ext uri="{BB962C8B-B14F-4D97-AF65-F5344CB8AC3E}">
        <p14:creationId xmlns:p14="http://schemas.microsoft.com/office/powerpoint/2010/main" val="1321601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id-ID" b="1" dirty="0" smtClean="0"/>
              <a:t>SMS Bantuan</a:t>
            </a:r>
            <a:endParaRPr lang="fr-FR" b="1" dirty="0"/>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pPr marL="0" indent="0">
              <a:buNone/>
            </a:pPr>
            <a:r>
              <a:rPr lang="fr-FR" b="1" dirty="0"/>
              <a:t>ID program: ID program: </a:t>
            </a:r>
            <a:r>
              <a:rPr lang="fr-FR" dirty="0" err="1"/>
              <a:t>didapat</a:t>
            </a:r>
            <a:r>
              <a:rPr lang="fr-FR" dirty="0"/>
              <a:t> dari </a:t>
            </a:r>
            <a:r>
              <a:rPr lang="fr-FR" dirty="0" err="1"/>
              <a:t>koordinator</a:t>
            </a:r>
            <a:r>
              <a:rPr lang="fr-FR" dirty="0"/>
              <a:t> </a:t>
            </a:r>
            <a:r>
              <a:rPr lang="fr-FR" dirty="0" err="1"/>
              <a:t>iSKIHNAS</a:t>
            </a:r>
            <a:r>
              <a:rPr lang="id-ID" dirty="0"/>
              <a:t> Provinsi/Kabupaten/Kota</a:t>
            </a:r>
            <a:r>
              <a:rPr lang="fr-FR" dirty="0"/>
              <a:t> </a:t>
            </a:r>
          </a:p>
          <a:p>
            <a:pPr marL="0" indent="0">
              <a:buNone/>
            </a:pPr>
            <a:r>
              <a:rPr lang="fr-FR" b="1" dirty="0" err="1" smtClean="0"/>
              <a:t>Kode</a:t>
            </a:r>
            <a:r>
              <a:rPr lang="fr-FR" b="1" dirty="0" smtClean="0"/>
              <a:t> </a:t>
            </a:r>
            <a:r>
              <a:rPr lang="fr-FR" b="1" dirty="0" err="1"/>
              <a:t>spesies</a:t>
            </a:r>
            <a:r>
              <a:rPr lang="fr-FR" b="1" dirty="0"/>
              <a:t>: </a:t>
            </a:r>
            <a:r>
              <a:rPr lang="fr-FR" dirty="0" err="1"/>
              <a:t>untuk</a:t>
            </a:r>
            <a:r>
              <a:rPr lang="fr-FR" dirty="0"/>
              <a:t> </a:t>
            </a:r>
            <a:r>
              <a:rPr lang="fr-FR" dirty="0" err="1"/>
              <a:t>mendapatkan</a:t>
            </a:r>
            <a:r>
              <a:rPr lang="fr-FR" dirty="0"/>
              <a:t> </a:t>
            </a:r>
            <a:r>
              <a:rPr lang="fr-FR" dirty="0" err="1"/>
              <a:t>daftar</a:t>
            </a:r>
            <a:r>
              <a:rPr lang="fr-FR" dirty="0"/>
              <a:t> </a:t>
            </a:r>
            <a:r>
              <a:rPr lang="fr-FR" dirty="0" err="1"/>
              <a:t>kode</a:t>
            </a:r>
            <a:r>
              <a:rPr lang="fr-FR" dirty="0"/>
              <a:t> </a:t>
            </a:r>
            <a:r>
              <a:rPr lang="fr-FR" dirty="0" err="1"/>
              <a:t>spesies</a:t>
            </a:r>
            <a:r>
              <a:rPr lang="fr-FR" dirty="0"/>
              <a:t>, </a:t>
            </a:r>
            <a:r>
              <a:rPr lang="fr-FR" dirty="0" err="1"/>
              <a:t>kirim</a:t>
            </a:r>
            <a:r>
              <a:rPr lang="fr-FR" dirty="0"/>
              <a:t> SMS </a:t>
            </a:r>
            <a:r>
              <a:rPr lang="fr-FR" dirty="0" err="1"/>
              <a:t>dengan</a:t>
            </a:r>
            <a:r>
              <a:rPr lang="fr-FR" dirty="0"/>
              <a:t> format: </a:t>
            </a:r>
          </a:p>
          <a:p>
            <a:r>
              <a:rPr lang="fr-FR" b="1" dirty="0"/>
              <a:t>KODE SP </a:t>
            </a:r>
            <a:endParaRPr lang="fr-FR" b="1" dirty="0" smtClean="0"/>
          </a:p>
          <a:p>
            <a:pPr marL="0" indent="0">
              <a:buNone/>
            </a:pPr>
            <a:r>
              <a:rPr lang="fr-FR" b="1" dirty="0" err="1" smtClean="0"/>
              <a:t>Kode</a:t>
            </a:r>
            <a:r>
              <a:rPr lang="fr-FR" b="1" dirty="0" smtClean="0"/>
              <a:t> </a:t>
            </a:r>
            <a:r>
              <a:rPr lang="fr-FR" b="1" dirty="0" err="1" smtClean="0"/>
              <a:t>lokasi</a:t>
            </a:r>
            <a:r>
              <a:rPr lang="fr-FR" b="1" dirty="0" smtClean="0"/>
              <a:t>: </a:t>
            </a:r>
            <a:r>
              <a:rPr lang="fr-FR" dirty="0" err="1" smtClean="0"/>
              <a:t>gunakan</a:t>
            </a:r>
            <a:r>
              <a:rPr lang="fr-FR" dirty="0" smtClean="0"/>
              <a:t> </a:t>
            </a:r>
            <a:r>
              <a:rPr lang="fr-FR" dirty="0" err="1" smtClean="0"/>
              <a:t>perintah</a:t>
            </a:r>
            <a:r>
              <a:rPr lang="fr-FR" dirty="0" smtClean="0"/>
              <a:t> cari </a:t>
            </a:r>
            <a:r>
              <a:rPr lang="fr-FR" dirty="0" err="1" smtClean="0"/>
              <a:t>kode</a:t>
            </a:r>
            <a:r>
              <a:rPr lang="fr-FR" dirty="0" smtClean="0"/>
              <a:t> </a:t>
            </a:r>
            <a:r>
              <a:rPr lang="fr-FR" dirty="0" err="1" smtClean="0"/>
              <a:t>lokasi</a:t>
            </a:r>
            <a:r>
              <a:rPr lang="fr-FR" dirty="0" smtClean="0"/>
              <a:t>: </a:t>
            </a:r>
          </a:p>
          <a:p>
            <a:r>
              <a:rPr lang="fr-FR" b="1" dirty="0" smtClean="0"/>
              <a:t>CKL [nama </a:t>
            </a:r>
            <a:r>
              <a:rPr lang="fr-FR" b="1" dirty="0" err="1" smtClean="0"/>
              <a:t>lokasi</a:t>
            </a:r>
            <a:r>
              <a:rPr lang="fr-FR" b="1" dirty="0" smtClean="0"/>
              <a:t>] </a:t>
            </a:r>
          </a:p>
          <a:p>
            <a:pPr marL="0" indent="0">
              <a:buNone/>
            </a:pPr>
            <a:r>
              <a:rPr lang="fr-FR" b="1" dirty="0" smtClean="0"/>
              <a:t>ID </a:t>
            </a:r>
            <a:r>
              <a:rPr lang="fr-FR" b="1" dirty="0" err="1"/>
              <a:t>laboratorium</a:t>
            </a:r>
            <a:r>
              <a:rPr lang="fr-FR" b="1" dirty="0"/>
              <a:t>: </a:t>
            </a:r>
            <a:r>
              <a:rPr lang="fr-FR" dirty="0" err="1"/>
              <a:t>kode</a:t>
            </a:r>
            <a:r>
              <a:rPr lang="fr-FR" dirty="0"/>
              <a:t> </a:t>
            </a:r>
            <a:r>
              <a:rPr lang="fr-FR" dirty="0" err="1"/>
              <a:t>laboratorium</a:t>
            </a:r>
            <a:r>
              <a:rPr lang="fr-FR" dirty="0"/>
              <a:t> 6 digit. </a:t>
            </a:r>
            <a:r>
              <a:rPr lang="fr-FR" dirty="0" err="1"/>
              <a:t>Gunakan</a:t>
            </a:r>
            <a:r>
              <a:rPr lang="fr-FR" dirty="0"/>
              <a:t> </a:t>
            </a:r>
            <a:r>
              <a:rPr lang="fr-FR" dirty="0" err="1"/>
              <a:t>daftar</a:t>
            </a:r>
            <a:r>
              <a:rPr lang="fr-FR" dirty="0"/>
              <a:t> </a:t>
            </a:r>
            <a:r>
              <a:rPr lang="fr-FR" dirty="0" err="1"/>
              <a:t>kode</a:t>
            </a:r>
            <a:r>
              <a:rPr lang="fr-FR" dirty="0"/>
              <a:t> </a:t>
            </a:r>
            <a:r>
              <a:rPr lang="fr-FR" dirty="0" err="1"/>
              <a:t>infrastruktur</a:t>
            </a:r>
            <a:r>
              <a:rPr lang="fr-FR" dirty="0"/>
              <a:t> </a:t>
            </a:r>
          </a:p>
          <a:p>
            <a:r>
              <a:rPr lang="fr-FR" b="1" dirty="0"/>
              <a:t>DKI LAB {</a:t>
            </a:r>
            <a:r>
              <a:rPr lang="fr-FR" b="1" dirty="0" err="1"/>
              <a:t>kode</a:t>
            </a:r>
            <a:r>
              <a:rPr lang="fr-FR" b="1" dirty="0"/>
              <a:t> </a:t>
            </a:r>
            <a:r>
              <a:rPr lang="fr-FR" b="1" dirty="0" err="1"/>
              <a:t>lokasi</a:t>
            </a:r>
            <a:r>
              <a:rPr lang="fr-FR" b="1" dirty="0"/>
              <a:t>}</a:t>
            </a:r>
          </a:p>
          <a:p>
            <a:endParaRPr lang="fr-FR" dirty="0"/>
          </a:p>
        </p:txBody>
      </p:sp>
    </p:spTree>
    <p:extLst>
      <p:ext uri="{BB962C8B-B14F-4D97-AF65-F5344CB8AC3E}">
        <p14:creationId xmlns:p14="http://schemas.microsoft.com/office/powerpoint/2010/main" val="2223909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err="1" smtClean="0"/>
              <a:t>Contoh</a:t>
            </a:r>
            <a:endParaRPr lang="fr-FR" b="1" dirty="0"/>
          </a:p>
        </p:txBody>
      </p:sp>
      <p:sp>
        <p:nvSpPr>
          <p:cNvPr id="3" name="Content Placeholder 2"/>
          <p:cNvSpPr>
            <a:spLocks noGrp="1"/>
          </p:cNvSpPr>
          <p:nvPr>
            <p:ph idx="1"/>
          </p:nvPr>
        </p:nvSpPr>
        <p:spPr/>
        <p:txBody>
          <a:bodyPr/>
          <a:lstStyle/>
          <a:p>
            <a:r>
              <a:rPr lang="fr-FR" b="1" dirty="0"/>
              <a:t>SLAB [ID program] ([</a:t>
            </a:r>
            <a:r>
              <a:rPr lang="fr-FR" b="1" dirty="0" err="1"/>
              <a:t>spesies</a:t>
            </a:r>
            <a:r>
              <a:rPr lang="fr-FR" b="1" dirty="0"/>
              <a:t>] [</a:t>
            </a:r>
            <a:r>
              <a:rPr lang="fr-FR" b="1" dirty="0" err="1"/>
              <a:t>jumlah</a:t>
            </a:r>
            <a:r>
              <a:rPr lang="fr-FR" b="1" dirty="0"/>
              <a:t> </a:t>
            </a:r>
            <a:r>
              <a:rPr lang="fr-FR" b="1" dirty="0" err="1"/>
              <a:t>hewan</a:t>
            </a:r>
            <a:r>
              <a:rPr lang="fr-FR" b="1" dirty="0"/>
              <a:t>]...) [</a:t>
            </a:r>
            <a:r>
              <a:rPr lang="fr-FR" b="1" dirty="0" err="1"/>
              <a:t>lokasi</a:t>
            </a:r>
            <a:r>
              <a:rPr lang="fr-FR" b="1" dirty="0"/>
              <a:t>] {ID </a:t>
            </a:r>
            <a:r>
              <a:rPr lang="fr-FR" b="1" dirty="0" err="1"/>
              <a:t>laboratorium</a:t>
            </a:r>
            <a:r>
              <a:rPr lang="fr-FR" b="1" dirty="0"/>
              <a:t>} </a:t>
            </a:r>
          </a:p>
          <a:p>
            <a:endParaRPr lang="sv-SE" dirty="0" smtClean="0"/>
          </a:p>
          <a:p>
            <a:r>
              <a:rPr lang="sv-SE" b="1" dirty="0" smtClean="0"/>
              <a:t>SLAB </a:t>
            </a:r>
            <a:r>
              <a:rPr lang="sv-SE" b="1" dirty="0"/>
              <a:t>18 SP 100 KR 50 76020202 730801 </a:t>
            </a:r>
            <a:endParaRPr lang="sv-SE" b="1" dirty="0" smtClean="0"/>
          </a:p>
          <a:p>
            <a:r>
              <a:rPr lang="sv-SE" b="1" dirty="0" smtClean="0"/>
              <a:t>[iSIKHNAS] Laporan </a:t>
            </a:r>
            <a:r>
              <a:rPr lang="sv-SE" b="1" dirty="0"/>
              <a:t>surveilans untuk Program Pembebasan Brucellosis di Sulawesi Barat, Polewali Mandar, Balanipa, Tammangalle. sapi 100; kerbau 50 </a:t>
            </a:r>
            <a:endParaRPr lang="fr-FR" b="1" dirty="0"/>
          </a:p>
        </p:txBody>
      </p:sp>
    </p:spTree>
    <p:extLst>
      <p:ext uri="{BB962C8B-B14F-4D97-AF65-F5344CB8AC3E}">
        <p14:creationId xmlns:p14="http://schemas.microsoft.com/office/powerpoint/2010/main" val="721015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err="1" smtClean="0"/>
              <a:t>Vaksinasi</a:t>
            </a:r>
            <a:endParaRPr lang="fr-FR" b="1" dirty="0"/>
          </a:p>
        </p:txBody>
      </p:sp>
      <p:sp>
        <p:nvSpPr>
          <p:cNvPr id="3" name="Content Placeholder 2"/>
          <p:cNvSpPr>
            <a:spLocks noGrp="1"/>
          </p:cNvSpPr>
          <p:nvPr>
            <p:ph idx="1"/>
          </p:nvPr>
        </p:nvSpPr>
        <p:spPr>
          <a:xfrm>
            <a:off x="457200" y="2959574"/>
            <a:ext cx="8229600" cy="4525963"/>
          </a:xfrm>
        </p:spPr>
        <p:txBody>
          <a:bodyPr>
            <a:normAutofit/>
          </a:bodyPr>
          <a:lstStyle/>
          <a:p>
            <a:pPr marL="0" indent="0">
              <a:buNone/>
            </a:pPr>
            <a:r>
              <a:rPr lang="fr-FR" dirty="0"/>
              <a:t>SMS </a:t>
            </a:r>
            <a:r>
              <a:rPr lang="fr-FR" dirty="0" err="1"/>
              <a:t>ini</a:t>
            </a:r>
            <a:r>
              <a:rPr lang="fr-FR" dirty="0"/>
              <a:t> </a:t>
            </a:r>
            <a:r>
              <a:rPr lang="fr-FR" dirty="0" err="1"/>
              <a:t>digunakan</a:t>
            </a:r>
            <a:r>
              <a:rPr lang="fr-FR" dirty="0"/>
              <a:t> </a:t>
            </a:r>
            <a:r>
              <a:rPr lang="fr-FR" dirty="0" err="1"/>
              <a:t>untuk</a:t>
            </a:r>
            <a:r>
              <a:rPr lang="fr-FR" dirty="0"/>
              <a:t> </a:t>
            </a:r>
            <a:r>
              <a:rPr lang="fr-FR" dirty="0" err="1"/>
              <a:t>kegiatan</a:t>
            </a:r>
            <a:r>
              <a:rPr lang="fr-FR" dirty="0"/>
              <a:t> </a:t>
            </a:r>
            <a:r>
              <a:rPr lang="fr-FR" dirty="0" err="1"/>
              <a:t>vaksinasi</a:t>
            </a:r>
            <a:r>
              <a:rPr lang="fr-FR" dirty="0"/>
              <a:t> yang </a:t>
            </a:r>
            <a:r>
              <a:rPr lang="fr-FR" dirty="0" err="1"/>
              <a:t>sudah</a:t>
            </a:r>
            <a:r>
              <a:rPr lang="fr-FR" dirty="0"/>
              <a:t> </a:t>
            </a:r>
            <a:r>
              <a:rPr lang="fr-FR" dirty="0" err="1"/>
              <a:t>direncanakan</a:t>
            </a:r>
            <a:r>
              <a:rPr lang="fr-FR" dirty="0"/>
              <a:t> </a:t>
            </a:r>
            <a:r>
              <a:rPr lang="fr-FR" dirty="0" err="1"/>
              <a:t>dalam</a:t>
            </a:r>
            <a:r>
              <a:rPr lang="fr-FR" dirty="0"/>
              <a:t> </a:t>
            </a:r>
            <a:r>
              <a:rPr lang="fr-FR" dirty="0" err="1"/>
              <a:t>merespons</a:t>
            </a:r>
            <a:r>
              <a:rPr lang="fr-FR" dirty="0"/>
              <a:t> </a:t>
            </a:r>
            <a:r>
              <a:rPr lang="fr-FR" dirty="0" err="1"/>
              <a:t>wabah</a:t>
            </a:r>
            <a:r>
              <a:rPr lang="fr-FR" dirty="0"/>
              <a:t> </a:t>
            </a:r>
            <a:r>
              <a:rPr lang="fr-FR" dirty="0" err="1"/>
              <a:t>penyakit</a:t>
            </a:r>
            <a:r>
              <a:rPr lang="fr-FR" dirty="0"/>
              <a:t>. </a:t>
            </a:r>
            <a:r>
              <a:rPr lang="fr-FR" dirty="0" err="1"/>
              <a:t>Laporan</a:t>
            </a:r>
            <a:r>
              <a:rPr lang="fr-FR" dirty="0"/>
              <a:t> yang </a:t>
            </a:r>
            <a:r>
              <a:rPr lang="fr-FR" dirty="0" err="1"/>
              <a:t>terpisah</a:t>
            </a:r>
            <a:r>
              <a:rPr lang="fr-FR" dirty="0"/>
              <a:t> </a:t>
            </a:r>
            <a:r>
              <a:rPr lang="fr-FR" dirty="0" err="1"/>
              <a:t>dikirimkan</a:t>
            </a:r>
            <a:r>
              <a:rPr lang="fr-FR" dirty="0"/>
              <a:t> </a:t>
            </a:r>
            <a:r>
              <a:rPr lang="fr-FR" dirty="0" err="1"/>
              <a:t>setiap</a:t>
            </a:r>
            <a:r>
              <a:rPr lang="fr-FR" dirty="0"/>
              <a:t> </a:t>
            </a:r>
            <a:r>
              <a:rPr lang="fr-FR" dirty="0" err="1"/>
              <a:t>hari</a:t>
            </a:r>
            <a:r>
              <a:rPr lang="fr-FR" dirty="0"/>
              <a:t> </a:t>
            </a:r>
            <a:r>
              <a:rPr lang="fr-FR" dirty="0" err="1"/>
              <a:t>untuk</a:t>
            </a:r>
            <a:r>
              <a:rPr lang="fr-FR" dirty="0"/>
              <a:t> </a:t>
            </a:r>
            <a:r>
              <a:rPr lang="fr-FR" dirty="0" err="1"/>
              <a:t>masing-masing</a:t>
            </a:r>
            <a:r>
              <a:rPr lang="fr-FR" dirty="0"/>
              <a:t> </a:t>
            </a:r>
            <a:r>
              <a:rPr lang="fr-FR" dirty="0" err="1"/>
              <a:t>desa</a:t>
            </a:r>
            <a:r>
              <a:rPr lang="fr-FR" dirty="0"/>
              <a:t>. </a:t>
            </a:r>
          </a:p>
          <a:p>
            <a:endParaRPr lang="fr-F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133443"/>
            <a:ext cx="8612602" cy="1575478"/>
          </a:xfrm>
          <a:prstGeom prst="rect">
            <a:avLst/>
          </a:prstGeom>
        </p:spPr>
      </p:pic>
    </p:spTree>
    <p:extLst>
      <p:ext uri="{BB962C8B-B14F-4D97-AF65-F5344CB8AC3E}">
        <p14:creationId xmlns:p14="http://schemas.microsoft.com/office/powerpoint/2010/main" val="42873674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 SMS</a:t>
            </a:r>
            <a:endParaRPr lang="fr-FR" b="1" dirty="0"/>
          </a:p>
        </p:txBody>
      </p:sp>
      <p:sp>
        <p:nvSpPr>
          <p:cNvPr id="3" name="Content Placeholder 2"/>
          <p:cNvSpPr>
            <a:spLocks noGrp="1"/>
          </p:cNvSpPr>
          <p:nvPr>
            <p:ph idx="1"/>
          </p:nvPr>
        </p:nvSpPr>
        <p:spPr/>
        <p:txBody>
          <a:bodyPr/>
          <a:lstStyle/>
          <a:p>
            <a:r>
              <a:rPr lang="fr-FR" sz="4400" b="1" dirty="0"/>
              <a:t>VAK [ID program] ([</a:t>
            </a:r>
            <a:r>
              <a:rPr lang="fr-FR" sz="4400" b="1" dirty="0" err="1"/>
              <a:t>spesies</a:t>
            </a:r>
            <a:r>
              <a:rPr lang="fr-FR" sz="4400" b="1" dirty="0"/>
              <a:t>] [</a:t>
            </a:r>
            <a:r>
              <a:rPr lang="fr-FR" sz="4400" b="1" dirty="0" err="1"/>
              <a:t>jumlah</a:t>
            </a:r>
            <a:r>
              <a:rPr lang="fr-FR" sz="4400" b="1" dirty="0"/>
              <a:t> </a:t>
            </a:r>
            <a:r>
              <a:rPr lang="fr-FR" sz="4400" b="1" dirty="0" err="1"/>
              <a:t>divaksinasi</a:t>
            </a:r>
            <a:r>
              <a:rPr lang="fr-FR" sz="4400" b="1" dirty="0"/>
              <a:t> </a:t>
            </a:r>
            <a:r>
              <a:rPr lang="fr-FR" sz="4400" b="1" dirty="0" err="1"/>
              <a:t>pertama</a:t>
            </a:r>
            <a:r>
              <a:rPr lang="fr-FR" sz="4400" b="1" dirty="0"/>
              <a:t>] {</a:t>
            </a:r>
            <a:r>
              <a:rPr lang="fr-FR" sz="4400" b="1" dirty="0" err="1"/>
              <a:t>jumlah</a:t>
            </a:r>
            <a:r>
              <a:rPr lang="fr-FR" sz="4400" b="1" dirty="0"/>
              <a:t> booster}...) [</a:t>
            </a:r>
            <a:r>
              <a:rPr lang="fr-FR" sz="4400" b="1" dirty="0" err="1"/>
              <a:t>lokasi</a:t>
            </a:r>
            <a:r>
              <a:rPr lang="fr-FR" sz="4400" b="1" dirty="0"/>
              <a:t>] </a:t>
            </a:r>
            <a:endParaRPr lang="fr-FR" sz="4400" b="1" dirty="0" smtClean="0"/>
          </a:p>
          <a:p>
            <a:pPr marL="0" indent="0">
              <a:buNone/>
            </a:pPr>
            <a:endParaRPr lang="fr-FR" b="1" dirty="0" smtClean="0"/>
          </a:p>
        </p:txBody>
      </p:sp>
    </p:spTree>
    <p:extLst>
      <p:ext uri="{BB962C8B-B14F-4D97-AF65-F5344CB8AC3E}">
        <p14:creationId xmlns:p14="http://schemas.microsoft.com/office/powerpoint/2010/main" val="2295267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9829"/>
            <a:ext cx="8229600" cy="5505475"/>
          </a:xfrm>
        </p:spPr>
        <p:txBody>
          <a:bodyPr>
            <a:normAutofit/>
          </a:bodyPr>
          <a:lstStyle/>
          <a:p>
            <a:pPr marL="0" indent="0">
              <a:buNone/>
            </a:pPr>
            <a:r>
              <a:rPr lang="fr-FR" dirty="0" err="1"/>
              <a:t>Kegiatan-kegiatan</a:t>
            </a:r>
            <a:r>
              <a:rPr lang="fr-FR" dirty="0"/>
              <a:t> yang </a:t>
            </a:r>
            <a:r>
              <a:rPr lang="fr-FR" dirty="0" err="1"/>
              <a:t>dilakukan</a:t>
            </a:r>
            <a:r>
              <a:rPr lang="fr-FR" dirty="0"/>
              <a:t> </a:t>
            </a:r>
            <a:r>
              <a:rPr lang="fr-FR" dirty="0" err="1"/>
              <a:t>dalam</a:t>
            </a:r>
            <a:r>
              <a:rPr lang="fr-FR" dirty="0"/>
              <a:t> </a:t>
            </a:r>
            <a:r>
              <a:rPr lang="fr-FR" dirty="0" err="1"/>
              <a:t>merespons</a:t>
            </a:r>
            <a:r>
              <a:rPr lang="fr-FR" dirty="0"/>
              <a:t> </a:t>
            </a:r>
            <a:r>
              <a:rPr lang="fr-FR" dirty="0" err="1"/>
              <a:t>sebuah</a:t>
            </a:r>
            <a:r>
              <a:rPr lang="fr-FR" dirty="0"/>
              <a:t> </a:t>
            </a:r>
            <a:r>
              <a:rPr lang="fr-FR" dirty="0" err="1"/>
              <a:t>penyakit</a:t>
            </a:r>
            <a:r>
              <a:rPr lang="fr-FR" dirty="0"/>
              <a:t> </a:t>
            </a:r>
            <a:r>
              <a:rPr lang="fr-FR" dirty="0" err="1"/>
              <a:t>penting</a:t>
            </a:r>
            <a:r>
              <a:rPr lang="fr-FR" dirty="0"/>
              <a:t> akan </a:t>
            </a:r>
            <a:r>
              <a:rPr lang="fr-FR" dirty="0" err="1"/>
              <a:t>amat</a:t>
            </a:r>
            <a:r>
              <a:rPr lang="fr-FR" dirty="0"/>
              <a:t> </a:t>
            </a:r>
            <a:r>
              <a:rPr lang="fr-FR" dirty="0" err="1"/>
              <a:t>beragam</a:t>
            </a:r>
            <a:r>
              <a:rPr lang="fr-FR" dirty="0"/>
              <a:t>, </a:t>
            </a:r>
            <a:r>
              <a:rPr lang="fr-FR" dirty="0" err="1"/>
              <a:t>bergantung</a:t>
            </a:r>
            <a:r>
              <a:rPr lang="fr-FR" dirty="0"/>
              <a:t> </a:t>
            </a:r>
            <a:r>
              <a:rPr lang="fr-FR" dirty="0" err="1"/>
              <a:t>pada</a:t>
            </a:r>
            <a:r>
              <a:rPr lang="fr-FR" dirty="0"/>
              <a:t> </a:t>
            </a:r>
            <a:r>
              <a:rPr lang="fr-FR" dirty="0" err="1"/>
              <a:t>lokasi</a:t>
            </a:r>
            <a:r>
              <a:rPr lang="fr-FR" dirty="0"/>
              <a:t>, </a:t>
            </a:r>
            <a:r>
              <a:rPr lang="fr-FR" dirty="0" err="1"/>
              <a:t>tingkat</a:t>
            </a:r>
            <a:r>
              <a:rPr lang="fr-FR" dirty="0"/>
              <a:t> </a:t>
            </a:r>
            <a:r>
              <a:rPr lang="fr-FR" dirty="0" err="1"/>
              <a:t>penyebaran</a:t>
            </a:r>
            <a:r>
              <a:rPr lang="fr-FR" dirty="0"/>
              <a:t>, </a:t>
            </a:r>
            <a:r>
              <a:rPr lang="fr-FR" dirty="0" err="1"/>
              <a:t>sifat</a:t>
            </a:r>
            <a:r>
              <a:rPr lang="fr-FR" dirty="0"/>
              <a:t> </a:t>
            </a:r>
            <a:r>
              <a:rPr lang="fr-FR" dirty="0" err="1"/>
              <a:t>urgensinya</a:t>
            </a:r>
            <a:r>
              <a:rPr lang="fr-FR" dirty="0"/>
              <a:t>, </a:t>
            </a:r>
            <a:r>
              <a:rPr lang="fr-FR" dirty="0" err="1"/>
              <a:t>strategi</a:t>
            </a:r>
            <a:r>
              <a:rPr lang="fr-FR" dirty="0"/>
              <a:t> </a:t>
            </a:r>
            <a:r>
              <a:rPr lang="fr-FR" dirty="0" err="1"/>
              <a:t>pengendalian</a:t>
            </a:r>
            <a:r>
              <a:rPr lang="fr-FR" dirty="0"/>
              <a:t>, dan </a:t>
            </a:r>
            <a:r>
              <a:rPr lang="fr-FR" dirty="0" err="1"/>
              <a:t>banyak</a:t>
            </a:r>
            <a:r>
              <a:rPr lang="fr-FR" dirty="0"/>
              <a:t> </a:t>
            </a:r>
            <a:r>
              <a:rPr lang="fr-FR" dirty="0" err="1"/>
              <a:t>faktor</a:t>
            </a:r>
            <a:r>
              <a:rPr lang="fr-FR" dirty="0"/>
              <a:t> </a:t>
            </a:r>
            <a:r>
              <a:rPr lang="fr-FR" dirty="0" err="1"/>
              <a:t>lainnya</a:t>
            </a:r>
            <a:r>
              <a:rPr lang="fr-FR" dirty="0"/>
              <a:t>. </a:t>
            </a:r>
          </a:p>
          <a:p>
            <a:r>
              <a:rPr lang="fr-FR" dirty="0" err="1"/>
              <a:t>Pengobatan</a:t>
            </a:r>
            <a:r>
              <a:rPr lang="fr-FR" dirty="0"/>
              <a:t> </a:t>
            </a:r>
          </a:p>
          <a:p>
            <a:r>
              <a:rPr lang="fr-FR" dirty="0" err="1"/>
              <a:t>Culling</a:t>
            </a:r>
            <a:r>
              <a:rPr lang="fr-FR" dirty="0"/>
              <a:t>/</a:t>
            </a:r>
            <a:r>
              <a:rPr lang="fr-FR" dirty="0" err="1"/>
              <a:t>pemusnahan</a:t>
            </a:r>
            <a:r>
              <a:rPr lang="fr-FR" dirty="0"/>
              <a:t> </a:t>
            </a:r>
            <a:r>
              <a:rPr lang="fr-FR" dirty="0" err="1"/>
              <a:t>ternak</a:t>
            </a:r>
            <a:r>
              <a:rPr lang="fr-FR" dirty="0"/>
              <a:t> </a:t>
            </a:r>
          </a:p>
          <a:p>
            <a:r>
              <a:rPr lang="fr-FR" dirty="0" err="1"/>
              <a:t>Kegiatan</a:t>
            </a:r>
            <a:r>
              <a:rPr lang="fr-FR" dirty="0"/>
              <a:t> </a:t>
            </a:r>
            <a:r>
              <a:rPr lang="fr-FR" dirty="0" err="1"/>
              <a:t>vaksinasi</a:t>
            </a:r>
            <a:r>
              <a:rPr lang="fr-FR" dirty="0"/>
              <a:t> </a:t>
            </a:r>
          </a:p>
          <a:p>
            <a:r>
              <a:rPr lang="fr-FR" dirty="0" err="1"/>
              <a:t>Surveilans</a:t>
            </a:r>
            <a:r>
              <a:rPr lang="fr-FR" dirty="0"/>
              <a:t> </a:t>
            </a:r>
            <a:r>
              <a:rPr lang="fr-FR" dirty="0" err="1"/>
              <a:t>aktif</a:t>
            </a:r>
            <a:r>
              <a:rPr lang="fr-FR" dirty="0"/>
              <a:t> </a:t>
            </a:r>
          </a:p>
          <a:p>
            <a:r>
              <a:rPr lang="fr-FR" dirty="0" err="1"/>
              <a:t>Tindakan</a:t>
            </a:r>
            <a:r>
              <a:rPr lang="fr-FR" dirty="0"/>
              <a:t> </a:t>
            </a:r>
            <a:r>
              <a:rPr lang="fr-FR" dirty="0" err="1"/>
              <a:t>lain</a:t>
            </a:r>
            <a:r>
              <a:rPr lang="fr-FR" dirty="0"/>
              <a:t> </a:t>
            </a:r>
          </a:p>
          <a:p>
            <a:endParaRPr lang="fr-FR" dirty="0"/>
          </a:p>
        </p:txBody>
      </p:sp>
    </p:spTree>
    <p:extLst>
      <p:ext uri="{BB962C8B-B14F-4D97-AF65-F5344CB8AC3E}">
        <p14:creationId xmlns:p14="http://schemas.microsoft.com/office/powerpoint/2010/main" val="1296619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SMS Bantuan</a:t>
            </a:r>
            <a:endParaRPr lang="fr-FR" b="1" dirty="0"/>
          </a:p>
        </p:txBody>
      </p:sp>
      <p:sp>
        <p:nvSpPr>
          <p:cNvPr id="3" name="Content Placeholder 2"/>
          <p:cNvSpPr>
            <a:spLocks noGrp="1"/>
          </p:cNvSpPr>
          <p:nvPr>
            <p:ph idx="1"/>
          </p:nvPr>
        </p:nvSpPr>
        <p:spPr/>
        <p:txBody>
          <a:bodyPr>
            <a:normAutofit/>
          </a:bodyPr>
          <a:lstStyle/>
          <a:p>
            <a:pPr marL="0" indent="0">
              <a:buNone/>
            </a:pPr>
            <a:r>
              <a:rPr lang="fr-FR" b="1" dirty="0"/>
              <a:t>ID program: ID program: </a:t>
            </a:r>
            <a:r>
              <a:rPr lang="fr-FR" dirty="0" err="1"/>
              <a:t>didapat</a:t>
            </a:r>
            <a:r>
              <a:rPr lang="fr-FR" dirty="0"/>
              <a:t> dari </a:t>
            </a:r>
            <a:r>
              <a:rPr lang="fr-FR" dirty="0" err="1"/>
              <a:t>koordinator</a:t>
            </a:r>
            <a:r>
              <a:rPr lang="fr-FR" dirty="0"/>
              <a:t> </a:t>
            </a:r>
            <a:r>
              <a:rPr lang="fr-FR" dirty="0" err="1"/>
              <a:t>iSKIHNAS</a:t>
            </a:r>
            <a:r>
              <a:rPr lang="id-ID" dirty="0"/>
              <a:t> Provinsi/Kabupaten/Kota</a:t>
            </a:r>
            <a:r>
              <a:rPr lang="fr-FR" dirty="0"/>
              <a:t> </a:t>
            </a:r>
          </a:p>
          <a:p>
            <a:pPr marL="0" indent="0">
              <a:buNone/>
            </a:pPr>
            <a:r>
              <a:rPr lang="fr-FR" b="1" dirty="0" err="1" smtClean="0"/>
              <a:t>Kode</a:t>
            </a:r>
            <a:r>
              <a:rPr lang="fr-FR" b="1" dirty="0" smtClean="0"/>
              <a:t> </a:t>
            </a:r>
            <a:r>
              <a:rPr lang="fr-FR" b="1" dirty="0" err="1"/>
              <a:t>spesies</a:t>
            </a:r>
            <a:r>
              <a:rPr lang="fr-FR" b="1" dirty="0"/>
              <a:t>: </a:t>
            </a:r>
            <a:r>
              <a:rPr lang="fr-FR" dirty="0" err="1"/>
              <a:t>untuk</a:t>
            </a:r>
            <a:r>
              <a:rPr lang="fr-FR" dirty="0"/>
              <a:t> </a:t>
            </a:r>
            <a:r>
              <a:rPr lang="fr-FR" dirty="0" err="1"/>
              <a:t>mendapatkan</a:t>
            </a:r>
            <a:r>
              <a:rPr lang="fr-FR" dirty="0"/>
              <a:t> </a:t>
            </a:r>
            <a:r>
              <a:rPr lang="fr-FR" dirty="0" err="1"/>
              <a:t>daftar</a:t>
            </a:r>
            <a:r>
              <a:rPr lang="fr-FR" dirty="0"/>
              <a:t> </a:t>
            </a:r>
            <a:r>
              <a:rPr lang="fr-FR" dirty="0" err="1"/>
              <a:t>kode</a:t>
            </a:r>
            <a:r>
              <a:rPr lang="fr-FR" dirty="0"/>
              <a:t> </a:t>
            </a:r>
            <a:r>
              <a:rPr lang="fr-FR" dirty="0" err="1"/>
              <a:t>spesies</a:t>
            </a:r>
            <a:r>
              <a:rPr lang="fr-FR" dirty="0"/>
              <a:t>, </a:t>
            </a:r>
            <a:r>
              <a:rPr lang="fr-FR" dirty="0" err="1"/>
              <a:t>kirim</a:t>
            </a:r>
            <a:r>
              <a:rPr lang="fr-FR" dirty="0"/>
              <a:t> SMS </a:t>
            </a:r>
            <a:r>
              <a:rPr lang="fr-FR" dirty="0" err="1"/>
              <a:t>dengan</a:t>
            </a:r>
            <a:r>
              <a:rPr lang="fr-FR" dirty="0"/>
              <a:t> format: </a:t>
            </a:r>
          </a:p>
          <a:p>
            <a:r>
              <a:rPr lang="fr-FR" b="1" dirty="0"/>
              <a:t>KODE SP </a:t>
            </a:r>
          </a:p>
          <a:p>
            <a:pPr marL="0" indent="0">
              <a:buNone/>
            </a:pPr>
            <a:r>
              <a:rPr lang="fr-FR" b="1" dirty="0" err="1"/>
              <a:t>Kode</a:t>
            </a:r>
            <a:r>
              <a:rPr lang="fr-FR" b="1" dirty="0"/>
              <a:t> </a:t>
            </a:r>
            <a:r>
              <a:rPr lang="fr-FR" b="1" dirty="0" err="1"/>
              <a:t>lokasi</a:t>
            </a:r>
            <a:r>
              <a:rPr lang="fr-FR" b="1" dirty="0"/>
              <a:t>: </a:t>
            </a:r>
            <a:r>
              <a:rPr lang="fr-FR" dirty="0" err="1"/>
              <a:t>gunakan</a:t>
            </a:r>
            <a:r>
              <a:rPr lang="fr-FR" dirty="0"/>
              <a:t> </a:t>
            </a:r>
            <a:r>
              <a:rPr lang="fr-FR" dirty="0" err="1"/>
              <a:t>perintah</a:t>
            </a:r>
            <a:r>
              <a:rPr lang="fr-FR" dirty="0"/>
              <a:t> cari </a:t>
            </a:r>
            <a:r>
              <a:rPr lang="fr-FR" dirty="0" err="1"/>
              <a:t>kode</a:t>
            </a:r>
            <a:r>
              <a:rPr lang="fr-FR" dirty="0"/>
              <a:t> </a:t>
            </a:r>
            <a:r>
              <a:rPr lang="fr-FR" dirty="0" err="1"/>
              <a:t>lokasi</a:t>
            </a:r>
            <a:r>
              <a:rPr lang="fr-FR" dirty="0"/>
              <a:t>: </a:t>
            </a:r>
          </a:p>
          <a:p>
            <a:r>
              <a:rPr lang="fr-FR" b="1" dirty="0"/>
              <a:t>CKL [nama </a:t>
            </a:r>
            <a:r>
              <a:rPr lang="fr-FR" b="1" dirty="0" err="1"/>
              <a:t>lokasi</a:t>
            </a:r>
            <a:r>
              <a:rPr lang="fr-FR" b="1" dirty="0"/>
              <a:t>] </a:t>
            </a:r>
          </a:p>
          <a:p>
            <a:endParaRPr lang="fr-FR" dirty="0"/>
          </a:p>
        </p:txBody>
      </p:sp>
    </p:spTree>
    <p:extLst>
      <p:ext uri="{BB962C8B-B14F-4D97-AF65-F5344CB8AC3E}">
        <p14:creationId xmlns:p14="http://schemas.microsoft.com/office/powerpoint/2010/main" val="26614893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err="1" smtClean="0"/>
              <a:t>Contoh</a:t>
            </a:r>
            <a:endParaRPr lang="fr-FR" b="1" dirty="0"/>
          </a:p>
        </p:txBody>
      </p:sp>
      <p:sp>
        <p:nvSpPr>
          <p:cNvPr id="3" name="Content Placeholder 2"/>
          <p:cNvSpPr>
            <a:spLocks noGrp="1"/>
          </p:cNvSpPr>
          <p:nvPr>
            <p:ph idx="1"/>
          </p:nvPr>
        </p:nvSpPr>
        <p:spPr/>
        <p:txBody>
          <a:bodyPr/>
          <a:lstStyle/>
          <a:p>
            <a:r>
              <a:rPr lang="fr-FR" b="1" dirty="0"/>
              <a:t>VAK [ID program] ([</a:t>
            </a:r>
            <a:r>
              <a:rPr lang="fr-FR" b="1" dirty="0" err="1"/>
              <a:t>spesies</a:t>
            </a:r>
            <a:r>
              <a:rPr lang="fr-FR" b="1" dirty="0"/>
              <a:t>] [</a:t>
            </a:r>
            <a:r>
              <a:rPr lang="fr-FR" b="1" dirty="0" err="1"/>
              <a:t>jumlah</a:t>
            </a:r>
            <a:r>
              <a:rPr lang="fr-FR" b="1" dirty="0"/>
              <a:t> </a:t>
            </a:r>
            <a:r>
              <a:rPr lang="fr-FR" b="1" dirty="0" err="1"/>
              <a:t>divaksinasi</a:t>
            </a:r>
            <a:r>
              <a:rPr lang="fr-FR" b="1" dirty="0"/>
              <a:t> </a:t>
            </a:r>
            <a:r>
              <a:rPr lang="fr-FR" b="1" dirty="0" err="1"/>
              <a:t>pertama</a:t>
            </a:r>
            <a:r>
              <a:rPr lang="fr-FR" b="1" dirty="0"/>
              <a:t>] {</a:t>
            </a:r>
            <a:r>
              <a:rPr lang="fr-FR" b="1" dirty="0" err="1"/>
              <a:t>jumlah</a:t>
            </a:r>
            <a:r>
              <a:rPr lang="fr-FR" b="1" dirty="0"/>
              <a:t> booster}...) [</a:t>
            </a:r>
            <a:r>
              <a:rPr lang="fr-FR" b="1" dirty="0" err="1"/>
              <a:t>lokasi</a:t>
            </a:r>
            <a:r>
              <a:rPr lang="fr-FR" b="1" dirty="0"/>
              <a:t>] </a:t>
            </a:r>
          </a:p>
          <a:p>
            <a:endParaRPr lang="fr-FR" dirty="0" smtClean="0"/>
          </a:p>
          <a:p>
            <a:r>
              <a:rPr lang="fr-FR" dirty="0" smtClean="0"/>
              <a:t>VAK </a:t>
            </a:r>
            <a:r>
              <a:rPr lang="fr-FR" dirty="0"/>
              <a:t>18 AY 100 50 630101 </a:t>
            </a:r>
            <a:endParaRPr lang="fr-FR" dirty="0" smtClean="0"/>
          </a:p>
          <a:p>
            <a:r>
              <a:rPr lang="fr-FR" dirty="0" smtClean="0"/>
              <a:t>[iSIKHNAS] </a:t>
            </a:r>
            <a:r>
              <a:rPr lang="fr-FR" dirty="0" err="1" smtClean="0"/>
              <a:t>Laporan</a:t>
            </a:r>
            <a:r>
              <a:rPr lang="fr-FR" dirty="0" smtClean="0"/>
              <a:t> </a:t>
            </a:r>
            <a:r>
              <a:rPr lang="fr-FR" dirty="0" err="1"/>
              <a:t>vaksinasi</a:t>
            </a:r>
            <a:r>
              <a:rPr lang="fr-FR" dirty="0"/>
              <a:t> </a:t>
            </a:r>
            <a:r>
              <a:rPr lang="fr-FR" dirty="0" err="1"/>
              <a:t>untuk</a:t>
            </a:r>
            <a:r>
              <a:rPr lang="fr-FR" dirty="0"/>
              <a:t> Program </a:t>
            </a:r>
            <a:r>
              <a:rPr lang="fr-FR" dirty="0" err="1"/>
              <a:t>Vaksinasi</a:t>
            </a:r>
            <a:r>
              <a:rPr lang="fr-FR" dirty="0"/>
              <a:t> </a:t>
            </a:r>
            <a:r>
              <a:rPr lang="fr-FR" dirty="0" err="1"/>
              <a:t>Ayam</a:t>
            </a:r>
            <a:r>
              <a:rPr lang="fr-FR" dirty="0"/>
              <a:t> APBD di </a:t>
            </a:r>
            <a:r>
              <a:rPr lang="fr-FR" dirty="0" err="1"/>
              <a:t>Panyipatan</a:t>
            </a:r>
            <a:r>
              <a:rPr lang="fr-FR" dirty="0"/>
              <a:t>. </a:t>
            </a:r>
            <a:r>
              <a:rPr lang="fr-FR" dirty="0" err="1"/>
              <a:t>ayam</a:t>
            </a:r>
            <a:r>
              <a:rPr lang="fr-FR" dirty="0"/>
              <a:t>: 100 (</a:t>
            </a:r>
            <a:r>
              <a:rPr lang="fr-FR" dirty="0" err="1"/>
              <a:t>pertama</a:t>
            </a:r>
            <a:r>
              <a:rPr lang="fr-FR" dirty="0"/>
              <a:t>), 50 (booster) di .... </a:t>
            </a:r>
          </a:p>
        </p:txBody>
      </p:sp>
    </p:spTree>
    <p:extLst>
      <p:ext uri="{BB962C8B-B14F-4D97-AF65-F5344CB8AC3E}">
        <p14:creationId xmlns:p14="http://schemas.microsoft.com/office/powerpoint/2010/main" val="33712881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err="1" smtClean="0"/>
              <a:t>Tindakan</a:t>
            </a:r>
            <a:r>
              <a:rPr lang="en-AU" b="1" dirty="0" smtClean="0"/>
              <a:t> Lain</a:t>
            </a:r>
            <a:endParaRPr lang="fr-FR" b="1"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5533" y="1190702"/>
            <a:ext cx="8738958" cy="2670346"/>
          </a:xfrm>
        </p:spPr>
      </p:pic>
      <p:sp>
        <p:nvSpPr>
          <p:cNvPr id="5" name="Rectangle 4"/>
          <p:cNvSpPr/>
          <p:nvPr/>
        </p:nvSpPr>
        <p:spPr>
          <a:xfrm>
            <a:off x="235532" y="3861048"/>
            <a:ext cx="8738957" cy="1077218"/>
          </a:xfrm>
          <a:prstGeom prst="rect">
            <a:avLst/>
          </a:prstGeom>
        </p:spPr>
        <p:txBody>
          <a:bodyPr wrap="square">
            <a:spAutoFit/>
          </a:bodyPr>
          <a:lstStyle/>
          <a:p>
            <a:r>
              <a:rPr lang="fr-FR" sz="3200" dirty="0"/>
              <a:t>SMS </a:t>
            </a:r>
            <a:r>
              <a:rPr lang="fr-FR" sz="3200" dirty="0" err="1"/>
              <a:t>ini</a:t>
            </a:r>
            <a:r>
              <a:rPr lang="fr-FR" sz="3200" dirty="0"/>
              <a:t> </a:t>
            </a:r>
            <a:r>
              <a:rPr lang="fr-FR" sz="3200" dirty="0" err="1"/>
              <a:t>digunakan</a:t>
            </a:r>
            <a:r>
              <a:rPr lang="fr-FR" sz="3200" dirty="0"/>
              <a:t> </a:t>
            </a:r>
            <a:r>
              <a:rPr lang="fr-FR" sz="3200" dirty="0" err="1"/>
              <a:t>untuk</a:t>
            </a:r>
            <a:r>
              <a:rPr lang="fr-FR" sz="3200" dirty="0"/>
              <a:t> </a:t>
            </a:r>
            <a:r>
              <a:rPr lang="fr-FR" sz="3200" dirty="0" err="1"/>
              <a:t>kegiatan-kegiatan</a:t>
            </a:r>
            <a:r>
              <a:rPr lang="fr-FR" sz="3200" dirty="0"/>
              <a:t> </a:t>
            </a:r>
            <a:r>
              <a:rPr lang="fr-FR" sz="3200" dirty="0" err="1"/>
              <a:t>lain</a:t>
            </a:r>
            <a:r>
              <a:rPr lang="fr-FR" sz="3200" dirty="0"/>
              <a:t> </a:t>
            </a:r>
            <a:r>
              <a:rPr lang="fr-FR" sz="3200" dirty="0" err="1"/>
              <a:t>seperti</a:t>
            </a:r>
            <a:r>
              <a:rPr lang="fr-FR" sz="3200" dirty="0"/>
              <a:t> KIE, </a:t>
            </a:r>
            <a:r>
              <a:rPr lang="fr-FR" sz="3200" dirty="0" err="1"/>
              <a:t>desinfeksi</a:t>
            </a:r>
            <a:r>
              <a:rPr lang="fr-FR" sz="3200" dirty="0"/>
              <a:t>, </a:t>
            </a:r>
            <a:r>
              <a:rPr lang="fr-FR" sz="3200" dirty="0" err="1"/>
              <a:t>dsb</a:t>
            </a:r>
            <a:r>
              <a:rPr lang="fr-FR" sz="3200" dirty="0"/>
              <a:t>. </a:t>
            </a:r>
          </a:p>
        </p:txBody>
      </p:sp>
    </p:spTree>
    <p:extLst>
      <p:ext uri="{BB962C8B-B14F-4D97-AF65-F5344CB8AC3E}">
        <p14:creationId xmlns:p14="http://schemas.microsoft.com/office/powerpoint/2010/main" val="12635126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 SMS</a:t>
            </a:r>
            <a:endParaRPr lang="fr-FR" b="1" dirty="0"/>
          </a:p>
        </p:txBody>
      </p:sp>
      <p:sp>
        <p:nvSpPr>
          <p:cNvPr id="3" name="Content Placeholder 2"/>
          <p:cNvSpPr>
            <a:spLocks noGrp="1"/>
          </p:cNvSpPr>
          <p:nvPr>
            <p:ph idx="1"/>
          </p:nvPr>
        </p:nvSpPr>
        <p:spPr/>
        <p:txBody>
          <a:bodyPr>
            <a:normAutofit/>
          </a:bodyPr>
          <a:lstStyle/>
          <a:p>
            <a:r>
              <a:rPr lang="fr-FR" sz="4400" b="1" dirty="0"/>
              <a:t>TL [ID program] ([</a:t>
            </a:r>
            <a:r>
              <a:rPr lang="fr-FR" sz="4400" b="1" dirty="0" err="1"/>
              <a:t>kode</a:t>
            </a:r>
            <a:r>
              <a:rPr lang="fr-FR" sz="4400" b="1" dirty="0"/>
              <a:t> </a:t>
            </a:r>
            <a:r>
              <a:rPr lang="fr-FR" sz="4400" b="1" dirty="0" err="1"/>
              <a:t>jenis</a:t>
            </a:r>
            <a:r>
              <a:rPr lang="fr-FR" sz="4400" b="1" dirty="0"/>
              <a:t> </a:t>
            </a:r>
            <a:r>
              <a:rPr lang="fr-FR" sz="4400" b="1" dirty="0" err="1"/>
              <a:t>tindakan</a:t>
            </a:r>
            <a:r>
              <a:rPr lang="fr-FR" sz="4400" b="1" dirty="0"/>
              <a:t>] [</a:t>
            </a:r>
            <a:r>
              <a:rPr lang="fr-FR" sz="4400" b="1" dirty="0" err="1"/>
              <a:t>jumlah</a:t>
            </a:r>
            <a:r>
              <a:rPr lang="fr-FR" sz="4400" b="1" dirty="0"/>
              <a:t>]...) [</a:t>
            </a:r>
            <a:r>
              <a:rPr lang="fr-FR" sz="4400" b="1" dirty="0" err="1"/>
              <a:t>lokasi</a:t>
            </a:r>
            <a:r>
              <a:rPr lang="fr-FR" sz="4400" b="1" dirty="0"/>
              <a:t>] </a:t>
            </a:r>
            <a:endParaRPr lang="fr-FR" sz="4400" b="1" dirty="0" smtClean="0"/>
          </a:p>
          <a:p>
            <a:pPr marL="0" indent="0">
              <a:buNone/>
            </a:pPr>
            <a:endParaRPr lang="fr-FR" dirty="0" smtClean="0"/>
          </a:p>
          <a:p>
            <a:endParaRPr lang="fr-FR" dirty="0"/>
          </a:p>
        </p:txBody>
      </p:sp>
    </p:spTree>
    <p:extLst>
      <p:ext uri="{BB962C8B-B14F-4D97-AF65-F5344CB8AC3E}">
        <p14:creationId xmlns:p14="http://schemas.microsoft.com/office/powerpoint/2010/main" val="18046814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SMS Bantuan</a:t>
            </a:r>
            <a:endParaRPr lang="fr-FR" b="1" dirty="0"/>
          </a:p>
        </p:txBody>
      </p:sp>
      <p:sp>
        <p:nvSpPr>
          <p:cNvPr id="3" name="Content Placeholder 2"/>
          <p:cNvSpPr>
            <a:spLocks noGrp="1"/>
          </p:cNvSpPr>
          <p:nvPr>
            <p:ph idx="1"/>
          </p:nvPr>
        </p:nvSpPr>
        <p:spPr/>
        <p:txBody>
          <a:bodyPr/>
          <a:lstStyle/>
          <a:p>
            <a:pPr marL="0" indent="0">
              <a:buNone/>
            </a:pPr>
            <a:r>
              <a:rPr lang="fr-FR" b="1" dirty="0"/>
              <a:t>ID program: ID program: </a:t>
            </a:r>
            <a:r>
              <a:rPr lang="fr-FR" dirty="0" err="1"/>
              <a:t>didapat</a:t>
            </a:r>
            <a:r>
              <a:rPr lang="fr-FR" dirty="0"/>
              <a:t> dari </a:t>
            </a:r>
            <a:r>
              <a:rPr lang="fr-FR" dirty="0" err="1"/>
              <a:t>koordinator</a:t>
            </a:r>
            <a:r>
              <a:rPr lang="fr-FR" dirty="0"/>
              <a:t> </a:t>
            </a:r>
            <a:r>
              <a:rPr lang="fr-FR" dirty="0" err="1"/>
              <a:t>iSKIHNAS</a:t>
            </a:r>
            <a:r>
              <a:rPr lang="id-ID" dirty="0"/>
              <a:t> Provinsi/Kabupaten/Kota</a:t>
            </a:r>
            <a:r>
              <a:rPr lang="fr-FR" dirty="0"/>
              <a:t> </a:t>
            </a:r>
          </a:p>
          <a:p>
            <a:pPr marL="0" indent="0">
              <a:buNone/>
            </a:pPr>
            <a:r>
              <a:rPr lang="fr-FR" b="1" dirty="0" err="1" smtClean="0"/>
              <a:t>Kode</a:t>
            </a:r>
            <a:r>
              <a:rPr lang="fr-FR" b="1" dirty="0" smtClean="0"/>
              <a:t> </a:t>
            </a:r>
            <a:r>
              <a:rPr lang="fr-FR" b="1" dirty="0" err="1"/>
              <a:t>jenis</a:t>
            </a:r>
            <a:r>
              <a:rPr lang="fr-FR" b="1" dirty="0"/>
              <a:t> </a:t>
            </a:r>
            <a:r>
              <a:rPr lang="fr-FR" b="1" dirty="0" err="1"/>
              <a:t>tindakan</a:t>
            </a:r>
            <a:r>
              <a:rPr lang="fr-FR" b="1" dirty="0"/>
              <a:t>: </a:t>
            </a:r>
            <a:r>
              <a:rPr lang="fr-FR" dirty="0" err="1"/>
              <a:t>gunakan</a:t>
            </a:r>
            <a:r>
              <a:rPr lang="fr-FR" dirty="0"/>
              <a:t>: </a:t>
            </a:r>
          </a:p>
          <a:p>
            <a:r>
              <a:rPr lang="fr-FR" b="1" dirty="0"/>
              <a:t>KODE TL </a:t>
            </a:r>
            <a:endParaRPr lang="fr-FR" b="1" dirty="0" smtClean="0"/>
          </a:p>
          <a:p>
            <a:pPr marL="0" indent="0">
              <a:buNone/>
            </a:pPr>
            <a:r>
              <a:rPr lang="fr-FR" b="1" dirty="0" err="1" smtClean="0"/>
              <a:t>Kode</a:t>
            </a:r>
            <a:r>
              <a:rPr lang="fr-FR" b="1" dirty="0" smtClean="0"/>
              <a:t> </a:t>
            </a:r>
            <a:r>
              <a:rPr lang="fr-FR" b="1" dirty="0" err="1"/>
              <a:t>lokasi</a:t>
            </a:r>
            <a:r>
              <a:rPr lang="fr-FR" b="1" dirty="0"/>
              <a:t>: </a:t>
            </a:r>
            <a:r>
              <a:rPr lang="fr-FR" dirty="0" err="1"/>
              <a:t>gunakan</a:t>
            </a:r>
            <a:r>
              <a:rPr lang="fr-FR" dirty="0"/>
              <a:t> </a:t>
            </a:r>
            <a:r>
              <a:rPr lang="fr-FR" dirty="0" err="1"/>
              <a:t>perintah</a:t>
            </a:r>
            <a:r>
              <a:rPr lang="fr-FR" dirty="0"/>
              <a:t> cari </a:t>
            </a:r>
            <a:r>
              <a:rPr lang="fr-FR" dirty="0" err="1"/>
              <a:t>kode</a:t>
            </a:r>
            <a:r>
              <a:rPr lang="fr-FR" dirty="0"/>
              <a:t> </a:t>
            </a:r>
            <a:r>
              <a:rPr lang="fr-FR" dirty="0" err="1"/>
              <a:t>lokasi</a:t>
            </a:r>
            <a:r>
              <a:rPr lang="fr-FR" dirty="0"/>
              <a:t>: </a:t>
            </a:r>
          </a:p>
          <a:p>
            <a:r>
              <a:rPr lang="fr-FR" b="1" dirty="0"/>
              <a:t>CKL [nama </a:t>
            </a:r>
            <a:r>
              <a:rPr lang="fr-FR" b="1" dirty="0" err="1"/>
              <a:t>lokasi</a:t>
            </a:r>
            <a:r>
              <a:rPr lang="fr-FR" b="1" dirty="0"/>
              <a:t>] </a:t>
            </a:r>
          </a:p>
          <a:p>
            <a:endParaRPr lang="fr-FR" dirty="0"/>
          </a:p>
        </p:txBody>
      </p:sp>
    </p:spTree>
    <p:extLst>
      <p:ext uri="{BB962C8B-B14F-4D97-AF65-F5344CB8AC3E}">
        <p14:creationId xmlns:p14="http://schemas.microsoft.com/office/powerpoint/2010/main" val="2946548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78"/>
            <a:ext cx="8229600" cy="1143000"/>
          </a:xfrm>
        </p:spPr>
        <p:txBody>
          <a:bodyPr/>
          <a:lstStyle/>
          <a:p>
            <a:r>
              <a:rPr lang="en-AU" b="1" dirty="0" smtClean="0"/>
              <a:t>KODE TL</a:t>
            </a:r>
            <a:endParaRPr lang="fr-FR" b="1" dirty="0"/>
          </a:p>
        </p:txBody>
      </p:sp>
      <p:sp>
        <p:nvSpPr>
          <p:cNvPr id="3" name="Content Placeholder 2"/>
          <p:cNvSpPr>
            <a:spLocks noGrp="1"/>
          </p:cNvSpPr>
          <p:nvPr>
            <p:ph idx="1"/>
          </p:nvPr>
        </p:nvSpPr>
        <p:spPr>
          <a:xfrm>
            <a:off x="107504" y="908720"/>
            <a:ext cx="8892480" cy="4525963"/>
          </a:xfrm>
        </p:spPr>
        <p:txBody>
          <a:bodyPr>
            <a:noAutofit/>
          </a:bodyPr>
          <a:lstStyle/>
          <a:p>
            <a:pPr marL="0" indent="0">
              <a:buNone/>
            </a:pPr>
            <a:r>
              <a:rPr lang="fr-FR" sz="2400" dirty="0" smtClean="0"/>
              <a:t>[iSIKHNAS]: </a:t>
            </a:r>
            <a:r>
              <a:rPr lang="fr-FR" sz="2400" dirty="0" err="1"/>
              <a:t>Pertemuan</a:t>
            </a:r>
            <a:r>
              <a:rPr lang="fr-FR" sz="2400" dirty="0"/>
              <a:t> PT; </a:t>
            </a:r>
            <a:r>
              <a:rPr lang="fr-FR" sz="2400" dirty="0" err="1"/>
              <a:t>Pertemuan</a:t>
            </a:r>
            <a:r>
              <a:rPr lang="fr-FR" sz="2400" dirty="0"/>
              <a:t> - </a:t>
            </a:r>
            <a:r>
              <a:rPr lang="fr-FR" sz="2400" dirty="0" err="1"/>
              <a:t>masyarakat</a:t>
            </a:r>
            <a:r>
              <a:rPr lang="fr-FR" sz="2400" dirty="0"/>
              <a:t> PTM; </a:t>
            </a:r>
            <a:r>
              <a:rPr lang="fr-FR" sz="2400" dirty="0" err="1"/>
              <a:t>Pertemuan</a:t>
            </a:r>
            <a:r>
              <a:rPr lang="fr-FR" sz="2400" dirty="0"/>
              <a:t> - </a:t>
            </a:r>
            <a:r>
              <a:rPr lang="fr-FR" sz="2400" dirty="0" err="1"/>
              <a:t>tokoh</a:t>
            </a:r>
            <a:r>
              <a:rPr lang="fr-FR" sz="2400" dirty="0"/>
              <a:t> </a:t>
            </a:r>
            <a:r>
              <a:rPr lang="fr-FR" sz="2400" dirty="0" err="1"/>
              <a:t>masyarakat</a:t>
            </a:r>
            <a:r>
              <a:rPr lang="fr-FR" sz="2400" dirty="0"/>
              <a:t> PTT; </a:t>
            </a:r>
            <a:r>
              <a:rPr lang="fr-FR" sz="2400" dirty="0" err="1"/>
              <a:t>Pertemuan</a:t>
            </a:r>
            <a:r>
              <a:rPr lang="fr-FR" sz="2400" dirty="0"/>
              <a:t> - </a:t>
            </a:r>
            <a:r>
              <a:rPr lang="fr-FR" sz="2400" dirty="0" err="1"/>
              <a:t>kelompok</a:t>
            </a:r>
            <a:r>
              <a:rPr lang="fr-FR" sz="2400" dirty="0"/>
              <a:t> </a:t>
            </a:r>
            <a:r>
              <a:rPr lang="fr-FR" sz="2400" dirty="0" err="1"/>
              <a:t>masyarakat</a:t>
            </a:r>
            <a:r>
              <a:rPr lang="fr-FR" sz="2400" dirty="0"/>
              <a:t> PTK; </a:t>
            </a:r>
            <a:r>
              <a:rPr lang="fr-FR" sz="2400" dirty="0" err="1"/>
              <a:t>Pertemuan</a:t>
            </a:r>
            <a:r>
              <a:rPr lang="fr-FR" sz="2400" dirty="0"/>
              <a:t> - </a:t>
            </a:r>
            <a:r>
              <a:rPr lang="fr-FR" sz="2400" dirty="0" err="1"/>
              <a:t>organisasi</a:t>
            </a:r>
            <a:r>
              <a:rPr lang="fr-FR" sz="2400" dirty="0"/>
              <a:t> PTO; </a:t>
            </a:r>
            <a:r>
              <a:rPr lang="fr-FR" sz="2400" dirty="0" err="1"/>
              <a:t>Pertemuan</a:t>
            </a:r>
            <a:r>
              <a:rPr lang="fr-FR" sz="2400" dirty="0"/>
              <a:t> - </a:t>
            </a:r>
            <a:r>
              <a:rPr lang="fr-FR" sz="2400" dirty="0" err="1"/>
              <a:t>masing-masing</a:t>
            </a:r>
            <a:r>
              <a:rPr lang="fr-FR" sz="2400" dirty="0"/>
              <a:t> KK PTKK; </a:t>
            </a:r>
            <a:r>
              <a:rPr lang="fr-FR" sz="2400" dirty="0" err="1"/>
              <a:t>Pertemuan</a:t>
            </a:r>
            <a:r>
              <a:rPr lang="fr-FR" sz="2400" dirty="0"/>
              <a:t> - </a:t>
            </a:r>
            <a:r>
              <a:rPr lang="fr-FR" sz="2400" dirty="0" err="1"/>
              <a:t>sekolah</a:t>
            </a:r>
            <a:r>
              <a:rPr lang="fr-FR" sz="2400" dirty="0"/>
              <a:t> PTSK; </a:t>
            </a:r>
            <a:r>
              <a:rPr lang="fr-FR" sz="2400" dirty="0" err="1"/>
              <a:t>Pertemuan</a:t>
            </a:r>
            <a:r>
              <a:rPr lang="fr-FR" sz="2400" dirty="0"/>
              <a:t> - </a:t>
            </a:r>
            <a:r>
              <a:rPr lang="fr-FR" sz="2400" dirty="0" err="1"/>
              <a:t>peternakan</a:t>
            </a:r>
            <a:r>
              <a:rPr lang="fr-FR" sz="2400" dirty="0"/>
              <a:t> PTTN; </a:t>
            </a:r>
            <a:r>
              <a:rPr lang="fr-FR" sz="2400" dirty="0" err="1"/>
              <a:t>Pertemuan</a:t>
            </a:r>
            <a:r>
              <a:rPr lang="fr-FR" sz="2400" dirty="0"/>
              <a:t> - </a:t>
            </a:r>
            <a:r>
              <a:rPr lang="fr-FR" sz="2400" dirty="0" err="1"/>
              <a:t>usaha</a:t>
            </a:r>
            <a:r>
              <a:rPr lang="fr-FR" sz="2400" dirty="0"/>
              <a:t> </a:t>
            </a:r>
            <a:r>
              <a:rPr lang="fr-FR" sz="2400" dirty="0" err="1"/>
              <a:t>peternakan</a:t>
            </a:r>
            <a:r>
              <a:rPr lang="fr-FR" sz="2400" dirty="0"/>
              <a:t> PTUP; </a:t>
            </a:r>
            <a:r>
              <a:rPr lang="fr-FR" sz="2400" dirty="0" err="1"/>
              <a:t>Pertemuan</a:t>
            </a:r>
            <a:r>
              <a:rPr lang="fr-FR" sz="2400" dirty="0"/>
              <a:t> - </a:t>
            </a:r>
            <a:r>
              <a:rPr lang="fr-FR" sz="2400" dirty="0" err="1"/>
              <a:t>pengepul</a:t>
            </a:r>
            <a:r>
              <a:rPr lang="fr-FR" sz="2400" dirty="0"/>
              <a:t> PTPK; </a:t>
            </a:r>
            <a:r>
              <a:rPr lang="fr-FR" sz="2400" dirty="0" err="1"/>
              <a:t>Pertemuan</a:t>
            </a:r>
            <a:r>
              <a:rPr lang="fr-FR" sz="2400" dirty="0"/>
              <a:t> - </a:t>
            </a:r>
            <a:r>
              <a:rPr lang="fr-FR" sz="2400" dirty="0" err="1"/>
              <a:t>penjual</a:t>
            </a:r>
            <a:r>
              <a:rPr lang="fr-FR" sz="2400" dirty="0"/>
              <a:t> PTPJ; </a:t>
            </a:r>
            <a:r>
              <a:rPr lang="fr-FR" sz="2400" dirty="0" err="1"/>
              <a:t>Pertemuan</a:t>
            </a:r>
            <a:r>
              <a:rPr lang="fr-FR" sz="2400" dirty="0"/>
              <a:t> - </a:t>
            </a:r>
            <a:r>
              <a:rPr lang="fr-FR" sz="2400" dirty="0" err="1"/>
              <a:t>petugas</a:t>
            </a:r>
            <a:r>
              <a:rPr lang="fr-FR" sz="2400" dirty="0"/>
              <a:t> PTPT; </a:t>
            </a:r>
            <a:r>
              <a:rPr lang="fr-FR" sz="2400" dirty="0" err="1"/>
              <a:t>Pertemuan</a:t>
            </a:r>
            <a:r>
              <a:rPr lang="fr-FR" sz="2400" dirty="0"/>
              <a:t> - </a:t>
            </a:r>
            <a:r>
              <a:rPr lang="fr-FR" sz="2400" dirty="0" err="1"/>
              <a:t>petugas</a:t>
            </a:r>
            <a:r>
              <a:rPr lang="fr-FR" sz="2400" dirty="0"/>
              <a:t> </a:t>
            </a:r>
            <a:r>
              <a:rPr lang="fr-FR" sz="2400" dirty="0" err="1"/>
              <a:t>penyuluh</a:t>
            </a:r>
            <a:r>
              <a:rPr lang="fr-FR" sz="2400" dirty="0"/>
              <a:t> PTPP; </a:t>
            </a:r>
            <a:r>
              <a:rPr lang="fr-FR" sz="2400" dirty="0" err="1"/>
              <a:t>Pertemuan</a:t>
            </a:r>
            <a:r>
              <a:rPr lang="fr-FR" sz="2400" dirty="0"/>
              <a:t> - </a:t>
            </a:r>
            <a:r>
              <a:rPr lang="fr-FR" sz="2400" dirty="0" err="1"/>
              <a:t>petugas</a:t>
            </a:r>
            <a:r>
              <a:rPr lang="fr-FR" sz="2400" dirty="0"/>
              <a:t> </a:t>
            </a:r>
            <a:r>
              <a:rPr lang="fr-FR" sz="2400" dirty="0" err="1"/>
              <a:t>kesehatan</a:t>
            </a:r>
            <a:r>
              <a:rPr lang="fr-FR" sz="2400" dirty="0"/>
              <a:t> </a:t>
            </a:r>
            <a:r>
              <a:rPr lang="fr-FR" sz="2400" dirty="0" err="1"/>
              <a:t>manusia</a:t>
            </a:r>
            <a:r>
              <a:rPr lang="fr-FR" sz="2400" dirty="0"/>
              <a:t> PTKH; </a:t>
            </a:r>
            <a:r>
              <a:rPr lang="fr-FR" sz="2400" dirty="0" err="1"/>
              <a:t>Pertemuna</a:t>
            </a:r>
            <a:r>
              <a:rPr lang="fr-FR" sz="2400" dirty="0"/>
              <a:t> - </a:t>
            </a:r>
            <a:r>
              <a:rPr lang="fr-FR" sz="2400" dirty="0" err="1"/>
              <a:t>petugas</a:t>
            </a:r>
            <a:r>
              <a:rPr lang="fr-FR" sz="2400" dirty="0"/>
              <a:t> dinas PTPD; </a:t>
            </a:r>
            <a:r>
              <a:rPr lang="fr-FR" sz="2400" dirty="0" err="1"/>
              <a:t>Pertemuna</a:t>
            </a:r>
            <a:r>
              <a:rPr lang="fr-FR" sz="2400" dirty="0"/>
              <a:t> - </a:t>
            </a:r>
            <a:r>
              <a:rPr lang="fr-FR" sz="2400" dirty="0" err="1"/>
              <a:t>Puskeswan</a:t>
            </a:r>
            <a:r>
              <a:rPr lang="fr-FR" sz="2400" dirty="0"/>
              <a:t> PTPU; </a:t>
            </a:r>
            <a:r>
              <a:rPr lang="fr-FR" sz="2400" dirty="0" err="1"/>
              <a:t>Pertemuan</a:t>
            </a:r>
            <a:r>
              <a:rPr lang="fr-FR" sz="2400" dirty="0"/>
              <a:t> - </a:t>
            </a:r>
            <a:r>
              <a:rPr lang="fr-FR" sz="2400" dirty="0" err="1"/>
              <a:t>Komunikasi</a:t>
            </a:r>
            <a:r>
              <a:rPr lang="fr-FR" sz="2400" dirty="0"/>
              <a:t>, </a:t>
            </a:r>
            <a:r>
              <a:rPr lang="fr-FR" sz="2400" dirty="0" err="1"/>
              <a:t>informasi</a:t>
            </a:r>
            <a:r>
              <a:rPr lang="fr-FR" sz="2400" dirty="0"/>
              <a:t>, dan </a:t>
            </a:r>
            <a:r>
              <a:rPr lang="fr-FR" sz="2400" dirty="0" err="1"/>
              <a:t>edukasi</a:t>
            </a:r>
            <a:r>
              <a:rPr lang="fr-FR" sz="2400" dirty="0"/>
              <a:t> (KIE) PKIE; </a:t>
            </a:r>
            <a:r>
              <a:rPr lang="fr-FR" sz="2400" dirty="0" err="1"/>
              <a:t>Koordinasi</a:t>
            </a:r>
            <a:r>
              <a:rPr lang="fr-FR" sz="2400" dirty="0"/>
              <a:t> K; </a:t>
            </a:r>
            <a:r>
              <a:rPr lang="fr-FR" sz="2400" dirty="0" err="1"/>
              <a:t>Koordinasi</a:t>
            </a:r>
            <a:r>
              <a:rPr lang="fr-FR" sz="2400" dirty="0"/>
              <a:t> </a:t>
            </a:r>
            <a:r>
              <a:rPr lang="fr-FR" sz="2400" dirty="0" err="1"/>
              <a:t>dengan</a:t>
            </a:r>
            <a:r>
              <a:rPr lang="fr-FR" sz="2400" dirty="0"/>
              <a:t> </a:t>
            </a:r>
            <a:r>
              <a:rPr lang="fr-FR" sz="2400" dirty="0" err="1"/>
              <a:t>pejabat</a:t>
            </a:r>
            <a:r>
              <a:rPr lang="fr-FR" sz="2400" dirty="0"/>
              <a:t> </a:t>
            </a:r>
            <a:r>
              <a:rPr lang="fr-FR" sz="2400" dirty="0" err="1"/>
              <a:t>setempat</a:t>
            </a:r>
            <a:r>
              <a:rPr lang="fr-FR" sz="2400" dirty="0"/>
              <a:t> yang </a:t>
            </a:r>
            <a:r>
              <a:rPr lang="fr-FR" sz="2400" dirty="0" err="1"/>
              <a:t>berwenang</a:t>
            </a:r>
            <a:r>
              <a:rPr lang="fr-FR" sz="2400" dirty="0"/>
              <a:t> KPS; </a:t>
            </a:r>
            <a:r>
              <a:rPr lang="fr-FR" sz="2400" dirty="0" err="1"/>
              <a:t>Membagikan</a:t>
            </a:r>
            <a:r>
              <a:rPr lang="fr-FR" sz="2400" dirty="0"/>
              <a:t> </a:t>
            </a:r>
            <a:r>
              <a:rPr lang="fr-FR" sz="2400" dirty="0" err="1"/>
              <a:t>materi</a:t>
            </a:r>
            <a:r>
              <a:rPr lang="fr-FR" sz="2400" dirty="0"/>
              <a:t> MM; </a:t>
            </a:r>
            <a:r>
              <a:rPr lang="fr-FR" sz="2400" dirty="0" err="1"/>
              <a:t>Membagikan</a:t>
            </a:r>
            <a:r>
              <a:rPr lang="fr-FR" sz="2400" dirty="0"/>
              <a:t> </a:t>
            </a:r>
            <a:r>
              <a:rPr lang="fr-FR" sz="2400" dirty="0" err="1"/>
              <a:t>kartu</a:t>
            </a:r>
            <a:r>
              <a:rPr lang="fr-FR" sz="2400" dirty="0"/>
              <a:t> </a:t>
            </a:r>
            <a:r>
              <a:rPr lang="fr-FR" sz="2400" dirty="0" err="1"/>
              <a:t>saku</a:t>
            </a:r>
            <a:r>
              <a:rPr lang="fr-FR" sz="2400" dirty="0"/>
              <a:t>/</a:t>
            </a:r>
            <a:r>
              <a:rPr lang="fr-FR" sz="2400" dirty="0" err="1"/>
              <a:t>brosur</a:t>
            </a:r>
            <a:r>
              <a:rPr lang="fr-FR" sz="2400" dirty="0"/>
              <a:t>/</a:t>
            </a:r>
            <a:r>
              <a:rPr lang="fr-FR" sz="2400" dirty="0" err="1"/>
              <a:t>pamflet</a:t>
            </a:r>
            <a:r>
              <a:rPr lang="fr-FR" sz="2400" dirty="0"/>
              <a:t> MS; </a:t>
            </a:r>
            <a:r>
              <a:rPr lang="fr-FR" sz="2400" dirty="0" err="1"/>
              <a:t>Membagikan</a:t>
            </a:r>
            <a:r>
              <a:rPr lang="fr-FR" sz="2400" dirty="0"/>
              <a:t> poster MP; </a:t>
            </a:r>
            <a:r>
              <a:rPr lang="fr-FR" sz="2400" dirty="0" err="1"/>
              <a:t>Membagikan</a:t>
            </a:r>
            <a:r>
              <a:rPr lang="fr-FR" sz="2400" dirty="0"/>
              <a:t> </a:t>
            </a:r>
            <a:r>
              <a:rPr lang="fr-FR" sz="2400" dirty="0" err="1"/>
              <a:t>kalender</a:t>
            </a:r>
            <a:r>
              <a:rPr lang="fr-FR" sz="2400" dirty="0"/>
              <a:t> MK; </a:t>
            </a:r>
            <a:r>
              <a:rPr lang="fr-FR" sz="2400" dirty="0" err="1"/>
              <a:t>Membagikan</a:t>
            </a:r>
            <a:r>
              <a:rPr lang="fr-FR" sz="2400" dirty="0"/>
              <a:t> DVD/VCD MD; </a:t>
            </a:r>
            <a:r>
              <a:rPr lang="fr-FR" sz="2400" dirty="0" err="1"/>
              <a:t>tindakan</a:t>
            </a:r>
            <a:r>
              <a:rPr lang="fr-FR" sz="2400" dirty="0"/>
              <a:t> </a:t>
            </a:r>
            <a:r>
              <a:rPr lang="fr-FR" sz="2400" dirty="0" err="1"/>
              <a:t>biosekuriti</a:t>
            </a:r>
            <a:r>
              <a:rPr lang="fr-FR" sz="2400" dirty="0"/>
              <a:t> BIO; </a:t>
            </a:r>
            <a:r>
              <a:rPr lang="fr-FR" sz="2400" dirty="0" err="1"/>
              <a:t>Pembersihan</a:t>
            </a:r>
            <a:r>
              <a:rPr lang="fr-FR" sz="2400" dirty="0"/>
              <a:t> dan </a:t>
            </a:r>
            <a:r>
              <a:rPr lang="fr-FR" sz="2400" dirty="0" err="1"/>
              <a:t>disinfeksi</a:t>
            </a:r>
            <a:r>
              <a:rPr lang="fr-FR" sz="2400" dirty="0"/>
              <a:t> PDD; </a:t>
            </a:r>
            <a:r>
              <a:rPr lang="fr-FR" sz="2400" dirty="0" err="1"/>
              <a:t>Disposal</a:t>
            </a:r>
            <a:r>
              <a:rPr lang="fr-FR" sz="2400" dirty="0"/>
              <a:t> </a:t>
            </a:r>
            <a:r>
              <a:rPr lang="fr-FR" sz="2400" dirty="0" err="1"/>
              <a:t>unggas</a:t>
            </a:r>
            <a:r>
              <a:rPr lang="fr-FR" sz="2400" dirty="0"/>
              <a:t> yang mati dan yang </a:t>
            </a:r>
            <a:r>
              <a:rPr lang="fr-FR" sz="2400" dirty="0" err="1"/>
              <a:t>dimusnahkan</a:t>
            </a:r>
            <a:r>
              <a:rPr lang="fr-FR" sz="2400" dirty="0"/>
              <a:t> </a:t>
            </a:r>
            <a:r>
              <a:rPr lang="fr-FR" sz="2400" dirty="0" err="1"/>
              <a:t>dengan</a:t>
            </a:r>
            <a:r>
              <a:rPr lang="fr-FR" sz="2400" dirty="0"/>
              <a:t> aman DMD</a:t>
            </a:r>
          </a:p>
        </p:txBody>
      </p:sp>
    </p:spTree>
    <p:extLst>
      <p:ext uri="{BB962C8B-B14F-4D97-AF65-F5344CB8AC3E}">
        <p14:creationId xmlns:p14="http://schemas.microsoft.com/office/powerpoint/2010/main" val="17944616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err="1" smtClean="0"/>
              <a:t>Contoh</a:t>
            </a:r>
            <a:endParaRPr lang="fr-FR" b="1" dirty="0"/>
          </a:p>
        </p:txBody>
      </p:sp>
      <p:sp>
        <p:nvSpPr>
          <p:cNvPr id="3" name="Content Placeholder 2"/>
          <p:cNvSpPr>
            <a:spLocks noGrp="1"/>
          </p:cNvSpPr>
          <p:nvPr>
            <p:ph idx="1"/>
          </p:nvPr>
        </p:nvSpPr>
        <p:spPr/>
        <p:txBody>
          <a:bodyPr>
            <a:normAutofit lnSpcReduction="10000"/>
          </a:bodyPr>
          <a:lstStyle/>
          <a:p>
            <a:r>
              <a:rPr lang="fr-FR" b="1" dirty="0"/>
              <a:t>TL [ID program] ([</a:t>
            </a:r>
            <a:r>
              <a:rPr lang="fr-FR" b="1" dirty="0" err="1"/>
              <a:t>kode</a:t>
            </a:r>
            <a:r>
              <a:rPr lang="fr-FR" b="1" dirty="0"/>
              <a:t> </a:t>
            </a:r>
            <a:r>
              <a:rPr lang="fr-FR" b="1" dirty="0" err="1"/>
              <a:t>jenis</a:t>
            </a:r>
            <a:r>
              <a:rPr lang="fr-FR" b="1" dirty="0"/>
              <a:t> </a:t>
            </a:r>
            <a:r>
              <a:rPr lang="fr-FR" b="1" dirty="0" err="1"/>
              <a:t>tindakan</a:t>
            </a:r>
            <a:r>
              <a:rPr lang="fr-FR" b="1" dirty="0"/>
              <a:t>] [</a:t>
            </a:r>
            <a:r>
              <a:rPr lang="fr-FR" b="1" dirty="0" err="1" smtClean="0"/>
              <a:t>jumlah</a:t>
            </a:r>
            <a:r>
              <a:rPr lang="fr-FR" b="1" dirty="0"/>
              <a:t>]...) [</a:t>
            </a:r>
            <a:r>
              <a:rPr lang="fr-FR" b="1" dirty="0" err="1"/>
              <a:t>lokasi</a:t>
            </a:r>
            <a:r>
              <a:rPr lang="fr-FR" b="1" dirty="0"/>
              <a:t>] </a:t>
            </a:r>
            <a:endParaRPr lang="fr-FR" b="1" dirty="0" smtClean="0"/>
          </a:p>
          <a:p>
            <a:endParaRPr lang="en-AU" b="1" dirty="0" smtClean="0"/>
          </a:p>
          <a:p>
            <a:r>
              <a:rPr lang="en-AU" b="1" dirty="0" smtClean="0"/>
              <a:t>TL 84848 DMD 254 32010201</a:t>
            </a:r>
          </a:p>
          <a:p>
            <a:endParaRPr lang="en-AU" b="1" dirty="0"/>
          </a:p>
          <a:p>
            <a:r>
              <a:rPr lang="en-AU" b="1" dirty="0" smtClean="0"/>
              <a:t>[iSIKHNAS] </a:t>
            </a:r>
            <a:r>
              <a:rPr lang="en-AU" b="1" dirty="0" err="1" smtClean="0"/>
              <a:t>Laporan</a:t>
            </a:r>
            <a:r>
              <a:rPr lang="en-AU" b="1" dirty="0" smtClean="0"/>
              <a:t> </a:t>
            </a:r>
            <a:r>
              <a:rPr lang="en-AU" b="1" dirty="0" err="1" smtClean="0"/>
              <a:t>Tindakan</a:t>
            </a:r>
            <a:r>
              <a:rPr lang="en-AU" b="1" dirty="0" smtClean="0"/>
              <a:t> Lain </a:t>
            </a:r>
            <a:r>
              <a:rPr lang="en-AU" b="1" dirty="0" err="1" smtClean="0"/>
              <a:t>untuk</a:t>
            </a:r>
            <a:r>
              <a:rPr lang="en-AU" b="1" dirty="0" smtClean="0"/>
              <a:t> program xxx di …. </a:t>
            </a:r>
            <a:r>
              <a:rPr lang="fr-FR" b="1" dirty="0" err="1"/>
              <a:t>Disposal</a:t>
            </a:r>
            <a:r>
              <a:rPr lang="fr-FR" b="1" dirty="0"/>
              <a:t> </a:t>
            </a:r>
            <a:r>
              <a:rPr lang="fr-FR" b="1" dirty="0" err="1"/>
              <a:t>unggas</a:t>
            </a:r>
            <a:r>
              <a:rPr lang="fr-FR" b="1" dirty="0"/>
              <a:t> yang mati dan yang </a:t>
            </a:r>
            <a:r>
              <a:rPr lang="fr-FR" b="1" dirty="0" err="1"/>
              <a:t>dimusnahkan</a:t>
            </a:r>
            <a:r>
              <a:rPr lang="fr-FR" b="1" dirty="0"/>
              <a:t> </a:t>
            </a:r>
            <a:r>
              <a:rPr lang="fr-FR" b="1" dirty="0" err="1"/>
              <a:t>dengan</a:t>
            </a:r>
            <a:r>
              <a:rPr lang="fr-FR" b="1" dirty="0"/>
              <a:t> aman </a:t>
            </a:r>
            <a:r>
              <a:rPr lang="fr-FR" b="1" dirty="0" smtClean="0"/>
              <a:t>254 </a:t>
            </a:r>
            <a:r>
              <a:rPr lang="fr-FR" b="1" dirty="0" err="1" smtClean="0"/>
              <a:t>ekor</a:t>
            </a:r>
            <a:endParaRPr lang="en-AU" b="1" dirty="0"/>
          </a:p>
          <a:p>
            <a:endParaRPr lang="fr-FR" b="1" dirty="0"/>
          </a:p>
        </p:txBody>
      </p:sp>
    </p:spTree>
    <p:extLst>
      <p:ext uri="{BB962C8B-B14F-4D97-AF65-F5344CB8AC3E}">
        <p14:creationId xmlns:p14="http://schemas.microsoft.com/office/powerpoint/2010/main" val="33211146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err="1" smtClean="0"/>
              <a:t>Pengobatan</a:t>
            </a:r>
            <a:endParaRPr lang="fr-FR" b="1"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381" y="1390503"/>
            <a:ext cx="12119506" cy="2155974"/>
          </a:xfrm>
        </p:spPr>
      </p:pic>
    </p:spTree>
    <p:extLst>
      <p:ext uri="{BB962C8B-B14F-4D97-AF65-F5344CB8AC3E}">
        <p14:creationId xmlns:p14="http://schemas.microsoft.com/office/powerpoint/2010/main" val="4349466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Format SMS</a:t>
            </a:r>
            <a:endParaRPr lang="fr-FR" b="1" dirty="0"/>
          </a:p>
        </p:txBody>
      </p:sp>
      <p:sp>
        <p:nvSpPr>
          <p:cNvPr id="3" name="Content Placeholder 2"/>
          <p:cNvSpPr>
            <a:spLocks noGrp="1"/>
          </p:cNvSpPr>
          <p:nvPr>
            <p:ph idx="1"/>
          </p:nvPr>
        </p:nvSpPr>
        <p:spPr/>
        <p:txBody>
          <a:bodyPr>
            <a:normAutofit/>
          </a:bodyPr>
          <a:lstStyle/>
          <a:p>
            <a:pPr marL="0" indent="0">
              <a:buNone/>
            </a:pPr>
            <a:r>
              <a:rPr lang="fr-FR" dirty="0" err="1"/>
              <a:t>Apabila</a:t>
            </a:r>
            <a:r>
              <a:rPr lang="fr-FR" dirty="0"/>
              <a:t> </a:t>
            </a:r>
            <a:r>
              <a:rPr lang="fr-FR" dirty="0" err="1"/>
              <a:t>dilakukan</a:t>
            </a:r>
            <a:r>
              <a:rPr lang="fr-FR" dirty="0"/>
              <a:t> </a:t>
            </a:r>
            <a:r>
              <a:rPr lang="fr-FR" dirty="0" err="1"/>
              <a:t>pengobatan</a:t>
            </a:r>
            <a:r>
              <a:rPr lang="fr-FR" dirty="0"/>
              <a:t> </a:t>
            </a:r>
            <a:r>
              <a:rPr lang="fr-FR" dirty="0" err="1"/>
              <a:t>pada</a:t>
            </a:r>
            <a:r>
              <a:rPr lang="fr-FR" dirty="0"/>
              <a:t> </a:t>
            </a:r>
            <a:r>
              <a:rPr lang="fr-FR" dirty="0" err="1"/>
              <a:t>hewan</a:t>
            </a:r>
            <a:r>
              <a:rPr lang="fr-FR" dirty="0"/>
              <a:t>, </a:t>
            </a:r>
            <a:r>
              <a:rPr lang="fr-FR" dirty="0" err="1"/>
              <a:t>laporkan</a:t>
            </a:r>
            <a:r>
              <a:rPr lang="fr-FR" dirty="0"/>
              <a:t> </a:t>
            </a:r>
            <a:r>
              <a:rPr lang="fr-FR" dirty="0" err="1"/>
              <a:t>dengan</a:t>
            </a:r>
            <a:r>
              <a:rPr lang="fr-FR" dirty="0"/>
              <a:t> SMS </a:t>
            </a:r>
            <a:r>
              <a:rPr lang="fr-FR" dirty="0" err="1"/>
              <a:t>berikut</a:t>
            </a:r>
            <a:r>
              <a:rPr lang="fr-FR" dirty="0"/>
              <a:t> </a:t>
            </a:r>
            <a:r>
              <a:rPr lang="fr-FR" dirty="0" err="1"/>
              <a:t>ini</a:t>
            </a:r>
            <a:r>
              <a:rPr lang="fr-FR" dirty="0"/>
              <a:t> : </a:t>
            </a:r>
          </a:p>
          <a:p>
            <a:r>
              <a:rPr lang="fr-FR" b="1" dirty="0"/>
              <a:t>OB [ID </a:t>
            </a:r>
            <a:r>
              <a:rPr lang="fr-FR" b="1" dirty="0" err="1"/>
              <a:t>kasus</a:t>
            </a:r>
            <a:r>
              <a:rPr lang="fr-FR" b="1" dirty="0"/>
              <a:t>] ([</a:t>
            </a:r>
            <a:r>
              <a:rPr lang="fr-FR" b="1" dirty="0" err="1"/>
              <a:t>kode</a:t>
            </a:r>
            <a:r>
              <a:rPr lang="fr-FR" b="1" dirty="0"/>
              <a:t> </a:t>
            </a:r>
            <a:r>
              <a:rPr lang="fr-FR" b="1" dirty="0" err="1"/>
              <a:t>obat</a:t>
            </a:r>
            <a:r>
              <a:rPr lang="fr-FR" b="1" dirty="0"/>
              <a:t>] [</a:t>
            </a:r>
            <a:r>
              <a:rPr lang="fr-FR" b="1" dirty="0" err="1"/>
              <a:t>dosis</a:t>
            </a:r>
            <a:r>
              <a:rPr lang="fr-FR" b="1" dirty="0"/>
              <a:t>] [</a:t>
            </a:r>
            <a:r>
              <a:rPr lang="fr-FR" b="1" dirty="0" err="1"/>
              <a:t>jumlah</a:t>
            </a:r>
            <a:r>
              <a:rPr lang="fr-FR" b="1" dirty="0"/>
              <a:t> </a:t>
            </a:r>
            <a:r>
              <a:rPr lang="fr-FR" b="1" dirty="0" err="1"/>
              <a:t>hewan</a:t>
            </a:r>
            <a:r>
              <a:rPr lang="fr-FR" b="1" dirty="0"/>
              <a:t>]...) </a:t>
            </a:r>
          </a:p>
          <a:p>
            <a:endParaRPr lang="en-AU" dirty="0" smtClean="0"/>
          </a:p>
        </p:txBody>
      </p:sp>
    </p:spTree>
    <p:extLst>
      <p:ext uri="{BB962C8B-B14F-4D97-AF65-F5344CB8AC3E}">
        <p14:creationId xmlns:p14="http://schemas.microsoft.com/office/powerpoint/2010/main" val="31552285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SMS Tambahan</a:t>
            </a:r>
            <a:endParaRPr lang="fr-FR" b="1" dirty="0"/>
          </a:p>
        </p:txBody>
      </p:sp>
      <p:sp>
        <p:nvSpPr>
          <p:cNvPr id="3" name="Content Placeholder 2"/>
          <p:cNvSpPr>
            <a:spLocks noGrp="1"/>
          </p:cNvSpPr>
          <p:nvPr>
            <p:ph idx="1"/>
          </p:nvPr>
        </p:nvSpPr>
        <p:spPr/>
        <p:txBody>
          <a:bodyPr/>
          <a:lstStyle/>
          <a:p>
            <a:pPr marL="0" indent="0">
              <a:buNone/>
            </a:pPr>
            <a:r>
              <a:rPr lang="fr-FR" b="1" dirty="0"/>
              <a:t>ID </a:t>
            </a:r>
            <a:r>
              <a:rPr lang="fr-FR" b="1" dirty="0" err="1"/>
              <a:t>kasus</a:t>
            </a:r>
            <a:r>
              <a:rPr lang="fr-FR" b="1" dirty="0"/>
              <a:t>: </a:t>
            </a:r>
            <a:r>
              <a:rPr lang="fr-FR" dirty="0" err="1"/>
              <a:t>didapat</a:t>
            </a:r>
            <a:r>
              <a:rPr lang="fr-FR" dirty="0"/>
              <a:t> dari </a:t>
            </a:r>
            <a:r>
              <a:rPr lang="fr-FR" dirty="0" err="1"/>
              <a:t>laporan</a:t>
            </a:r>
            <a:r>
              <a:rPr lang="fr-FR" dirty="0"/>
              <a:t> </a:t>
            </a:r>
            <a:r>
              <a:rPr lang="id-ID" dirty="0" smtClean="0"/>
              <a:t>u/p</a:t>
            </a:r>
            <a:r>
              <a:rPr lang="fr-FR" dirty="0" smtClean="0"/>
              <a:t>, </a:t>
            </a:r>
            <a:r>
              <a:rPr lang="fr-FR" dirty="0" err="1"/>
              <a:t>atau</a:t>
            </a:r>
            <a:r>
              <a:rPr lang="fr-FR" dirty="0"/>
              <a:t> </a:t>
            </a:r>
            <a:r>
              <a:rPr lang="fr-FR" dirty="0" err="1"/>
              <a:t>gunakan</a:t>
            </a:r>
            <a:r>
              <a:rPr lang="fr-FR" dirty="0"/>
              <a:t> </a:t>
            </a:r>
            <a:r>
              <a:rPr lang="fr-FR" dirty="0" err="1"/>
              <a:t>laporan</a:t>
            </a:r>
            <a:r>
              <a:rPr lang="fr-FR" dirty="0"/>
              <a:t> </a:t>
            </a:r>
            <a:r>
              <a:rPr lang="fr-FR" dirty="0" err="1" smtClean="0"/>
              <a:t>desa</a:t>
            </a:r>
            <a:r>
              <a:rPr lang="id-ID" dirty="0" smtClean="0"/>
              <a:t> untuk mengetahui id kasus</a:t>
            </a:r>
            <a:r>
              <a:rPr lang="fr-FR" dirty="0" smtClean="0"/>
              <a:t>: </a:t>
            </a:r>
            <a:endParaRPr lang="fr-FR" dirty="0"/>
          </a:p>
          <a:p>
            <a:r>
              <a:rPr lang="fr-FR" b="1" dirty="0"/>
              <a:t>LAPD [</a:t>
            </a:r>
            <a:r>
              <a:rPr lang="fr-FR" b="1" dirty="0" err="1"/>
              <a:t>kode</a:t>
            </a:r>
            <a:r>
              <a:rPr lang="fr-FR" b="1" dirty="0"/>
              <a:t> </a:t>
            </a:r>
            <a:r>
              <a:rPr lang="fr-FR" b="1" dirty="0" err="1"/>
              <a:t>desa</a:t>
            </a:r>
            <a:r>
              <a:rPr lang="fr-FR" b="1" dirty="0"/>
              <a:t>] </a:t>
            </a:r>
            <a:endParaRPr lang="fr-FR" b="1" dirty="0" smtClean="0"/>
          </a:p>
          <a:p>
            <a:pPr marL="0" indent="0">
              <a:buNone/>
            </a:pPr>
            <a:r>
              <a:rPr lang="fr-FR" b="1" dirty="0" err="1" smtClean="0"/>
              <a:t>Kode</a:t>
            </a:r>
            <a:r>
              <a:rPr lang="fr-FR" b="1" dirty="0" smtClean="0"/>
              <a:t> </a:t>
            </a:r>
            <a:r>
              <a:rPr lang="fr-FR" b="1" dirty="0" err="1"/>
              <a:t>obat</a:t>
            </a:r>
            <a:r>
              <a:rPr lang="fr-FR" b="1" dirty="0"/>
              <a:t>: </a:t>
            </a:r>
            <a:r>
              <a:rPr lang="fr-FR" dirty="0" err="1"/>
              <a:t>gunakan</a:t>
            </a:r>
            <a:r>
              <a:rPr lang="fr-FR" dirty="0"/>
              <a:t> </a:t>
            </a:r>
            <a:r>
              <a:rPr lang="fr-FR" dirty="0" err="1"/>
              <a:t>perintah</a:t>
            </a:r>
            <a:r>
              <a:rPr lang="fr-FR" dirty="0"/>
              <a:t> cari </a:t>
            </a:r>
            <a:r>
              <a:rPr lang="fr-FR" dirty="0" err="1"/>
              <a:t>kode</a:t>
            </a:r>
            <a:r>
              <a:rPr lang="fr-FR" dirty="0"/>
              <a:t> </a:t>
            </a:r>
            <a:r>
              <a:rPr lang="fr-FR" dirty="0" err="1"/>
              <a:t>obat</a:t>
            </a:r>
            <a:r>
              <a:rPr lang="fr-FR" dirty="0"/>
              <a:t>: </a:t>
            </a:r>
          </a:p>
          <a:p>
            <a:r>
              <a:rPr lang="fr-FR" b="1" dirty="0"/>
              <a:t>CKO </a:t>
            </a:r>
            <a:r>
              <a:rPr lang="fr-FR" b="1" dirty="0" smtClean="0"/>
              <a:t>[nama </a:t>
            </a:r>
            <a:r>
              <a:rPr lang="fr-FR" b="1" dirty="0" err="1" smtClean="0"/>
              <a:t>obat</a:t>
            </a:r>
            <a:r>
              <a:rPr lang="fr-FR" b="1" dirty="0"/>
              <a:t>] </a:t>
            </a:r>
            <a:endParaRPr lang="en-AU" dirty="0" smtClean="0"/>
          </a:p>
          <a:p>
            <a:pPr marL="0" indent="0">
              <a:buNone/>
            </a:pPr>
            <a:r>
              <a:rPr lang="en-AU" b="1" dirty="0" err="1" smtClean="0"/>
              <a:t>Dosis</a:t>
            </a:r>
            <a:r>
              <a:rPr lang="en-AU" b="1" dirty="0" smtClean="0"/>
              <a:t>:</a:t>
            </a:r>
            <a:r>
              <a:rPr lang="id-ID" b="1" dirty="0" smtClean="0"/>
              <a:t> </a:t>
            </a:r>
            <a:r>
              <a:rPr lang="id-ID" dirty="0" smtClean="0"/>
              <a:t>hanya dituliskan angka saja tidak perlu dengan satuan, untuk pecahan gunakan titik bukan koma</a:t>
            </a:r>
            <a:endParaRPr lang="fr-FR" dirty="0"/>
          </a:p>
        </p:txBody>
      </p:sp>
    </p:spTree>
    <p:extLst>
      <p:ext uri="{BB962C8B-B14F-4D97-AF65-F5344CB8AC3E}">
        <p14:creationId xmlns:p14="http://schemas.microsoft.com/office/powerpoint/2010/main" val="3675629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143000"/>
          </a:xfrm>
        </p:spPr>
        <p:txBody>
          <a:bodyPr>
            <a:normAutofit fontScale="90000"/>
          </a:bodyPr>
          <a:lstStyle/>
          <a:p>
            <a:pPr lvl="0"/>
            <a:r>
              <a:rPr lang="fr-FR" altLang="fr-FR" b="1" dirty="0" err="1">
                <a:latin typeface="Arial" pitchFamily="34" charset="0"/>
                <a:cs typeface="Arial" pitchFamily="34" charset="0"/>
              </a:rPr>
              <a:t>Cara</a:t>
            </a:r>
            <a:r>
              <a:rPr lang="fr-FR" altLang="fr-FR" b="1" dirty="0">
                <a:latin typeface="Arial" pitchFamily="34" charset="0"/>
                <a:cs typeface="Arial" pitchFamily="34" charset="0"/>
              </a:rPr>
              <a:t> iSIKHNAS </a:t>
            </a:r>
            <a:r>
              <a:rPr lang="fr-FR" altLang="fr-FR" b="1" dirty="0" err="1">
                <a:latin typeface="Arial" pitchFamily="34" charset="0"/>
                <a:cs typeface="Arial" pitchFamily="34" charset="0"/>
              </a:rPr>
              <a:t>mengumpulkan</a:t>
            </a:r>
            <a:r>
              <a:rPr lang="fr-FR" altLang="fr-FR" b="1" dirty="0">
                <a:latin typeface="Arial" pitchFamily="34" charset="0"/>
                <a:cs typeface="Arial" pitchFamily="34" charset="0"/>
              </a:rPr>
              <a:t> data </a:t>
            </a:r>
            <a:r>
              <a:rPr lang="fr-FR" altLang="fr-FR" b="1" dirty="0" err="1">
                <a:latin typeface="Arial" pitchFamily="34" charset="0"/>
                <a:cs typeface="Arial" pitchFamily="34" charset="0"/>
              </a:rPr>
              <a:t>ini</a:t>
            </a:r>
            <a:r>
              <a:rPr lang="fr-FR" altLang="fr-FR" b="1" dirty="0">
                <a:latin typeface="Arial" pitchFamily="34" charset="0"/>
                <a:cs typeface="Arial" pitchFamily="34" charset="0"/>
              </a:rPr>
              <a:t/>
            </a:r>
            <a:br>
              <a:rPr lang="fr-FR" altLang="fr-FR" b="1" dirty="0">
                <a:latin typeface="Arial" pitchFamily="34" charset="0"/>
                <a:cs typeface="Arial" pitchFamily="34" charset="0"/>
              </a:rPr>
            </a:br>
            <a:endParaRPr lang="fr-F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64574101"/>
              </p:ext>
            </p:extLst>
          </p:nvPr>
        </p:nvGraphicFramePr>
        <p:xfrm>
          <a:off x="457200" y="1988840"/>
          <a:ext cx="8229600" cy="4053840"/>
        </p:xfrm>
        <a:graphic>
          <a:graphicData uri="http://schemas.openxmlformats.org/drawingml/2006/table">
            <a:tbl>
              <a:tblPr/>
              <a:tblGrid>
                <a:gridCol w="4906888"/>
                <a:gridCol w="3322712"/>
              </a:tblGrid>
              <a:tr h="450643">
                <a:tc>
                  <a:txBody>
                    <a:bodyPr/>
                    <a:lstStyle/>
                    <a:p>
                      <a:r>
                        <a:rPr lang="fr-FR" sz="2800" b="1" dirty="0"/>
                        <a:t>Data yang </a:t>
                      </a:r>
                      <a:r>
                        <a:rPr lang="fr-FR" sz="2800" b="1" dirty="0" err="1"/>
                        <a:t>dihasilkan</a:t>
                      </a:r>
                      <a:r>
                        <a:rPr lang="fr-FR" sz="2800" b="1" dirty="0"/>
                        <a:t> </a:t>
                      </a:r>
                      <a:r>
                        <a:rPr lang="fr-FR" sz="2800" b="1" dirty="0" err="1"/>
                        <a:t>dalam</a:t>
                      </a:r>
                      <a:r>
                        <a:rPr lang="fr-FR" sz="2800" b="1" dirty="0"/>
                        <a:t> </a:t>
                      </a:r>
                      <a:r>
                        <a:rPr lang="fr-FR" sz="2800" b="1" dirty="0" err="1"/>
                        <a:t>suatu</a:t>
                      </a:r>
                      <a:r>
                        <a:rPr lang="fr-FR" sz="2800" b="1" dirty="0"/>
                        <a:t> </a:t>
                      </a:r>
                      <a:r>
                        <a:rPr lang="fr-FR" sz="2800" b="1" dirty="0" err="1"/>
                        <a:t>respons</a:t>
                      </a:r>
                      <a:r>
                        <a:rPr lang="fr-FR" sz="2800" b="1" dirty="0"/>
                        <a:t> </a:t>
                      </a:r>
                    </a:p>
                  </a:txBody>
                  <a:tcPr anchor="ctr">
                    <a:lnL>
                      <a:noFill/>
                    </a:lnL>
                    <a:lnR>
                      <a:noFill/>
                    </a:lnR>
                    <a:lnT>
                      <a:noFill/>
                    </a:lnT>
                    <a:lnB>
                      <a:noFill/>
                    </a:lnB>
                    <a:solidFill>
                      <a:schemeClr val="bg2"/>
                    </a:solidFill>
                  </a:tcPr>
                </a:tc>
                <a:tc>
                  <a:txBody>
                    <a:bodyPr/>
                    <a:lstStyle/>
                    <a:p>
                      <a:r>
                        <a:rPr lang="fr-FR" sz="2800" b="1" dirty="0" err="1" smtClean="0"/>
                        <a:t>Kode</a:t>
                      </a:r>
                      <a:r>
                        <a:rPr lang="fr-FR" sz="2800" b="1" dirty="0" smtClean="0"/>
                        <a:t> </a:t>
                      </a:r>
                      <a:r>
                        <a:rPr lang="fr-FR" sz="2800" b="1" dirty="0"/>
                        <a:t>SMS iSIKHNAS </a:t>
                      </a:r>
                    </a:p>
                  </a:txBody>
                  <a:tcPr anchor="ctr">
                    <a:lnL>
                      <a:noFill/>
                    </a:lnL>
                    <a:lnR>
                      <a:noFill/>
                    </a:lnR>
                    <a:lnT>
                      <a:noFill/>
                    </a:lnT>
                    <a:lnB>
                      <a:noFill/>
                    </a:lnB>
                    <a:solidFill>
                      <a:schemeClr val="bg2"/>
                    </a:solidFill>
                  </a:tcPr>
                </a:tc>
              </a:tr>
              <a:tr h="450643">
                <a:tc>
                  <a:txBody>
                    <a:bodyPr/>
                    <a:lstStyle/>
                    <a:p>
                      <a:r>
                        <a:rPr lang="fr-FR" sz="2800" dirty="0" err="1"/>
                        <a:t>Pengobatan</a:t>
                      </a:r>
                      <a:r>
                        <a:rPr lang="fr-FR" sz="2800" dirty="0"/>
                        <a:t> </a:t>
                      </a:r>
                    </a:p>
                  </a:txBody>
                  <a:tcPr anchor="ctr">
                    <a:lnL>
                      <a:noFill/>
                    </a:lnL>
                    <a:lnR>
                      <a:noFill/>
                    </a:lnR>
                    <a:lnT>
                      <a:noFill/>
                    </a:lnT>
                    <a:lnB>
                      <a:noFill/>
                    </a:lnB>
                  </a:tcPr>
                </a:tc>
                <a:tc>
                  <a:txBody>
                    <a:bodyPr/>
                    <a:lstStyle/>
                    <a:p>
                      <a:r>
                        <a:rPr lang="fr-FR" sz="2800" dirty="0"/>
                        <a:t>OB </a:t>
                      </a:r>
                    </a:p>
                  </a:txBody>
                  <a:tcPr anchor="ctr">
                    <a:lnL>
                      <a:noFill/>
                    </a:lnL>
                    <a:lnR>
                      <a:noFill/>
                    </a:lnR>
                    <a:lnT>
                      <a:noFill/>
                    </a:lnT>
                    <a:lnB>
                      <a:noFill/>
                    </a:lnB>
                  </a:tcPr>
                </a:tc>
              </a:tr>
              <a:tr h="450643">
                <a:tc>
                  <a:txBody>
                    <a:bodyPr/>
                    <a:lstStyle/>
                    <a:p>
                      <a:r>
                        <a:rPr lang="fr-FR" sz="2800"/>
                        <a:t>Culling/pemusnahan ternak </a:t>
                      </a:r>
                    </a:p>
                  </a:txBody>
                  <a:tcPr anchor="ctr">
                    <a:lnL>
                      <a:noFill/>
                    </a:lnL>
                    <a:lnR>
                      <a:noFill/>
                    </a:lnR>
                    <a:lnT>
                      <a:noFill/>
                    </a:lnT>
                    <a:lnB>
                      <a:noFill/>
                    </a:lnB>
                  </a:tcPr>
                </a:tc>
                <a:tc>
                  <a:txBody>
                    <a:bodyPr/>
                    <a:lstStyle/>
                    <a:p>
                      <a:r>
                        <a:rPr lang="fr-FR" sz="2800"/>
                        <a:t>CUL </a:t>
                      </a:r>
                    </a:p>
                  </a:txBody>
                  <a:tcPr anchor="ctr">
                    <a:lnL>
                      <a:noFill/>
                    </a:lnL>
                    <a:lnR>
                      <a:noFill/>
                    </a:lnR>
                    <a:lnT>
                      <a:noFill/>
                    </a:lnT>
                    <a:lnB>
                      <a:noFill/>
                    </a:lnB>
                  </a:tcPr>
                </a:tc>
              </a:tr>
              <a:tr h="450643">
                <a:tc>
                  <a:txBody>
                    <a:bodyPr/>
                    <a:lstStyle/>
                    <a:p>
                      <a:r>
                        <a:rPr lang="fr-FR" sz="2800"/>
                        <a:t>Vaksinasi </a:t>
                      </a:r>
                    </a:p>
                  </a:txBody>
                  <a:tcPr anchor="ctr">
                    <a:lnL>
                      <a:noFill/>
                    </a:lnL>
                    <a:lnR>
                      <a:noFill/>
                    </a:lnR>
                    <a:lnT>
                      <a:noFill/>
                    </a:lnT>
                    <a:lnB>
                      <a:noFill/>
                    </a:lnB>
                  </a:tcPr>
                </a:tc>
                <a:tc>
                  <a:txBody>
                    <a:bodyPr/>
                    <a:lstStyle/>
                    <a:p>
                      <a:r>
                        <a:rPr lang="fr-FR" sz="2800"/>
                        <a:t>VAK </a:t>
                      </a:r>
                    </a:p>
                  </a:txBody>
                  <a:tcPr anchor="ctr">
                    <a:lnL>
                      <a:noFill/>
                    </a:lnL>
                    <a:lnR>
                      <a:noFill/>
                    </a:lnR>
                    <a:lnT>
                      <a:noFill/>
                    </a:lnT>
                    <a:lnB>
                      <a:noFill/>
                    </a:lnB>
                  </a:tcPr>
                </a:tc>
              </a:tr>
              <a:tr h="450643">
                <a:tc>
                  <a:txBody>
                    <a:bodyPr/>
                    <a:lstStyle/>
                    <a:p>
                      <a:r>
                        <a:rPr lang="fr-FR" sz="2800"/>
                        <a:t>Surveilans lapangan </a:t>
                      </a:r>
                    </a:p>
                  </a:txBody>
                  <a:tcPr anchor="ctr">
                    <a:lnL>
                      <a:noFill/>
                    </a:lnL>
                    <a:lnR>
                      <a:noFill/>
                    </a:lnR>
                    <a:lnT>
                      <a:noFill/>
                    </a:lnT>
                    <a:lnB>
                      <a:noFill/>
                    </a:lnB>
                  </a:tcPr>
                </a:tc>
                <a:tc>
                  <a:txBody>
                    <a:bodyPr/>
                    <a:lstStyle/>
                    <a:p>
                      <a:r>
                        <a:rPr lang="fr-FR" sz="2800"/>
                        <a:t>SLAP </a:t>
                      </a:r>
                    </a:p>
                  </a:txBody>
                  <a:tcPr anchor="ctr">
                    <a:lnL>
                      <a:noFill/>
                    </a:lnL>
                    <a:lnR>
                      <a:noFill/>
                    </a:lnR>
                    <a:lnT>
                      <a:noFill/>
                    </a:lnT>
                    <a:lnB>
                      <a:noFill/>
                    </a:lnB>
                  </a:tcPr>
                </a:tc>
              </a:tr>
              <a:tr h="450643">
                <a:tc>
                  <a:txBody>
                    <a:bodyPr/>
                    <a:lstStyle/>
                    <a:p>
                      <a:r>
                        <a:rPr lang="fr-FR" sz="2800"/>
                        <a:t>Surveilans laboratorium </a:t>
                      </a:r>
                    </a:p>
                  </a:txBody>
                  <a:tcPr anchor="ctr">
                    <a:lnL>
                      <a:noFill/>
                    </a:lnL>
                    <a:lnR>
                      <a:noFill/>
                    </a:lnR>
                    <a:lnT>
                      <a:noFill/>
                    </a:lnT>
                    <a:lnB>
                      <a:noFill/>
                    </a:lnB>
                  </a:tcPr>
                </a:tc>
                <a:tc>
                  <a:txBody>
                    <a:bodyPr/>
                    <a:lstStyle/>
                    <a:p>
                      <a:r>
                        <a:rPr lang="fr-FR" sz="2800"/>
                        <a:t>SLAB </a:t>
                      </a:r>
                    </a:p>
                  </a:txBody>
                  <a:tcPr anchor="ctr">
                    <a:lnL>
                      <a:noFill/>
                    </a:lnL>
                    <a:lnR>
                      <a:noFill/>
                    </a:lnR>
                    <a:lnT>
                      <a:noFill/>
                    </a:lnT>
                    <a:lnB>
                      <a:noFill/>
                    </a:lnB>
                  </a:tcPr>
                </a:tc>
              </a:tr>
              <a:tr h="450643">
                <a:tc>
                  <a:txBody>
                    <a:bodyPr/>
                    <a:lstStyle/>
                    <a:p>
                      <a:r>
                        <a:rPr lang="fr-FR" sz="2800"/>
                        <a:t>Tindakan lain </a:t>
                      </a:r>
                    </a:p>
                  </a:txBody>
                  <a:tcPr anchor="ctr">
                    <a:lnL>
                      <a:noFill/>
                    </a:lnL>
                    <a:lnR>
                      <a:noFill/>
                    </a:lnR>
                    <a:lnT>
                      <a:noFill/>
                    </a:lnT>
                    <a:lnB>
                      <a:noFill/>
                    </a:lnB>
                  </a:tcPr>
                </a:tc>
                <a:tc>
                  <a:txBody>
                    <a:bodyPr/>
                    <a:lstStyle/>
                    <a:p>
                      <a:r>
                        <a:rPr lang="fr-FR" sz="2800" dirty="0"/>
                        <a:t>TL </a:t>
                      </a: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34713258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Contoh</a:t>
            </a:r>
            <a:endParaRPr lang="fr-FR" dirty="0"/>
          </a:p>
        </p:txBody>
      </p:sp>
      <p:sp>
        <p:nvSpPr>
          <p:cNvPr id="3" name="Content Placeholder 2"/>
          <p:cNvSpPr>
            <a:spLocks noGrp="1"/>
          </p:cNvSpPr>
          <p:nvPr>
            <p:ph idx="1"/>
          </p:nvPr>
        </p:nvSpPr>
        <p:spPr/>
        <p:txBody>
          <a:bodyPr/>
          <a:lstStyle/>
          <a:p>
            <a:r>
              <a:rPr lang="fr-FR" b="1" dirty="0"/>
              <a:t>OB [ID </a:t>
            </a:r>
            <a:r>
              <a:rPr lang="fr-FR" b="1" dirty="0" err="1"/>
              <a:t>kasus</a:t>
            </a:r>
            <a:r>
              <a:rPr lang="fr-FR" b="1" dirty="0"/>
              <a:t>] ([</a:t>
            </a:r>
            <a:r>
              <a:rPr lang="fr-FR" b="1" dirty="0" err="1"/>
              <a:t>kode</a:t>
            </a:r>
            <a:r>
              <a:rPr lang="fr-FR" b="1" dirty="0"/>
              <a:t> </a:t>
            </a:r>
            <a:r>
              <a:rPr lang="fr-FR" b="1" dirty="0" err="1"/>
              <a:t>obat</a:t>
            </a:r>
            <a:r>
              <a:rPr lang="fr-FR" b="1" dirty="0"/>
              <a:t>] [</a:t>
            </a:r>
            <a:r>
              <a:rPr lang="fr-FR" b="1" dirty="0" err="1"/>
              <a:t>dosis</a:t>
            </a:r>
            <a:r>
              <a:rPr lang="fr-FR" b="1" dirty="0"/>
              <a:t>] [</a:t>
            </a:r>
            <a:r>
              <a:rPr lang="fr-FR" b="1" dirty="0" err="1"/>
              <a:t>jumlah</a:t>
            </a:r>
            <a:r>
              <a:rPr lang="fr-FR" b="1" dirty="0"/>
              <a:t> </a:t>
            </a:r>
            <a:r>
              <a:rPr lang="fr-FR" b="1" dirty="0" err="1"/>
              <a:t>hewan</a:t>
            </a:r>
            <a:r>
              <a:rPr lang="fr-FR" b="1" dirty="0"/>
              <a:t>]...) </a:t>
            </a:r>
          </a:p>
          <a:p>
            <a:endParaRPr lang="fr-FR" dirty="0"/>
          </a:p>
          <a:p>
            <a:r>
              <a:rPr lang="fr-FR" b="1" dirty="0" smtClean="0"/>
              <a:t>OB </a:t>
            </a:r>
            <a:r>
              <a:rPr lang="fr-FR" b="1" dirty="0"/>
              <a:t>2238 O232 5 4 </a:t>
            </a:r>
            <a:endParaRPr lang="fr-FR" b="1" dirty="0" smtClean="0"/>
          </a:p>
          <a:p>
            <a:endParaRPr lang="fr-FR" b="1" dirty="0"/>
          </a:p>
          <a:p>
            <a:r>
              <a:rPr lang="fr-FR" b="1" dirty="0" smtClean="0"/>
              <a:t>[</a:t>
            </a:r>
            <a:r>
              <a:rPr lang="fr-FR" b="1" dirty="0"/>
              <a:t>iSIKHNAS] </a:t>
            </a:r>
            <a:r>
              <a:rPr lang="fr-FR" b="1" dirty="0" err="1"/>
              <a:t>Terima</a:t>
            </a:r>
            <a:r>
              <a:rPr lang="fr-FR" b="1" dirty="0"/>
              <a:t> </a:t>
            </a:r>
            <a:r>
              <a:rPr lang="fr-FR" b="1" dirty="0" err="1"/>
              <a:t>kasih</a:t>
            </a:r>
            <a:r>
              <a:rPr lang="fr-FR" b="1" dirty="0"/>
              <a:t>. ID </a:t>
            </a:r>
            <a:r>
              <a:rPr lang="fr-FR" b="1" dirty="0" err="1"/>
              <a:t>kasus</a:t>
            </a:r>
            <a:r>
              <a:rPr lang="fr-FR" b="1" dirty="0"/>
              <a:t> 2238. </a:t>
            </a:r>
            <a:r>
              <a:rPr lang="fr-FR" b="1" dirty="0" err="1"/>
              <a:t>Laporan</a:t>
            </a:r>
            <a:r>
              <a:rPr lang="fr-FR" b="1" dirty="0"/>
              <a:t> </a:t>
            </a:r>
            <a:r>
              <a:rPr lang="fr-FR" b="1" dirty="0" err="1"/>
              <a:t>pengobatan</a:t>
            </a:r>
            <a:r>
              <a:rPr lang="fr-FR" b="1" dirty="0"/>
              <a:t> </a:t>
            </a:r>
            <a:r>
              <a:rPr lang="fr-FR" b="1" dirty="0" err="1"/>
              <a:t>pada</a:t>
            </a:r>
            <a:r>
              <a:rPr lang="fr-FR" b="1" dirty="0"/>
              <a:t> 4 </a:t>
            </a:r>
            <a:r>
              <a:rPr lang="fr-FR" b="1" dirty="0" err="1"/>
              <a:t>ekor</a:t>
            </a:r>
            <a:r>
              <a:rPr lang="fr-FR" b="1" dirty="0"/>
              <a:t> </a:t>
            </a:r>
            <a:r>
              <a:rPr lang="fr-FR" b="1" dirty="0" err="1"/>
              <a:t>hewan</a:t>
            </a:r>
            <a:r>
              <a:rPr lang="fr-FR" b="1" dirty="0"/>
              <a:t> </a:t>
            </a:r>
            <a:r>
              <a:rPr lang="fr-FR" b="1" dirty="0" err="1"/>
              <a:t>dengan</a:t>
            </a:r>
            <a:r>
              <a:rPr lang="fr-FR" b="1" dirty="0"/>
              <a:t> COCCIVAC-B 5.0 ml per </a:t>
            </a:r>
            <a:r>
              <a:rPr lang="fr-FR" b="1" dirty="0" err="1"/>
              <a:t>ekor</a:t>
            </a:r>
            <a:r>
              <a:rPr lang="fr-FR" b="1" dirty="0"/>
              <a:t> </a:t>
            </a:r>
          </a:p>
          <a:p>
            <a:endParaRPr lang="fr-FR" dirty="0"/>
          </a:p>
        </p:txBody>
      </p:sp>
    </p:spTree>
    <p:extLst>
      <p:ext uri="{BB962C8B-B14F-4D97-AF65-F5344CB8AC3E}">
        <p14:creationId xmlns:p14="http://schemas.microsoft.com/office/powerpoint/2010/main" val="3941053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1325562"/>
          </a:xfrm>
        </p:spPr>
        <p:txBody>
          <a:bodyPr>
            <a:normAutofit fontScale="90000"/>
          </a:bodyPr>
          <a:lstStyle/>
          <a:p>
            <a:r>
              <a:rPr lang="fr-FR" b="1" dirty="0" err="1"/>
              <a:t>Rangkuman</a:t>
            </a:r>
            <a:r>
              <a:rPr lang="fr-FR" b="1" dirty="0"/>
              <a:t>: </a:t>
            </a:r>
            <a:r>
              <a:rPr lang="fr-FR" b="1" dirty="0" err="1"/>
              <a:t>Pesan-pesan</a:t>
            </a:r>
            <a:r>
              <a:rPr lang="fr-FR" b="1" dirty="0"/>
              <a:t> yang </a:t>
            </a:r>
            <a:r>
              <a:rPr lang="fr-FR" b="1" dirty="0" err="1"/>
              <a:t>digunakan</a:t>
            </a:r>
            <a:r>
              <a:rPr lang="fr-FR" b="1" dirty="0"/>
              <a:t> </a:t>
            </a:r>
            <a:r>
              <a:rPr lang="fr-FR" b="1" dirty="0" err="1"/>
              <a:t>dalam</a:t>
            </a:r>
            <a:r>
              <a:rPr lang="fr-FR" b="1" dirty="0"/>
              <a:t> </a:t>
            </a:r>
            <a:r>
              <a:rPr lang="fr-FR" b="1" dirty="0" err="1"/>
              <a:t>suatu</a:t>
            </a:r>
            <a:r>
              <a:rPr lang="fr-FR" b="1" dirty="0"/>
              <a:t> </a:t>
            </a:r>
            <a:r>
              <a:rPr lang="fr-FR" b="1" dirty="0" err="1"/>
              <a:t>respons</a:t>
            </a:r>
            <a:r>
              <a:rPr lang="fr-FR" b="1" dirty="0"/>
              <a:t> </a:t>
            </a:r>
            <a:r>
              <a:rPr lang="fr-FR" b="1" dirty="0" err="1"/>
              <a:t>penyakit</a:t>
            </a:r>
            <a:r>
              <a:rPr lang="fr-FR" b="1" dirty="0"/>
              <a:t> </a:t>
            </a:r>
            <a:r>
              <a:rPr lang="fr-FR" b="1" dirty="0" err="1"/>
              <a:t>penting</a:t>
            </a:r>
            <a:r>
              <a:rPr lang="fr-FR" b="1" dirty="0"/>
              <a:t/>
            </a:r>
            <a:br>
              <a:rPr lang="fr-FR" b="1" dirty="0"/>
            </a:br>
            <a:endParaRPr lang="fr-FR" dirty="0"/>
          </a:p>
        </p:txBody>
      </p:sp>
      <p:sp>
        <p:nvSpPr>
          <p:cNvPr id="3" name="Content Placeholder 2"/>
          <p:cNvSpPr>
            <a:spLocks noGrp="1"/>
          </p:cNvSpPr>
          <p:nvPr>
            <p:ph idx="1"/>
          </p:nvPr>
        </p:nvSpPr>
        <p:spPr>
          <a:xfrm>
            <a:off x="457200" y="2204864"/>
            <a:ext cx="8229600" cy="4525963"/>
          </a:xfrm>
        </p:spPr>
        <p:txBody>
          <a:bodyPr>
            <a:normAutofit/>
          </a:bodyPr>
          <a:lstStyle/>
          <a:p>
            <a:r>
              <a:rPr lang="fr-FR" dirty="0" smtClean="0">
                <a:hlinkClick r:id="rId2" tooltip="Operational instructions:CUL"/>
              </a:rPr>
              <a:t>CUL</a:t>
            </a:r>
            <a:r>
              <a:rPr lang="fr-FR" dirty="0">
                <a:hlinkClick r:id="rId2" tooltip="Operational instructions:CUL"/>
              </a:rPr>
              <a:t>: </a:t>
            </a:r>
            <a:r>
              <a:rPr lang="fr-FR" dirty="0" err="1">
                <a:hlinkClick r:id="rId2" tooltip="Operational instructions:CUL"/>
              </a:rPr>
              <a:t>Culling</a:t>
            </a:r>
            <a:r>
              <a:rPr lang="fr-FR" dirty="0">
                <a:hlinkClick r:id="rId2" tooltip="Operational instructions:CUL"/>
              </a:rPr>
              <a:t>/</a:t>
            </a:r>
            <a:r>
              <a:rPr lang="fr-FR" dirty="0" err="1">
                <a:hlinkClick r:id="rId2" tooltip="Operational instructions:CUL"/>
              </a:rPr>
              <a:t>Pemusnahan</a:t>
            </a:r>
            <a:r>
              <a:rPr lang="fr-FR" dirty="0"/>
              <a:t> </a:t>
            </a:r>
          </a:p>
          <a:p>
            <a:r>
              <a:rPr lang="fr-FR" dirty="0">
                <a:hlinkClick r:id="rId3" tooltip="Operational instructions:SLAB"/>
              </a:rPr>
              <a:t>SLABː </a:t>
            </a:r>
            <a:r>
              <a:rPr lang="fr-FR" dirty="0" err="1">
                <a:hlinkClick r:id="rId3" tooltip="Operational instructions:SLAB"/>
              </a:rPr>
              <a:t>Surveilans</a:t>
            </a:r>
            <a:r>
              <a:rPr lang="fr-FR" dirty="0">
                <a:hlinkClick r:id="rId3" tooltip="Operational instructions:SLAB"/>
              </a:rPr>
              <a:t> </a:t>
            </a:r>
            <a:r>
              <a:rPr lang="fr-FR" dirty="0" err="1">
                <a:hlinkClick r:id="rId3" tooltip="Operational instructions:SLAB"/>
              </a:rPr>
              <a:t>Laboratorium</a:t>
            </a:r>
            <a:r>
              <a:rPr lang="fr-FR" dirty="0"/>
              <a:t> </a:t>
            </a:r>
          </a:p>
          <a:p>
            <a:r>
              <a:rPr lang="fr-FR" dirty="0">
                <a:hlinkClick r:id="rId4" tooltip="Operational instructions:SLAP (page does not exist)"/>
              </a:rPr>
              <a:t>SLAPː </a:t>
            </a:r>
            <a:r>
              <a:rPr lang="fr-FR" dirty="0" err="1">
                <a:hlinkClick r:id="rId4" tooltip="Operational instructions:SLAP (page does not exist)"/>
              </a:rPr>
              <a:t>Surveilans</a:t>
            </a:r>
            <a:r>
              <a:rPr lang="fr-FR" dirty="0">
                <a:hlinkClick r:id="rId4" tooltip="Operational instructions:SLAP (page does not exist)"/>
              </a:rPr>
              <a:t> </a:t>
            </a:r>
            <a:r>
              <a:rPr lang="fr-FR" dirty="0" err="1">
                <a:hlinkClick r:id="rId4" tooltip="Operational instructions:SLAP (page does not exist)"/>
              </a:rPr>
              <a:t>Lapangan</a:t>
            </a:r>
            <a:r>
              <a:rPr lang="fr-FR" dirty="0"/>
              <a:t> </a:t>
            </a:r>
          </a:p>
          <a:p>
            <a:r>
              <a:rPr lang="fr-FR" dirty="0">
                <a:hlinkClick r:id="rId5" tooltip="Operational instructions:VAK"/>
              </a:rPr>
              <a:t>VAK: </a:t>
            </a:r>
            <a:r>
              <a:rPr lang="fr-FR" dirty="0" err="1">
                <a:hlinkClick r:id="rId5" tooltip="Operational instructions:VAK"/>
              </a:rPr>
              <a:t>Vaksinasi</a:t>
            </a:r>
            <a:r>
              <a:rPr lang="fr-FR" dirty="0"/>
              <a:t> </a:t>
            </a:r>
          </a:p>
          <a:p>
            <a:r>
              <a:rPr lang="fr-FR" dirty="0">
                <a:hlinkClick r:id="rId6" tooltip="Operational instructions:OB"/>
              </a:rPr>
              <a:t>OB: </a:t>
            </a:r>
            <a:r>
              <a:rPr lang="fr-FR" dirty="0" err="1">
                <a:hlinkClick r:id="rId6" tooltip="Operational instructions:OB"/>
              </a:rPr>
              <a:t>Pengobatan</a:t>
            </a:r>
            <a:r>
              <a:rPr lang="fr-FR" dirty="0"/>
              <a:t> </a:t>
            </a:r>
          </a:p>
          <a:p>
            <a:r>
              <a:rPr lang="fr-FR" dirty="0">
                <a:hlinkClick r:id="rId7" tooltip="Operational instructions:TL (page does not exist)"/>
              </a:rPr>
              <a:t>TL: </a:t>
            </a:r>
            <a:r>
              <a:rPr lang="fr-FR" dirty="0" err="1">
                <a:hlinkClick r:id="rId7" tooltip="Operational instructions:TL (page does not exist)"/>
              </a:rPr>
              <a:t>Tindakan</a:t>
            </a:r>
            <a:r>
              <a:rPr lang="fr-FR" dirty="0">
                <a:hlinkClick r:id="rId7" tooltip="Operational instructions:TL (page does not exist)"/>
              </a:rPr>
              <a:t> </a:t>
            </a:r>
            <a:r>
              <a:rPr lang="fr-FR" dirty="0" err="1">
                <a:hlinkClick r:id="rId7" tooltip="Operational instructions:TL (page does not exist)"/>
              </a:rPr>
              <a:t>Lain</a:t>
            </a:r>
            <a:r>
              <a:rPr lang="fr-FR" dirty="0"/>
              <a:t> </a:t>
            </a:r>
          </a:p>
          <a:p>
            <a:endParaRPr lang="fr-FR" dirty="0"/>
          </a:p>
        </p:txBody>
      </p:sp>
    </p:spTree>
    <p:extLst>
      <p:ext uri="{BB962C8B-B14F-4D97-AF65-F5344CB8AC3E}">
        <p14:creationId xmlns:p14="http://schemas.microsoft.com/office/powerpoint/2010/main" val="3922142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b="1" dirty="0" err="1"/>
              <a:t>Formulir</a:t>
            </a:r>
            <a:r>
              <a:rPr lang="fr-FR" b="1" dirty="0"/>
              <a:t> 2 - </a:t>
            </a:r>
            <a:r>
              <a:rPr lang="fr-FR" b="1" dirty="0" err="1" smtClean="0"/>
              <a:t>Respons</a:t>
            </a:r>
            <a:endParaRPr lang="fr-FR" dirty="0"/>
          </a:p>
        </p:txBody>
      </p:sp>
      <p:sp>
        <p:nvSpPr>
          <p:cNvPr id="3" name="Content Placeholder 2"/>
          <p:cNvSpPr>
            <a:spLocks noGrp="1"/>
          </p:cNvSpPr>
          <p:nvPr>
            <p:ph idx="1"/>
          </p:nvPr>
        </p:nvSpPr>
        <p:spPr/>
        <p:txBody>
          <a:bodyPr>
            <a:normAutofit/>
          </a:bodyPr>
          <a:lstStyle/>
          <a:p>
            <a:pPr marL="0" indent="0">
              <a:buNone/>
            </a:pPr>
            <a:r>
              <a:rPr lang="fr-FR" dirty="0" err="1" smtClean="0"/>
              <a:t>Panduan</a:t>
            </a:r>
            <a:r>
              <a:rPr lang="fr-FR" dirty="0" smtClean="0"/>
              <a:t> </a:t>
            </a:r>
            <a:r>
              <a:rPr lang="fr-FR" dirty="0" err="1"/>
              <a:t>ini</a:t>
            </a:r>
            <a:r>
              <a:rPr lang="fr-FR" dirty="0"/>
              <a:t> </a:t>
            </a:r>
            <a:r>
              <a:rPr lang="fr-FR" dirty="0" err="1"/>
              <a:t>dibuat</a:t>
            </a:r>
            <a:r>
              <a:rPr lang="fr-FR" dirty="0"/>
              <a:t> </a:t>
            </a:r>
            <a:r>
              <a:rPr lang="fr-FR" dirty="0" err="1"/>
              <a:t>untuk</a:t>
            </a:r>
            <a:r>
              <a:rPr lang="fr-FR" dirty="0"/>
              <a:t> </a:t>
            </a:r>
            <a:r>
              <a:rPr lang="fr-FR" dirty="0" err="1"/>
              <a:t>membantu</a:t>
            </a:r>
            <a:r>
              <a:rPr lang="fr-FR" dirty="0"/>
              <a:t> </a:t>
            </a:r>
            <a:r>
              <a:rPr lang="fr-FR" dirty="0" err="1"/>
              <a:t>dalam</a:t>
            </a:r>
            <a:r>
              <a:rPr lang="fr-FR" dirty="0"/>
              <a:t> </a:t>
            </a:r>
            <a:r>
              <a:rPr lang="fr-FR" dirty="0" err="1"/>
              <a:t>pelaporan</a:t>
            </a:r>
            <a:r>
              <a:rPr lang="fr-FR" dirty="0"/>
              <a:t> </a:t>
            </a:r>
            <a:r>
              <a:rPr lang="fr-FR" dirty="0" err="1"/>
              <a:t>respons</a:t>
            </a:r>
            <a:r>
              <a:rPr lang="fr-FR" dirty="0"/>
              <a:t> </a:t>
            </a:r>
            <a:r>
              <a:rPr lang="fr-FR" dirty="0" err="1"/>
              <a:t>penyakit</a:t>
            </a:r>
            <a:r>
              <a:rPr lang="fr-FR" dirty="0"/>
              <a:t> </a:t>
            </a:r>
            <a:r>
              <a:rPr lang="fr-FR" dirty="0" err="1"/>
              <a:t>hewan</a:t>
            </a:r>
            <a:r>
              <a:rPr lang="fr-FR" dirty="0"/>
              <a:t> </a:t>
            </a:r>
            <a:r>
              <a:rPr lang="fr-FR" dirty="0" smtClean="0"/>
              <a:t>p</a:t>
            </a:r>
            <a:r>
              <a:rPr lang="id-ID" dirty="0" smtClean="0"/>
              <a:t>enting</a:t>
            </a:r>
            <a:r>
              <a:rPr lang="fr-FR" dirty="0" smtClean="0"/>
              <a:t> </a:t>
            </a:r>
            <a:r>
              <a:rPr lang="fr-FR" dirty="0" err="1"/>
              <a:t>melalui</a:t>
            </a:r>
            <a:r>
              <a:rPr lang="fr-FR" dirty="0"/>
              <a:t> SMS. </a:t>
            </a:r>
            <a:r>
              <a:rPr lang="fr-FR" dirty="0" err="1"/>
              <a:t>Kegiatan</a:t>
            </a:r>
            <a:r>
              <a:rPr lang="fr-FR" dirty="0"/>
              <a:t> </a:t>
            </a:r>
            <a:r>
              <a:rPr lang="fr-FR" dirty="0" err="1"/>
              <a:t>respons</a:t>
            </a:r>
            <a:r>
              <a:rPr lang="fr-FR" dirty="0"/>
              <a:t> yang </a:t>
            </a:r>
            <a:r>
              <a:rPr lang="fr-FR" dirty="0" err="1"/>
              <a:t>diperlukan</a:t>
            </a:r>
            <a:r>
              <a:rPr lang="fr-FR" dirty="0"/>
              <a:t> </a:t>
            </a:r>
            <a:r>
              <a:rPr lang="fr-FR" dirty="0" err="1"/>
              <a:t>untuk</a:t>
            </a:r>
            <a:r>
              <a:rPr lang="fr-FR" dirty="0"/>
              <a:t> </a:t>
            </a:r>
            <a:r>
              <a:rPr lang="fr-FR" dirty="0" err="1"/>
              <a:t>penanganan</a:t>
            </a:r>
            <a:r>
              <a:rPr lang="fr-FR" dirty="0"/>
              <a:t> </a:t>
            </a:r>
            <a:r>
              <a:rPr lang="fr-FR" dirty="0" err="1"/>
              <a:t>penyakit</a:t>
            </a:r>
            <a:r>
              <a:rPr lang="fr-FR" dirty="0"/>
              <a:t> bisa </a:t>
            </a:r>
            <a:r>
              <a:rPr lang="fr-FR" dirty="0" err="1"/>
              <a:t>jadi</a:t>
            </a:r>
            <a:r>
              <a:rPr lang="fr-FR" dirty="0"/>
              <a:t> </a:t>
            </a:r>
            <a:r>
              <a:rPr lang="fr-FR" dirty="0" err="1"/>
              <a:t>berbeda</a:t>
            </a:r>
            <a:r>
              <a:rPr lang="fr-FR" dirty="0"/>
              <a:t> </a:t>
            </a:r>
            <a:r>
              <a:rPr lang="fr-FR" dirty="0" err="1"/>
              <a:t>antara</a:t>
            </a:r>
            <a:r>
              <a:rPr lang="fr-FR" dirty="0"/>
              <a:t> </a:t>
            </a:r>
            <a:r>
              <a:rPr lang="fr-FR" dirty="0" err="1"/>
              <a:t>satu</a:t>
            </a:r>
            <a:r>
              <a:rPr lang="fr-FR" dirty="0"/>
              <a:t> </a:t>
            </a:r>
            <a:r>
              <a:rPr lang="fr-FR" dirty="0" err="1"/>
              <a:t>penyakit</a:t>
            </a:r>
            <a:r>
              <a:rPr lang="fr-FR" dirty="0"/>
              <a:t> dan </a:t>
            </a:r>
            <a:r>
              <a:rPr lang="fr-FR" dirty="0" err="1"/>
              <a:t>penyakit</a:t>
            </a:r>
            <a:r>
              <a:rPr lang="fr-FR" dirty="0"/>
              <a:t> yang </a:t>
            </a:r>
            <a:r>
              <a:rPr lang="fr-FR" dirty="0" err="1"/>
              <a:t>lainnya</a:t>
            </a:r>
            <a:r>
              <a:rPr lang="fr-FR" dirty="0"/>
              <a:t>, </a:t>
            </a:r>
            <a:r>
              <a:rPr lang="fr-FR" dirty="0" err="1"/>
              <a:t>sehingga</a:t>
            </a:r>
            <a:r>
              <a:rPr lang="fr-FR" dirty="0"/>
              <a:t> </a:t>
            </a:r>
            <a:r>
              <a:rPr lang="fr-FR" dirty="0" err="1"/>
              <a:t>mungkin</a:t>
            </a:r>
            <a:r>
              <a:rPr lang="fr-FR" dirty="0"/>
              <a:t> </a:t>
            </a:r>
            <a:r>
              <a:rPr lang="fr-FR" dirty="0" err="1"/>
              <a:t>tidak</a:t>
            </a:r>
            <a:r>
              <a:rPr lang="fr-FR" dirty="0"/>
              <a:t> </a:t>
            </a:r>
            <a:r>
              <a:rPr lang="fr-FR" dirty="0" err="1"/>
              <a:t>semua</a:t>
            </a:r>
            <a:r>
              <a:rPr lang="fr-FR" dirty="0"/>
              <a:t> </a:t>
            </a:r>
            <a:r>
              <a:rPr lang="fr-FR" dirty="0" err="1"/>
              <a:t>kegiatan</a:t>
            </a:r>
            <a:r>
              <a:rPr lang="fr-FR" dirty="0"/>
              <a:t> yang </a:t>
            </a:r>
            <a:r>
              <a:rPr lang="fr-FR" dirty="0" err="1"/>
              <a:t>tercantum</a:t>
            </a:r>
            <a:r>
              <a:rPr lang="fr-FR" dirty="0"/>
              <a:t> </a:t>
            </a:r>
            <a:r>
              <a:rPr lang="id-ID" dirty="0" smtClean="0"/>
              <a:t>di slide sebelumnya </a:t>
            </a:r>
            <a:r>
              <a:rPr lang="fr-FR" dirty="0" err="1" smtClean="0"/>
              <a:t>perlu</a:t>
            </a:r>
            <a:r>
              <a:rPr lang="fr-FR" dirty="0" smtClean="0"/>
              <a:t> </a:t>
            </a:r>
            <a:r>
              <a:rPr lang="fr-FR" dirty="0" err="1"/>
              <a:t>dilakukan</a:t>
            </a:r>
            <a:r>
              <a:rPr lang="fr-FR" dirty="0"/>
              <a:t>. </a:t>
            </a:r>
          </a:p>
          <a:p>
            <a:endParaRPr lang="fr-FR" dirty="0"/>
          </a:p>
        </p:txBody>
      </p:sp>
    </p:spTree>
    <p:extLst>
      <p:ext uri="{BB962C8B-B14F-4D97-AF65-F5344CB8AC3E}">
        <p14:creationId xmlns:p14="http://schemas.microsoft.com/office/powerpoint/2010/main" val="2612387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156176" y="1412776"/>
            <a:ext cx="2160240" cy="345638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568" y="29208"/>
            <a:ext cx="4853795" cy="6858000"/>
          </a:xfrm>
        </p:spPr>
      </p:pic>
      <p:sp>
        <p:nvSpPr>
          <p:cNvPr id="2" name="TextBox 1"/>
          <p:cNvSpPr txBox="1"/>
          <p:nvPr/>
        </p:nvSpPr>
        <p:spPr>
          <a:xfrm>
            <a:off x="6228184" y="1484784"/>
            <a:ext cx="2376264" cy="3046988"/>
          </a:xfrm>
          <a:prstGeom prst="rect">
            <a:avLst/>
          </a:prstGeom>
          <a:noFill/>
        </p:spPr>
        <p:txBody>
          <a:bodyPr wrap="square" rtlCol="0">
            <a:spAutoFit/>
          </a:bodyPr>
          <a:lstStyle/>
          <a:p>
            <a:r>
              <a:rPr lang="id-ID" sz="3200" dirty="0" smtClean="0"/>
              <a:t>FORMULIR PANDUAN iSIKHNAS  (RESPONS PENYAKIT PENTING)</a:t>
            </a:r>
            <a:endParaRPr lang="id-ID" sz="3200" dirty="0"/>
          </a:p>
        </p:txBody>
      </p:sp>
    </p:spTree>
    <p:extLst>
      <p:ext uri="{BB962C8B-B14F-4D97-AF65-F5344CB8AC3E}">
        <p14:creationId xmlns:p14="http://schemas.microsoft.com/office/powerpoint/2010/main" val="4255143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dirty="0"/>
          </a:p>
        </p:txBody>
      </p:sp>
      <p:sp>
        <p:nvSpPr>
          <p:cNvPr id="3" name="Content Placeholder 2"/>
          <p:cNvSpPr>
            <a:spLocks noGrp="1"/>
          </p:cNvSpPr>
          <p:nvPr>
            <p:ph idx="1"/>
          </p:nvPr>
        </p:nvSpPr>
        <p:spPr>
          <a:xfrm>
            <a:off x="457200" y="1916832"/>
            <a:ext cx="8229600" cy="4525963"/>
          </a:xfrm>
        </p:spPr>
        <p:txBody>
          <a:bodyPr>
            <a:normAutofit/>
          </a:bodyPr>
          <a:lstStyle/>
          <a:p>
            <a:pPr marL="0" indent="0">
              <a:buNone/>
            </a:pPr>
            <a:r>
              <a:rPr lang="fr-FR" dirty="0" err="1"/>
              <a:t>Formulir</a:t>
            </a:r>
            <a:r>
              <a:rPr lang="fr-FR" dirty="0"/>
              <a:t> </a:t>
            </a:r>
            <a:r>
              <a:rPr lang="fr-FR" dirty="0" err="1"/>
              <a:t>ini</a:t>
            </a:r>
            <a:r>
              <a:rPr lang="fr-FR" dirty="0"/>
              <a:t> </a:t>
            </a:r>
            <a:r>
              <a:rPr lang="fr-FR" dirty="0" err="1"/>
              <a:t>digunakan</a:t>
            </a:r>
            <a:r>
              <a:rPr lang="fr-FR" dirty="0"/>
              <a:t> </a:t>
            </a:r>
            <a:r>
              <a:rPr lang="fr-FR" dirty="0" err="1"/>
              <a:t>hanya</a:t>
            </a:r>
            <a:r>
              <a:rPr lang="fr-FR" dirty="0"/>
              <a:t> </a:t>
            </a:r>
            <a:r>
              <a:rPr lang="fr-FR" dirty="0" err="1"/>
              <a:t>sebagai</a:t>
            </a:r>
            <a:r>
              <a:rPr lang="fr-FR" dirty="0"/>
              <a:t> </a:t>
            </a:r>
            <a:r>
              <a:rPr lang="fr-FR" dirty="0" err="1"/>
              <a:t>panduan</a:t>
            </a:r>
            <a:r>
              <a:rPr lang="fr-FR" dirty="0"/>
              <a:t> </a:t>
            </a:r>
            <a:r>
              <a:rPr lang="fr-FR" dirty="0" err="1"/>
              <a:t>untuk</a:t>
            </a:r>
            <a:r>
              <a:rPr lang="fr-FR" dirty="0"/>
              <a:t> </a:t>
            </a:r>
            <a:r>
              <a:rPr lang="fr-FR" dirty="0" err="1"/>
              <a:t>dokter</a:t>
            </a:r>
            <a:r>
              <a:rPr lang="fr-FR" dirty="0"/>
              <a:t> </a:t>
            </a:r>
            <a:r>
              <a:rPr lang="fr-FR" dirty="0" err="1"/>
              <a:t>hewan</a:t>
            </a:r>
            <a:r>
              <a:rPr lang="fr-FR" dirty="0"/>
              <a:t> </a:t>
            </a:r>
            <a:r>
              <a:rPr lang="fr-FR" dirty="0" err="1"/>
              <a:t>selama</a:t>
            </a:r>
            <a:r>
              <a:rPr lang="fr-FR" dirty="0"/>
              <a:t> </a:t>
            </a:r>
            <a:r>
              <a:rPr lang="fr-FR" dirty="0" err="1"/>
              <a:t>kegiatan</a:t>
            </a:r>
            <a:r>
              <a:rPr lang="fr-FR" dirty="0"/>
              <a:t> </a:t>
            </a:r>
            <a:r>
              <a:rPr lang="fr-FR" dirty="0" err="1"/>
              <a:t>lapangan</a:t>
            </a:r>
            <a:r>
              <a:rPr lang="fr-FR" dirty="0"/>
              <a:t> </a:t>
            </a:r>
            <a:r>
              <a:rPr lang="fr-FR" dirty="0" err="1"/>
              <a:t>dalam</a:t>
            </a:r>
            <a:r>
              <a:rPr lang="fr-FR" dirty="0"/>
              <a:t> </a:t>
            </a:r>
            <a:r>
              <a:rPr lang="fr-FR" dirty="0" err="1"/>
              <a:t>suatu</a:t>
            </a:r>
            <a:r>
              <a:rPr lang="fr-FR" dirty="0"/>
              <a:t> </a:t>
            </a:r>
            <a:r>
              <a:rPr lang="fr-FR" dirty="0" err="1"/>
              <a:t>respons</a:t>
            </a:r>
            <a:r>
              <a:rPr lang="fr-FR" dirty="0"/>
              <a:t> </a:t>
            </a:r>
            <a:r>
              <a:rPr lang="fr-FR" dirty="0" err="1"/>
              <a:t>penyakit</a:t>
            </a:r>
            <a:r>
              <a:rPr lang="fr-FR" dirty="0"/>
              <a:t> </a:t>
            </a:r>
            <a:r>
              <a:rPr lang="fr-FR" dirty="0" err="1"/>
              <a:t>penting</a:t>
            </a:r>
            <a:r>
              <a:rPr lang="fr-FR" dirty="0"/>
              <a:t> (</a:t>
            </a:r>
            <a:r>
              <a:rPr lang="fr-FR" dirty="0" err="1"/>
              <a:t>penyakit</a:t>
            </a:r>
            <a:r>
              <a:rPr lang="fr-FR" dirty="0"/>
              <a:t> </a:t>
            </a:r>
            <a:r>
              <a:rPr lang="fr-FR" dirty="0" err="1"/>
              <a:t>prioritas</a:t>
            </a:r>
            <a:r>
              <a:rPr lang="fr-FR" dirty="0"/>
              <a:t> </a:t>
            </a:r>
            <a:r>
              <a:rPr lang="fr-FR" dirty="0" err="1"/>
              <a:t>nasional</a:t>
            </a:r>
            <a:r>
              <a:rPr lang="fr-FR" dirty="0"/>
              <a:t>, </a:t>
            </a:r>
            <a:r>
              <a:rPr lang="fr-FR" dirty="0" err="1"/>
              <a:t>penyakit</a:t>
            </a:r>
            <a:r>
              <a:rPr lang="fr-FR" dirty="0"/>
              <a:t> </a:t>
            </a:r>
            <a:r>
              <a:rPr lang="fr-FR" dirty="0" err="1"/>
              <a:t>dengan</a:t>
            </a:r>
            <a:r>
              <a:rPr lang="fr-FR" dirty="0"/>
              <a:t> </a:t>
            </a:r>
            <a:r>
              <a:rPr lang="fr-FR" dirty="0" err="1"/>
              <a:t>tingkat</a:t>
            </a:r>
            <a:r>
              <a:rPr lang="fr-FR" dirty="0"/>
              <a:t> </a:t>
            </a:r>
            <a:r>
              <a:rPr lang="fr-FR" dirty="0" err="1"/>
              <a:t>kematian</a:t>
            </a:r>
            <a:r>
              <a:rPr lang="fr-FR" dirty="0"/>
              <a:t> yang </a:t>
            </a:r>
            <a:r>
              <a:rPr lang="fr-FR" dirty="0" err="1"/>
              <a:t>tinggi</a:t>
            </a:r>
            <a:r>
              <a:rPr lang="fr-FR" dirty="0"/>
              <a:t>, </a:t>
            </a:r>
            <a:r>
              <a:rPr lang="fr-FR" dirty="0" err="1"/>
              <a:t>zoonosis</a:t>
            </a:r>
            <a:r>
              <a:rPr lang="fr-FR" dirty="0"/>
              <a:t>, </a:t>
            </a:r>
            <a:r>
              <a:rPr lang="fr-FR" dirty="0" err="1"/>
              <a:t>tanda-tanda</a:t>
            </a:r>
            <a:r>
              <a:rPr lang="fr-FR" dirty="0"/>
              <a:t> yang </a:t>
            </a:r>
            <a:r>
              <a:rPr lang="fr-FR" dirty="0" err="1"/>
              <a:t>tidak</a:t>
            </a:r>
            <a:r>
              <a:rPr lang="fr-FR" dirty="0"/>
              <a:t> </a:t>
            </a:r>
            <a:r>
              <a:rPr lang="fr-FR" dirty="0" err="1"/>
              <a:t>biasa</a:t>
            </a:r>
            <a:r>
              <a:rPr lang="fr-FR" dirty="0"/>
              <a:t>, </a:t>
            </a:r>
            <a:r>
              <a:rPr lang="fr-FR" dirty="0" err="1"/>
              <a:t>atau</a:t>
            </a:r>
            <a:r>
              <a:rPr lang="fr-FR" dirty="0"/>
              <a:t> </a:t>
            </a:r>
            <a:r>
              <a:rPr lang="fr-FR" dirty="0" err="1"/>
              <a:t>diduga</a:t>
            </a:r>
            <a:r>
              <a:rPr lang="fr-FR" dirty="0"/>
              <a:t> </a:t>
            </a:r>
            <a:r>
              <a:rPr lang="fr-FR" dirty="0" err="1"/>
              <a:t>sebagai</a:t>
            </a:r>
            <a:r>
              <a:rPr lang="fr-FR" dirty="0"/>
              <a:t> </a:t>
            </a:r>
            <a:r>
              <a:rPr lang="fr-FR" dirty="0" err="1"/>
              <a:t>penyakit</a:t>
            </a:r>
            <a:r>
              <a:rPr lang="fr-FR" dirty="0"/>
              <a:t> </a:t>
            </a:r>
            <a:r>
              <a:rPr lang="fr-FR" dirty="0" err="1"/>
              <a:t>baru</a:t>
            </a:r>
            <a:r>
              <a:rPr lang="fr-FR" dirty="0"/>
              <a:t> </a:t>
            </a:r>
            <a:r>
              <a:rPr lang="fr-FR" dirty="0" err="1"/>
              <a:t>atau</a:t>
            </a:r>
            <a:r>
              <a:rPr lang="fr-FR" dirty="0"/>
              <a:t> </a:t>
            </a:r>
            <a:r>
              <a:rPr lang="fr-FR" dirty="0" err="1"/>
              <a:t>penyakit</a:t>
            </a:r>
            <a:r>
              <a:rPr lang="fr-FR" dirty="0"/>
              <a:t> yang </a:t>
            </a:r>
            <a:r>
              <a:rPr lang="fr-FR" dirty="0" err="1"/>
              <a:t>baru</a:t>
            </a:r>
            <a:r>
              <a:rPr lang="fr-FR" dirty="0"/>
              <a:t> </a:t>
            </a:r>
            <a:r>
              <a:rPr lang="fr-FR" dirty="0" err="1"/>
              <a:t>muncul</a:t>
            </a:r>
            <a:r>
              <a:rPr lang="fr-FR" dirty="0"/>
              <a:t>). </a:t>
            </a:r>
          </a:p>
        </p:txBody>
      </p:sp>
      <p:pic>
        <p:nvPicPr>
          <p:cNvPr id="4" name="Content Placeholder 3"/>
          <p:cNvPicPr>
            <a:picLocks noChangeAspect="1"/>
          </p:cNvPicPr>
          <p:nvPr/>
        </p:nvPicPr>
        <p:blipFill rotWithShape="1">
          <a:blip r:embed="rId3">
            <a:extLst>
              <a:ext uri="{28A0092B-C50C-407E-A947-70E740481C1C}">
                <a14:useLocalDpi xmlns:a14="http://schemas.microsoft.com/office/drawing/2010/main" val="0"/>
              </a:ext>
            </a:extLst>
          </a:blip>
          <a:srcRect b="89175"/>
          <a:stretch/>
        </p:blipFill>
        <p:spPr>
          <a:xfrm>
            <a:off x="217224" y="214477"/>
            <a:ext cx="8900516" cy="1358464"/>
          </a:xfrm>
          <a:prstGeom prst="rect">
            <a:avLst/>
          </a:prstGeom>
        </p:spPr>
      </p:pic>
    </p:spTree>
    <p:extLst>
      <p:ext uri="{BB962C8B-B14F-4D97-AF65-F5344CB8AC3E}">
        <p14:creationId xmlns:p14="http://schemas.microsoft.com/office/powerpoint/2010/main" val="1359306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143000"/>
          </a:xfrm>
        </p:spPr>
        <p:txBody>
          <a:bodyPr>
            <a:normAutofit fontScale="90000"/>
          </a:bodyPr>
          <a:lstStyle/>
          <a:p>
            <a:r>
              <a:rPr lang="id-ID" dirty="0" smtClean="0"/>
              <a:t>Setelah melakukan respon penyakit penting</a:t>
            </a:r>
            <a:endParaRPr lang="fr-FR" dirty="0"/>
          </a:p>
        </p:txBody>
      </p:sp>
      <p:sp>
        <p:nvSpPr>
          <p:cNvPr id="3" name="Content Placeholder 2"/>
          <p:cNvSpPr>
            <a:spLocks noGrp="1"/>
          </p:cNvSpPr>
          <p:nvPr>
            <p:ph idx="1"/>
          </p:nvPr>
        </p:nvSpPr>
        <p:spPr>
          <a:xfrm>
            <a:off x="463083" y="3068960"/>
            <a:ext cx="8229600" cy="2952328"/>
          </a:xfrm>
        </p:spPr>
        <p:txBody>
          <a:bodyPr/>
          <a:lstStyle/>
          <a:p>
            <a:pPr marL="0" indent="0">
              <a:buNone/>
            </a:pPr>
            <a:r>
              <a:rPr lang="fr-FR" dirty="0" err="1"/>
              <a:t>Semua</a:t>
            </a:r>
            <a:r>
              <a:rPr lang="fr-FR" dirty="0"/>
              <a:t> data </a:t>
            </a:r>
            <a:r>
              <a:rPr lang="fr-FR" dirty="0" err="1"/>
              <a:t>harus</a:t>
            </a:r>
            <a:r>
              <a:rPr lang="fr-FR" dirty="0"/>
              <a:t> </a:t>
            </a:r>
            <a:r>
              <a:rPr lang="fr-FR" dirty="0" err="1"/>
              <a:t>dikirim</a:t>
            </a:r>
            <a:r>
              <a:rPr lang="fr-FR" dirty="0"/>
              <a:t> </a:t>
            </a:r>
            <a:r>
              <a:rPr lang="fr-FR" dirty="0" err="1"/>
              <a:t>dengan</a:t>
            </a:r>
            <a:r>
              <a:rPr lang="fr-FR" dirty="0"/>
              <a:t> </a:t>
            </a:r>
            <a:r>
              <a:rPr lang="fr-FR" dirty="0" err="1"/>
              <a:t>segera</a:t>
            </a:r>
            <a:r>
              <a:rPr lang="fr-FR" dirty="0"/>
              <a:t> </a:t>
            </a:r>
            <a:r>
              <a:rPr lang="fr-FR" dirty="0" err="1"/>
              <a:t>melalui</a:t>
            </a:r>
            <a:r>
              <a:rPr lang="fr-FR" dirty="0"/>
              <a:t> SMS </a:t>
            </a:r>
            <a:r>
              <a:rPr lang="fr-FR" dirty="0" err="1"/>
              <a:t>ke</a:t>
            </a:r>
            <a:r>
              <a:rPr lang="fr-FR" dirty="0"/>
              <a:t> iSIKHNAS </a:t>
            </a:r>
            <a:r>
              <a:rPr lang="fr-FR" dirty="0" err="1"/>
              <a:t>menggunakan</a:t>
            </a:r>
            <a:r>
              <a:rPr lang="fr-FR" dirty="0"/>
              <a:t> format yang </a:t>
            </a:r>
            <a:r>
              <a:rPr lang="fr-FR" dirty="0" err="1"/>
              <a:t>dijelaskan</a:t>
            </a:r>
            <a:r>
              <a:rPr lang="fr-FR" dirty="0"/>
              <a:t> </a:t>
            </a:r>
            <a:r>
              <a:rPr lang="fr-FR" dirty="0" err="1"/>
              <a:t>dalam</a:t>
            </a:r>
            <a:r>
              <a:rPr lang="fr-FR" dirty="0"/>
              <a:t> </a:t>
            </a:r>
            <a:r>
              <a:rPr lang="fr-FR" dirty="0" err="1"/>
              <a:t>formulir</a:t>
            </a:r>
            <a:r>
              <a:rPr lang="fr-FR" dirty="0"/>
              <a:t> </a:t>
            </a:r>
            <a:r>
              <a:rPr lang="fr-FR" dirty="0" err="1"/>
              <a:t>ini</a:t>
            </a:r>
            <a:r>
              <a:rPr lang="fr-FR" dirty="0"/>
              <a:t>.</a:t>
            </a:r>
          </a:p>
        </p:txBody>
      </p:sp>
      <p:sp>
        <p:nvSpPr>
          <p:cNvPr id="4" name="Down Arrow 3"/>
          <p:cNvSpPr/>
          <p:nvPr/>
        </p:nvSpPr>
        <p:spPr>
          <a:xfrm>
            <a:off x="4373217" y="1916832"/>
            <a:ext cx="576064" cy="1008113"/>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2808122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10781</TotalTime>
  <Words>2026</Words>
  <Application>Microsoft Office PowerPoint</Application>
  <PresentationFormat>On-screen Show (4:3)</PresentationFormat>
  <Paragraphs>206</Paragraphs>
  <Slides>40</Slides>
  <Notes>14</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Investigasi dan Respons Penyakit Penting</vt:lpstr>
      <vt:lpstr>Respons</vt:lpstr>
      <vt:lpstr>PowerPoint Presentation</vt:lpstr>
      <vt:lpstr>Cara iSIKHNAS mengumpulkan data ini </vt:lpstr>
      <vt:lpstr>Rangkuman: Pesan-pesan yang digunakan dalam suatu respons penyakit penting </vt:lpstr>
      <vt:lpstr>Formulir 2 - Respons</vt:lpstr>
      <vt:lpstr>PowerPoint Presentation</vt:lpstr>
      <vt:lpstr>PowerPoint Presentation</vt:lpstr>
      <vt:lpstr>Setelah melakukan respon penyakit penting</vt:lpstr>
      <vt:lpstr>Catatan Penting !!!!!!!!!</vt:lpstr>
      <vt:lpstr>Catatan Penting !!!!!!!!!</vt:lpstr>
      <vt:lpstr>Catatan Penting !!!!!!!!!</vt:lpstr>
      <vt:lpstr>PowerPoint Presentation</vt:lpstr>
      <vt:lpstr>Culling/Pemusnahan</vt:lpstr>
      <vt:lpstr>Format SMS</vt:lpstr>
      <vt:lpstr>PowerPoint Presentation</vt:lpstr>
      <vt:lpstr>Contoh</vt:lpstr>
      <vt:lpstr>Surveilans</vt:lpstr>
      <vt:lpstr>Surveilans</vt:lpstr>
      <vt:lpstr>Surveilans lapangan</vt:lpstr>
      <vt:lpstr>Format SMS</vt:lpstr>
      <vt:lpstr>SMS Bantuan</vt:lpstr>
      <vt:lpstr>Contoh</vt:lpstr>
      <vt:lpstr>Surveilans Laboratorium</vt:lpstr>
      <vt:lpstr>Format SMS</vt:lpstr>
      <vt:lpstr>SMS Bantuan</vt:lpstr>
      <vt:lpstr>Contoh</vt:lpstr>
      <vt:lpstr>Vaksinasi</vt:lpstr>
      <vt:lpstr>Format SMS</vt:lpstr>
      <vt:lpstr>SMS Bantuan</vt:lpstr>
      <vt:lpstr>Contoh</vt:lpstr>
      <vt:lpstr>Tindakan Lain</vt:lpstr>
      <vt:lpstr>Format SMS</vt:lpstr>
      <vt:lpstr>SMS Bantuan</vt:lpstr>
      <vt:lpstr>KODE TL</vt:lpstr>
      <vt:lpstr>Contoh</vt:lpstr>
      <vt:lpstr>Pengobatan</vt:lpstr>
      <vt:lpstr>Format SMS</vt:lpstr>
      <vt:lpstr>SMS Tambahan</vt:lpstr>
      <vt:lpstr>Contoh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Catriona Mackenzie</cp:lastModifiedBy>
  <cp:revision>44</cp:revision>
  <dcterms:created xsi:type="dcterms:W3CDTF">2013-03-15T18:03:41Z</dcterms:created>
  <dcterms:modified xsi:type="dcterms:W3CDTF">2015-01-29T05:31:49Z</dcterms:modified>
</cp:coreProperties>
</file>