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22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1" autoAdjust="0"/>
    <p:restoredTop sz="94660"/>
  </p:normalViewPr>
  <p:slideViewPr>
    <p:cSldViewPr snapToGrid="0">
      <p:cViewPr varScale="1">
        <p:scale>
          <a:sx n="118" d="100"/>
          <a:sy n="118" d="100"/>
        </p:scale>
        <p:origin x="67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F9B2276-E999-4F6F-A1A9-EA9DCFA0CD6A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EF2D091-4614-45CD-83C9-5FE716C67731}">
      <dgm:prSet phldrT="[Text]" custT="1"/>
      <dgm:spPr/>
      <dgm:t>
        <a:bodyPr/>
        <a:lstStyle/>
        <a:p>
          <a:r>
            <a:rPr lang="id-ID" sz="1800" dirty="0" smtClean="0"/>
            <a:t>Menentukan dan merekomendasikan struktur dataset yang akan dianalisa </a:t>
          </a:r>
          <a:r>
            <a:rPr lang="id-ID" sz="1800" b="1" dirty="0" smtClean="0">
              <a:solidFill>
                <a:srgbClr val="FF0000"/>
              </a:solidFill>
              <a:latin typeface="Arial"/>
              <a:cs typeface="Arial"/>
            </a:rPr>
            <a:t>√</a:t>
          </a:r>
          <a:endParaRPr lang="id-ID" sz="1800" b="1" dirty="0">
            <a:solidFill>
              <a:srgbClr val="FF0000"/>
            </a:solidFill>
          </a:endParaRPr>
        </a:p>
      </dgm:t>
    </dgm:pt>
    <dgm:pt modelId="{E85E69BB-A080-4884-8E54-6D05D8D4D9F2}" type="parTrans" cxnId="{A332B7EA-F2A0-4232-B671-CF052534D48D}">
      <dgm:prSet/>
      <dgm:spPr/>
      <dgm:t>
        <a:bodyPr/>
        <a:lstStyle/>
        <a:p>
          <a:endParaRPr lang="id-ID" sz="2400"/>
        </a:p>
      </dgm:t>
    </dgm:pt>
    <dgm:pt modelId="{4C47A063-9537-47EC-8641-5404E0CDB014}" type="sibTrans" cxnId="{A332B7EA-F2A0-4232-B671-CF052534D48D}">
      <dgm:prSet/>
      <dgm:spPr/>
      <dgm:t>
        <a:bodyPr/>
        <a:lstStyle/>
        <a:p>
          <a:endParaRPr lang="id-ID" sz="2400"/>
        </a:p>
      </dgm:t>
    </dgm:pt>
    <dgm:pt modelId="{B8FF089B-609D-43DC-8042-26BBA0AACE28}">
      <dgm:prSet phldrT="[Text]" custT="1"/>
      <dgm:spPr/>
      <dgm:t>
        <a:bodyPr/>
        <a:lstStyle/>
        <a:p>
          <a:r>
            <a:rPr lang="en-US" sz="1800" dirty="0" err="1" smtClean="0"/>
            <a:t>mengidentifikasi</a:t>
          </a:r>
          <a:r>
            <a:rPr lang="en-US" sz="1800" dirty="0" smtClean="0"/>
            <a:t> </a:t>
          </a:r>
          <a:r>
            <a:rPr lang="en-US" sz="1800" dirty="0" err="1" smtClean="0"/>
            <a:t>masalah</a:t>
          </a:r>
          <a:r>
            <a:rPr lang="en-US" sz="1800" dirty="0" smtClean="0"/>
            <a:t> dataset</a:t>
          </a:r>
          <a:r>
            <a:rPr lang="id-ID" sz="1800" dirty="0" smtClean="0"/>
            <a:t> </a:t>
          </a:r>
          <a:r>
            <a:rPr lang="id-ID" sz="1800" b="1" dirty="0" smtClean="0">
              <a:solidFill>
                <a:srgbClr val="FF0000"/>
              </a:solidFill>
              <a:latin typeface="Arial"/>
              <a:cs typeface="Arial"/>
            </a:rPr>
            <a:t>√</a:t>
          </a:r>
          <a:r>
            <a:rPr lang="en-US" sz="1800" dirty="0" smtClean="0"/>
            <a:t> </a:t>
          </a:r>
          <a:endParaRPr lang="id-ID" sz="1800" dirty="0"/>
        </a:p>
      </dgm:t>
    </dgm:pt>
    <dgm:pt modelId="{CF3A9B7F-769B-44F1-8D51-5692873B6EBD}" type="parTrans" cxnId="{11B5677A-B1D1-4872-BCD4-ECC11DBF92B1}">
      <dgm:prSet/>
      <dgm:spPr/>
      <dgm:t>
        <a:bodyPr/>
        <a:lstStyle/>
        <a:p>
          <a:endParaRPr lang="id-ID" sz="2400"/>
        </a:p>
      </dgm:t>
    </dgm:pt>
    <dgm:pt modelId="{87C986F4-4600-40A0-A7B0-D98A219F82C9}" type="sibTrans" cxnId="{11B5677A-B1D1-4872-BCD4-ECC11DBF92B1}">
      <dgm:prSet/>
      <dgm:spPr/>
      <dgm:t>
        <a:bodyPr/>
        <a:lstStyle/>
        <a:p>
          <a:endParaRPr lang="id-ID" sz="2400"/>
        </a:p>
      </dgm:t>
    </dgm:pt>
    <dgm:pt modelId="{6671A303-7256-4A70-84ED-8E8EDA9479BB}">
      <dgm:prSet custT="1"/>
      <dgm:spPr/>
      <dgm:t>
        <a:bodyPr/>
        <a:lstStyle/>
        <a:p>
          <a:r>
            <a:rPr lang="en-US" sz="1800" dirty="0" err="1" smtClean="0"/>
            <a:t>Menguasai</a:t>
          </a:r>
          <a:r>
            <a:rPr lang="en-US" sz="1800" dirty="0" smtClean="0"/>
            <a:t> </a:t>
          </a:r>
          <a:r>
            <a:rPr lang="en-US" sz="1800" dirty="0" err="1" smtClean="0"/>
            <a:t>keterampilan</a:t>
          </a:r>
          <a:r>
            <a:rPr lang="en-US" sz="1800" dirty="0" smtClean="0"/>
            <a:t> </a:t>
          </a:r>
          <a:r>
            <a:rPr lang="en-US" sz="1800" dirty="0" err="1" smtClean="0"/>
            <a:t>merapikan</a:t>
          </a:r>
          <a:r>
            <a:rPr lang="en-US" sz="1800" dirty="0" smtClean="0"/>
            <a:t> dataset </a:t>
          </a:r>
          <a:r>
            <a:rPr lang="en-US" sz="1800" dirty="0" err="1" smtClean="0"/>
            <a:t>menjadi</a:t>
          </a:r>
          <a:r>
            <a:rPr lang="en-US" sz="1800" dirty="0" smtClean="0"/>
            <a:t> </a:t>
          </a:r>
          <a:r>
            <a:rPr lang="en-US" sz="1800" dirty="0" err="1" smtClean="0"/>
            <a:t>bentuk</a:t>
          </a:r>
          <a:r>
            <a:rPr lang="en-US" sz="1800" dirty="0" smtClean="0"/>
            <a:t> yang </a:t>
          </a:r>
          <a:r>
            <a:rPr lang="en-US" sz="1800" dirty="0" err="1" smtClean="0"/>
            <a:t>sesuai</a:t>
          </a:r>
          <a:r>
            <a:rPr lang="en-US" sz="1800" dirty="0" smtClean="0"/>
            <a:t> </a:t>
          </a:r>
          <a:r>
            <a:rPr lang="en-US" sz="1800" dirty="0" err="1" smtClean="0"/>
            <a:t>untuk</a:t>
          </a:r>
          <a:r>
            <a:rPr lang="en-US" sz="1800" dirty="0" smtClean="0"/>
            <a:t> </a:t>
          </a:r>
          <a:r>
            <a:rPr lang="en-US" sz="1800" dirty="0" err="1" smtClean="0"/>
            <a:t>analisis</a:t>
          </a:r>
          <a:endParaRPr lang="id-ID" sz="1800" dirty="0"/>
        </a:p>
      </dgm:t>
    </dgm:pt>
    <dgm:pt modelId="{A59DB655-2EEC-4AFD-B6A6-409948A4E930}" type="parTrans" cxnId="{6A16E225-5179-4D8A-874D-5F93C0270186}">
      <dgm:prSet/>
      <dgm:spPr/>
      <dgm:t>
        <a:bodyPr/>
        <a:lstStyle/>
        <a:p>
          <a:endParaRPr lang="id-ID" sz="2400"/>
        </a:p>
      </dgm:t>
    </dgm:pt>
    <dgm:pt modelId="{6CC2263F-D051-4746-A218-44411F1572D8}" type="sibTrans" cxnId="{6A16E225-5179-4D8A-874D-5F93C0270186}">
      <dgm:prSet/>
      <dgm:spPr/>
      <dgm:t>
        <a:bodyPr/>
        <a:lstStyle/>
        <a:p>
          <a:endParaRPr lang="id-ID" sz="2400"/>
        </a:p>
      </dgm:t>
    </dgm:pt>
    <dgm:pt modelId="{BDCA6A83-6DF9-4B01-A313-F2838AE35986}" type="pres">
      <dgm:prSet presAssocID="{AF9B2276-E999-4F6F-A1A9-EA9DCFA0CD6A}" presName="arrowDiagram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59FC3DFC-99E4-445A-96C2-7C835BACB211}" type="pres">
      <dgm:prSet presAssocID="{AF9B2276-E999-4F6F-A1A9-EA9DCFA0CD6A}" presName="arrow" presStyleLbl="bgShp" presStyleIdx="0" presStyleCnt="1" custLinFactNeighborY="-1591"/>
      <dgm:spPr>
        <a:solidFill>
          <a:srgbClr val="92D050"/>
        </a:solidFill>
      </dgm:spPr>
      <dgm:t>
        <a:bodyPr/>
        <a:lstStyle/>
        <a:p>
          <a:endParaRPr lang="id-ID"/>
        </a:p>
      </dgm:t>
    </dgm:pt>
    <dgm:pt modelId="{8A868D54-E317-4F6F-994E-830245C99216}" type="pres">
      <dgm:prSet presAssocID="{AF9B2276-E999-4F6F-A1A9-EA9DCFA0CD6A}" presName="arrowDiagram3" presStyleCnt="0"/>
      <dgm:spPr/>
    </dgm:pt>
    <dgm:pt modelId="{87B25F3E-D7E6-4D7A-8E11-5B54FC485A3D}" type="pres">
      <dgm:prSet presAssocID="{6EF2D091-4614-45CD-83C9-5FE716C67731}" presName="bullet3a" presStyleLbl="node1" presStyleIdx="0" presStyleCnt="3"/>
      <dgm:spPr>
        <a:solidFill>
          <a:srgbClr val="00B050"/>
        </a:solidFill>
      </dgm:spPr>
      <dgm:t>
        <a:bodyPr/>
        <a:lstStyle/>
        <a:p>
          <a:endParaRPr lang="id-ID"/>
        </a:p>
      </dgm:t>
    </dgm:pt>
    <dgm:pt modelId="{51C47D43-8CB4-481D-9E50-8522E929351F}" type="pres">
      <dgm:prSet presAssocID="{6EF2D091-4614-45CD-83C9-5FE716C67731}" presName="textBox3a" presStyleLbl="revTx" presStyleIdx="0" presStyleCnt="3" custScaleX="188524" custScaleY="32117" custLinFactNeighborX="1154" custLinFactNeighborY="-203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58C8ED-F484-4687-B821-9C5C3AC58C71}" type="pres">
      <dgm:prSet presAssocID="{B8FF089B-609D-43DC-8042-26BBA0AACE28}" presName="bullet3b" presStyleLbl="node1" presStyleIdx="1" presStyleCnt="3"/>
      <dgm:spPr>
        <a:solidFill>
          <a:srgbClr val="00B050"/>
        </a:solidFill>
      </dgm:spPr>
      <dgm:t>
        <a:bodyPr/>
        <a:lstStyle/>
        <a:p>
          <a:endParaRPr lang="id-ID"/>
        </a:p>
      </dgm:t>
    </dgm:pt>
    <dgm:pt modelId="{8A0CFAA2-E620-4D4B-BA40-46BFF335EEA9}" type="pres">
      <dgm:prSet presAssocID="{B8FF089B-609D-43DC-8042-26BBA0AACE28}" presName="textBox3b" presStyleLbl="revTx" presStyleIdx="1" presStyleCnt="3" custScaleX="140189" custScaleY="78428" custLinFactNeighborX="-113" custLinFactNeighborY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8AB1556-14D6-48C6-A577-4476FD6D9FDE}" type="pres">
      <dgm:prSet presAssocID="{6671A303-7256-4A70-84ED-8E8EDA9479BB}" presName="bullet3c" presStyleLbl="node1" presStyleIdx="2" presStyleCnt="3"/>
      <dgm:spPr>
        <a:solidFill>
          <a:srgbClr val="00B050"/>
        </a:solidFill>
      </dgm:spPr>
      <dgm:t>
        <a:bodyPr/>
        <a:lstStyle/>
        <a:p>
          <a:endParaRPr lang="id-ID"/>
        </a:p>
      </dgm:t>
    </dgm:pt>
    <dgm:pt modelId="{7BEFAEE0-7603-4459-B05B-42FB135C8302}" type="pres">
      <dgm:prSet presAssocID="{6671A303-7256-4A70-84ED-8E8EDA9479BB}" presName="textBox3c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332B7EA-F2A0-4232-B671-CF052534D48D}" srcId="{AF9B2276-E999-4F6F-A1A9-EA9DCFA0CD6A}" destId="{6EF2D091-4614-45CD-83C9-5FE716C67731}" srcOrd="0" destOrd="0" parTransId="{E85E69BB-A080-4884-8E54-6D05D8D4D9F2}" sibTransId="{4C47A063-9537-47EC-8641-5404E0CDB014}"/>
    <dgm:cxn modelId="{11B5677A-B1D1-4872-BCD4-ECC11DBF92B1}" srcId="{AF9B2276-E999-4F6F-A1A9-EA9DCFA0CD6A}" destId="{B8FF089B-609D-43DC-8042-26BBA0AACE28}" srcOrd="1" destOrd="0" parTransId="{CF3A9B7F-769B-44F1-8D51-5692873B6EBD}" sibTransId="{87C986F4-4600-40A0-A7B0-D98A219F82C9}"/>
    <dgm:cxn modelId="{6A16E225-5179-4D8A-874D-5F93C0270186}" srcId="{AF9B2276-E999-4F6F-A1A9-EA9DCFA0CD6A}" destId="{6671A303-7256-4A70-84ED-8E8EDA9479BB}" srcOrd="2" destOrd="0" parTransId="{A59DB655-2EEC-4AFD-B6A6-409948A4E930}" sibTransId="{6CC2263F-D051-4746-A218-44411F1572D8}"/>
    <dgm:cxn modelId="{1DAB6547-5850-4C3F-89AB-E1BF2945CF21}" type="presOf" srcId="{B8FF089B-609D-43DC-8042-26BBA0AACE28}" destId="{8A0CFAA2-E620-4D4B-BA40-46BFF335EEA9}" srcOrd="0" destOrd="0" presId="urn:microsoft.com/office/officeart/2005/8/layout/arrow2"/>
    <dgm:cxn modelId="{3B675D76-C918-4443-9351-D33B3C69FFC2}" type="presOf" srcId="{6671A303-7256-4A70-84ED-8E8EDA9479BB}" destId="{7BEFAEE0-7603-4459-B05B-42FB135C8302}" srcOrd="0" destOrd="0" presId="urn:microsoft.com/office/officeart/2005/8/layout/arrow2"/>
    <dgm:cxn modelId="{2CD4059C-CEA6-4B4B-9B5A-454916E8BF64}" type="presOf" srcId="{AF9B2276-E999-4F6F-A1A9-EA9DCFA0CD6A}" destId="{BDCA6A83-6DF9-4B01-A313-F2838AE35986}" srcOrd="0" destOrd="0" presId="urn:microsoft.com/office/officeart/2005/8/layout/arrow2"/>
    <dgm:cxn modelId="{7519FC22-A027-412C-8274-DE19D3F381A3}" type="presOf" srcId="{6EF2D091-4614-45CD-83C9-5FE716C67731}" destId="{51C47D43-8CB4-481D-9E50-8522E929351F}" srcOrd="0" destOrd="0" presId="urn:microsoft.com/office/officeart/2005/8/layout/arrow2"/>
    <dgm:cxn modelId="{8E5FF770-9B52-4C24-A0C2-E8C25EEC335A}" type="presParOf" srcId="{BDCA6A83-6DF9-4B01-A313-F2838AE35986}" destId="{59FC3DFC-99E4-445A-96C2-7C835BACB211}" srcOrd="0" destOrd="0" presId="urn:microsoft.com/office/officeart/2005/8/layout/arrow2"/>
    <dgm:cxn modelId="{08A28B20-D505-42CE-9ED5-6BC79C645A3A}" type="presParOf" srcId="{BDCA6A83-6DF9-4B01-A313-F2838AE35986}" destId="{8A868D54-E317-4F6F-994E-830245C99216}" srcOrd="1" destOrd="0" presId="urn:microsoft.com/office/officeart/2005/8/layout/arrow2"/>
    <dgm:cxn modelId="{2CE1E105-9381-4601-9B2F-9BE8EB972DDA}" type="presParOf" srcId="{8A868D54-E317-4F6F-994E-830245C99216}" destId="{87B25F3E-D7E6-4D7A-8E11-5B54FC485A3D}" srcOrd="0" destOrd="0" presId="urn:microsoft.com/office/officeart/2005/8/layout/arrow2"/>
    <dgm:cxn modelId="{A0E0C537-7700-4948-B8EA-17804A5DBE42}" type="presParOf" srcId="{8A868D54-E317-4F6F-994E-830245C99216}" destId="{51C47D43-8CB4-481D-9E50-8522E929351F}" srcOrd="1" destOrd="0" presId="urn:microsoft.com/office/officeart/2005/8/layout/arrow2"/>
    <dgm:cxn modelId="{8D97C682-4999-44D7-A2DE-60071300DB22}" type="presParOf" srcId="{8A868D54-E317-4F6F-994E-830245C99216}" destId="{A258C8ED-F484-4687-B821-9C5C3AC58C71}" srcOrd="2" destOrd="0" presId="urn:microsoft.com/office/officeart/2005/8/layout/arrow2"/>
    <dgm:cxn modelId="{D7AD23BE-C3C6-4A8E-B3D5-8A05C157418A}" type="presParOf" srcId="{8A868D54-E317-4F6F-994E-830245C99216}" destId="{8A0CFAA2-E620-4D4B-BA40-46BFF335EEA9}" srcOrd="3" destOrd="0" presId="urn:microsoft.com/office/officeart/2005/8/layout/arrow2"/>
    <dgm:cxn modelId="{5DFF1C74-168F-4716-BE45-1CBC4C743DD3}" type="presParOf" srcId="{8A868D54-E317-4F6F-994E-830245C99216}" destId="{98AB1556-14D6-48C6-A577-4476FD6D9FDE}" srcOrd="4" destOrd="0" presId="urn:microsoft.com/office/officeart/2005/8/layout/arrow2"/>
    <dgm:cxn modelId="{AD42AD5D-8C55-44BB-82F2-859B9B2B861F}" type="presParOf" srcId="{8A868D54-E317-4F6F-994E-830245C99216}" destId="{7BEFAEE0-7603-4459-B05B-42FB135C8302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F9B2276-E999-4F6F-A1A9-EA9DCFA0CD6A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EF2D091-4614-45CD-83C9-5FE716C67731}">
      <dgm:prSet phldrT="[Text]" custT="1"/>
      <dgm:spPr/>
      <dgm:t>
        <a:bodyPr/>
        <a:lstStyle/>
        <a:p>
          <a:r>
            <a:rPr lang="id-ID" sz="1800" dirty="0" smtClean="0"/>
            <a:t>Menentukan dan merekomendasikan struktur dataset yang akan dianalisa </a:t>
          </a:r>
          <a:r>
            <a:rPr lang="id-ID" sz="1800" b="1" dirty="0" smtClean="0">
              <a:solidFill>
                <a:srgbClr val="FF0000"/>
              </a:solidFill>
              <a:latin typeface="Arial"/>
              <a:cs typeface="Arial"/>
            </a:rPr>
            <a:t>√</a:t>
          </a:r>
          <a:endParaRPr lang="id-ID" sz="1800" b="1" dirty="0">
            <a:solidFill>
              <a:srgbClr val="FF0000"/>
            </a:solidFill>
          </a:endParaRPr>
        </a:p>
      </dgm:t>
    </dgm:pt>
    <dgm:pt modelId="{E85E69BB-A080-4884-8E54-6D05D8D4D9F2}" type="parTrans" cxnId="{A332B7EA-F2A0-4232-B671-CF052534D48D}">
      <dgm:prSet/>
      <dgm:spPr/>
      <dgm:t>
        <a:bodyPr/>
        <a:lstStyle/>
        <a:p>
          <a:endParaRPr lang="id-ID" sz="2400"/>
        </a:p>
      </dgm:t>
    </dgm:pt>
    <dgm:pt modelId="{4C47A063-9537-47EC-8641-5404E0CDB014}" type="sibTrans" cxnId="{A332B7EA-F2A0-4232-B671-CF052534D48D}">
      <dgm:prSet/>
      <dgm:spPr/>
      <dgm:t>
        <a:bodyPr/>
        <a:lstStyle/>
        <a:p>
          <a:endParaRPr lang="id-ID" sz="2400"/>
        </a:p>
      </dgm:t>
    </dgm:pt>
    <dgm:pt modelId="{B8FF089B-609D-43DC-8042-26BBA0AACE28}">
      <dgm:prSet phldrT="[Text]" custT="1"/>
      <dgm:spPr/>
      <dgm:t>
        <a:bodyPr/>
        <a:lstStyle/>
        <a:p>
          <a:r>
            <a:rPr lang="en-US" sz="1800" dirty="0" err="1" smtClean="0"/>
            <a:t>mengidentifikasi</a:t>
          </a:r>
          <a:r>
            <a:rPr lang="en-US" sz="1800" dirty="0" smtClean="0"/>
            <a:t> </a:t>
          </a:r>
          <a:r>
            <a:rPr lang="en-US" sz="1800" dirty="0" err="1" smtClean="0"/>
            <a:t>masalah</a:t>
          </a:r>
          <a:r>
            <a:rPr lang="en-US" sz="1800" dirty="0" smtClean="0"/>
            <a:t> dataset</a:t>
          </a:r>
          <a:r>
            <a:rPr lang="id-ID" sz="1800" dirty="0" smtClean="0"/>
            <a:t> </a:t>
          </a:r>
          <a:r>
            <a:rPr lang="id-ID" sz="1800" b="1" dirty="0" smtClean="0">
              <a:solidFill>
                <a:srgbClr val="FF0000"/>
              </a:solidFill>
              <a:latin typeface="Arial"/>
              <a:cs typeface="Arial"/>
            </a:rPr>
            <a:t>√</a:t>
          </a:r>
          <a:r>
            <a:rPr lang="en-US" sz="1800" dirty="0" smtClean="0"/>
            <a:t> </a:t>
          </a:r>
          <a:endParaRPr lang="id-ID" sz="1800" dirty="0"/>
        </a:p>
      </dgm:t>
    </dgm:pt>
    <dgm:pt modelId="{CF3A9B7F-769B-44F1-8D51-5692873B6EBD}" type="parTrans" cxnId="{11B5677A-B1D1-4872-BCD4-ECC11DBF92B1}">
      <dgm:prSet/>
      <dgm:spPr/>
      <dgm:t>
        <a:bodyPr/>
        <a:lstStyle/>
        <a:p>
          <a:endParaRPr lang="id-ID" sz="2400"/>
        </a:p>
      </dgm:t>
    </dgm:pt>
    <dgm:pt modelId="{87C986F4-4600-40A0-A7B0-D98A219F82C9}" type="sibTrans" cxnId="{11B5677A-B1D1-4872-BCD4-ECC11DBF92B1}">
      <dgm:prSet/>
      <dgm:spPr/>
      <dgm:t>
        <a:bodyPr/>
        <a:lstStyle/>
        <a:p>
          <a:endParaRPr lang="id-ID" sz="2400"/>
        </a:p>
      </dgm:t>
    </dgm:pt>
    <dgm:pt modelId="{6671A303-7256-4A70-84ED-8E8EDA9479BB}">
      <dgm:prSet custT="1"/>
      <dgm:spPr/>
      <dgm:t>
        <a:bodyPr/>
        <a:lstStyle/>
        <a:p>
          <a:r>
            <a:rPr lang="en-US" sz="1800" dirty="0" err="1" smtClean="0"/>
            <a:t>Menguasai</a:t>
          </a:r>
          <a:r>
            <a:rPr lang="en-US" sz="1800" dirty="0" smtClean="0"/>
            <a:t> </a:t>
          </a:r>
          <a:r>
            <a:rPr lang="en-US" sz="1800" dirty="0" err="1" smtClean="0"/>
            <a:t>keterampilan</a:t>
          </a:r>
          <a:r>
            <a:rPr lang="en-US" sz="1800" dirty="0" smtClean="0"/>
            <a:t> </a:t>
          </a:r>
          <a:r>
            <a:rPr lang="en-US" sz="1800" dirty="0" err="1" smtClean="0"/>
            <a:t>merapikan</a:t>
          </a:r>
          <a:r>
            <a:rPr lang="en-US" sz="1800" dirty="0" smtClean="0"/>
            <a:t> dataset </a:t>
          </a:r>
          <a:r>
            <a:rPr lang="en-US" sz="1800" dirty="0" err="1" smtClean="0"/>
            <a:t>menjadi</a:t>
          </a:r>
          <a:r>
            <a:rPr lang="en-US" sz="1800" dirty="0" smtClean="0"/>
            <a:t> </a:t>
          </a:r>
          <a:r>
            <a:rPr lang="en-US" sz="1800" dirty="0" err="1" smtClean="0"/>
            <a:t>bentuk</a:t>
          </a:r>
          <a:r>
            <a:rPr lang="en-US" sz="1800" dirty="0" smtClean="0"/>
            <a:t> yang </a:t>
          </a:r>
          <a:r>
            <a:rPr lang="en-US" sz="1800" dirty="0" err="1" smtClean="0"/>
            <a:t>sesuai</a:t>
          </a:r>
          <a:r>
            <a:rPr lang="en-US" sz="1800" dirty="0" smtClean="0"/>
            <a:t> </a:t>
          </a:r>
          <a:r>
            <a:rPr lang="en-US" sz="1800" dirty="0" err="1" smtClean="0"/>
            <a:t>untuk</a:t>
          </a:r>
          <a:r>
            <a:rPr lang="en-US" sz="1800" dirty="0" smtClean="0"/>
            <a:t> </a:t>
          </a:r>
          <a:r>
            <a:rPr lang="en-US" sz="1800" dirty="0" err="1" smtClean="0"/>
            <a:t>analisis</a:t>
          </a:r>
          <a:r>
            <a:rPr lang="en-US" sz="1800" dirty="0" smtClean="0"/>
            <a:t> </a:t>
          </a:r>
          <a:r>
            <a:rPr lang="id-ID" sz="1800" b="1" smtClean="0">
              <a:solidFill>
                <a:srgbClr val="FF0000"/>
              </a:solidFill>
              <a:latin typeface="Arial"/>
              <a:cs typeface="Arial"/>
            </a:rPr>
            <a:t>√</a:t>
          </a:r>
          <a:endParaRPr lang="id-ID" sz="1800" dirty="0"/>
        </a:p>
      </dgm:t>
    </dgm:pt>
    <dgm:pt modelId="{A59DB655-2EEC-4AFD-B6A6-409948A4E930}" type="parTrans" cxnId="{6A16E225-5179-4D8A-874D-5F93C0270186}">
      <dgm:prSet/>
      <dgm:spPr/>
      <dgm:t>
        <a:bodyPr/>
        <a:lstStyle/>
        <a:p>
          <a:endParaRPr lang="id-ID" sz="2400"/>
        </a:p>
      </dgm:t>
    </dgm:pt>
    <dgm:pt modelId="{6CC2263F-D051-4746-A218-44411F1572D8}" type="sibTrans" cxnId="{6A16E225-5179-4D8A-874D-5F93C0270186}">
      <dgm:prSet/>
      <dgm:spPr/>
      <dgm:t>
        <a:bodyPr/>
        <a:lstStyle/>
        <a:p>
          <a:endParaRPr lang="id-ID" sz="2400"/>
        </a:p>
      </dgm:t>
    </dgm:pt>
    <dgm:pt modelId="{BDCA6A83-6DF9-4B01-A313-F2838AE35986}" type="pres">
      <dgm:prSet presAssocID="{AF9B2276-E999-4F6F-A1A9-EA9DCFA0CD6A}" presName="arrowDiagram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59FC3DFC-99E4-445A-96C2-7C835BACB211}" type="pres">
      <dgm:prSet presAssocID="{AF9B2276-E999-4F6F-A1A9-EA9DCFA0CD6A}" presName="arrow" presStyleLbl="bgShp" presStyleIdx="0" presStyleCnt="1" custLinFactNeighborY="-1591"/>
      <dgm:spPr>
        <a:solidFill>
          <a:srgbClr val="92D050"/>
        </a:solidFill>
      </dgm:spPr>
      <dgm:t>
        <a:bodyPr/>
        <a:lstStyle/>
        <a:p>
          <a:endParaRPr lang="id-ID"/>
        </a:p>
      </dgm:t>
    </dgm:pt>
    <dgm:pt modelId="{8A868D54-E317-4F6F-994E-830245C99216}" type="pres">
      <dgm:prSet presAssocID="{AF9B2276-E999-4F6F-A1A9-EA9DCFA0CD6A}" presName="arrowDiagram3" presStyleCnt="0"/>
      <dgm:spPr/>
    </dgm:pt>
    <dgm:pt modelId="{87B25F3E-D7E6-4D7A-8E11-5B54FC485A3D}" type="pres">
      <dgm:prSet presAssocID="{6EF2D091-4614-45CD-83C9-5FE716C67731}" presName="bullet3a" presStyleLbl="node1" presStyleIdx="0" presStyleCnt="3"/>
      <dgm:spPr>
        <a:solidFill>
          <a:srgbClr val="00B050"/>
        </a:solidFill>
      </dgm:spPr>
      <dgm:t>
        <a:bodyPr/>
        <a:lstStyle/>
        <a:p>
          <a:endParaRPr lang="id-ID"/>
        </a:p>
      </dgm:t>
    </dgm:pt>
    <dgm:pt modelId="{51C47D43-8CB4-481D-9E50-8522E929351F}" type="pres">
      <dgm:prSet presAssocID="{6EF2D091-4614-45CD-83C9-5FE716C67731}" presName="textBox3a" presStyleLbl="revTx" presStyleIdx="0" presStyleCnt="3" custScaleX="188524" custScaleY="32117" custLinFactNeighborX="1154" custLinFactNeighborY="-203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58C8ED-F484-4687-B821-9C5C3AC58C71}" type="pres">
      <dgm:prSet presAssocID="{B8FF089B-609D-43DC-8042-26BBA0AACE28}" presName="bullet3b" presStyleLbl="node1" presStyleIdx="1" presStyleCnt="3"/>
      <dgm:spPr>
        <a:solidFill>
          <a:srgbClr val="00B050"/>
        </a:solidFill>
      </dgm:spPr>
      <dgm:t>
        <a:bodyPr/>
        <a:lstStyle/>
        <a:p>
          <a:endParaRPr lang="id-ID"/>
        </a:p>
      </dgm:t>
    </dgm:pt>
    <dgm:pt modelId="{8A0CFAA2-E620-4D4B-BA40-46BFF335EEA9}" type="pres">
      <dgm:prSet presAssocID="{B8FF089B-609D-43DC-8042-26BBA0AACE28}" presName="textBox3b" presStyleLbl="revTx" presStyleIdx="1" presStyleCnt="3" custScaleX="140189" custScaleY="78428" custLinFactNeighborX="-113" custLinFactNeighborY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8AB1556-14D6-48C6-A577-4476FD6D9FDE}" type="pres">
      <dgm:prSet presAssocID="{6671A303-7256-4A70-84ED-8E8EDA9479BB}" presName="bullet3c" presStyleLbl="node1" presStyleIdx="2" presStyleCnt="3"/>
      <dgm:spPr>
        <a:solidFill>
          <a:srgbClr val="00B050"/>
        </a:solidFill>
      </dgm:spPr>
      <dgm:t>
        <a:bodyPr/>
        <a:lstStyle/>
        <a:p>
          <a:endParaRPr lang="id-ID"/>
        </a:p>
      </dgm:t>
    </dgm:pt>
    <dgm:pt modelId="{7BEFAEE0-7603-4459-B05B-42FB135C8302}" type="pres">
      <dgm:prSet presAssocID="{6671A303-7256-4A70-84ED-8E8EDA9479BB}" presName="textBox3c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332B7EA-F2A0-4232-B671-CF052534D48D}" srcId="{AF9B2276-E999-4F6F-A1A9-EA9DCFA0CD6A}" destId="{6EF2D091-4614-45CD-83C9-5FE716C67731}" srcOrd="0" destOrd="0" parTransId="{E85E69BB-A080-4884-8E54-6D05D8D4D9F2}" sibTransId="{4C47A063-9537-47EC-8641-5404E0CDB014}"/>
    <dgm:cxn modelId="{11B5677A-B1D1-4872-BCD4-ECC11DBF92B1}" srcId="{AF9B2276-E999-4F6F-A1A9-EA9DCFA0CD6A}" destId="{B8FF089B-609D-43DC-8042-26BBA0AACE28}" srcOrd="1" destOrd="0" parTransId="{CF3A9B7F-769B-44F1-8D51-5692873B6EBD}" sibTransId="{87C986F4-4600-40A0-A7B0-D98A219F82C9}"/>
    <dgm:cxn modelId="{E1DA7EE6-083C-4F6E-8900-8934A2DFCD90}" type="presOf" srcId="{6EF2D091-4614-45CD-83C9-5FE716C67731}" destId="{51C47D43-8CB4-481D-9E50-8522E929351F}" srcOrd="0" destOrd="0" presId="urn:microsoft.com/office/officeart/2005/8/layout/arrow2"/>
    <dgm:cxn modelId="{6A16E225-5179-4D8A-874D-5F93C0270186}" srcId="{AF9B2276-E999-4F6F-A1A9-EA9DCFA0CD6A}" destId="{6671A303-7256-4A70-84ED-8E8EDA9479BB}" srcOrd="2" destOrd="0" parTransId="{A59DB655-2EEC-4AFD-B6A6-409948A4E930}" sibTransId="{6CC2263F-D051-4746-A218-44411F1572D8}"/>
    <dgm:cxn modelId="{916DCE01-BDD3-49FE-9A33-91107706E7B9}" type="presOf" srcId="{B8FF089B-609D-43DC-8042-26BBA0AACE28}" destId="{8A0CFAA2-E620-4D4B-BA40-46BFF335EEA9}" srcOrd="0" destOrd="0" presId="urn:microsoft.com/office/officeart/2005/8/layout/arrow2"/>
    <dgm:cxn modelId="{D499A63C-BC29-4DCF-A5E8-2A71867F5662}" type="presOf" srcId="{AF9B2276-E999-4F6F-A1A9-EA9DCFA0CD6A}" destId="{BDCA6A83-6DF9-4B01-A313-F2838AE35986}" srcOrd="0" destOrd="0" presId="urn:microsoft.com/office/officeart/2005/8/layout/arrow2"/>
    <dgm:cxn modelId="{13BA7D8A-1BB8-4AAD-9B96-D4120443B612}" type="presOf" srcId="{6671A303-7256-4A70-84ED-8E8EDA9479BB}" destId="{7BEFAEE0-7603-4459-B05B-42FB135C8302}" srcOrd="0" destOrd="0" presId="urn:microsoft.com/office/officeart/2005/8/layout/arrow2"/>
    <dgm:cxn modelId="{3C602360-66E9-4AA0-B965-5C0117D04FE7}" type="presParOf" srcId="{BDCA6A83-6DF9-4B01-A313-F2838AE35986}" destId="{59FC3DFC-99E4-445A-96C2-7C835BACB211}" srcOrd="0" destOrd="0" presId="urn:microsoft.com/office/officeart/2005/8/layout/arrow2"/>
    <dgm:cxn modelId="{E111C5CF-954A-46D1-9D41-8A9E90F56630}" type="presParOf" srcId="{BDCA6A83-6DF9-4B01-A313-F2838AE35986}" destId="{8A868D54-E317-4F6F-994E-830245C99216}" srcOrd="1" destOrd="0" presId="urn:microsoft.com/office/officeart/2005/8/layout/arrow2"/>
    <dgm:cxn modelId="{AB1256B2-D3F4-4FBD-AAC0-EB4EEA36A49D}" type="presParOf" srcId="{8A868D54-E317-4F6F-994E-830245C99216}" destId="{87B25F3E-D7E6-4D7A-8E11-5B54FC485A3D}" srcOrd="0" destOrd="0" presId="urn:microsoft.com/office/officeart/2005/8/layout/arrow2"/>
    <dgm:cxn modelId="{02A9066E-0650-4453-9552-70611150B482}" type="presParOf" srcId="{8A868D54-E317-4F6F-994E-830245C99216}" destId="{51C47D43-8CB4-481D-9E50-8522E929351F}" srcOrd="1" destOrd="0" presId="urn:microsoft.com/office/officeart/2005/8/layout/arrow2"/>
    <dgm:cxn modelId="{B09FB965-C9A7-408C-8237-1CF41D10A6A4}" type="presParOf" srcId="{8A868D54-E317-4F6F-994E-830245C99216}" destId="{A258C8ED-F484-4687-B821-9C5C3AC58C71}" srcOrd="2" destOrd="0" presId="urn:microsoft.com/office/officeart/2005/8/layout/arrow2"/>
    <dgm:cxn modelId="{B9F53A63-073C-4FF7-9FB4-4DB36B5EFC84}" type="presParOf" srcId="{8A868D54-E317-4F6F-994E-830245C99216}" destId="{8A0CFAA2-E620-4D4B-BA40-46BFF335EEA9}" srcOrd="3" destOrd="0" presId="urn:microsoft.com/office/officeart/2005/8/layout/arrow2"/>
    <dgm:cxn modelId="{8361455F-1E90-4FF8-871B-2B7A6F7D2394}" type="presParOf" srcId="{8A868D54-E317-4F6F-994E-830245C99216}" destId="{98AB1556-14D6-48C6-A577-4476FD6D9FDE}" srcOrd="4" destOrd="0" presId="urn:microsoft.com/office/officeart/2005/8/layout/arrow2"/>
    <dgm:cxn modelId="{0EB16CA2-FA43-46CA-9445-A10B279B1155}" type="presParOf" srcId="{8A868D54-E317-4F6F-994E-830245C99216}" destId="{7BEFAEE0-7603-4459-B05B-42FB135C8302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ABC9F06-BEAF-438C-96F0-D90ADE12B828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d-ID"/>
        </a:p>
      </dgm:t>
    </dgm:pt>
    <dgm:pt modelId="{0E559FA9-8880-4683-8F16-CE23E73D3E92}">
      <dgm:prSet phldrT="[Text]"/>
      <dgm:spPr/>
      <dgm:t>
        <a:bodyPr/>
        <a:lstStyle/>
        <a:p>
          <a:r>
            <a:rPr lang="id-ID" dirty="0" smtClean="0"/>
            <a:t>Section</a:t>
          </a:r>
        </a:p>
        <a:p>
          <a:r>
            <a:rPr lang="id-ID" dirty="0" smtClean="0"/>
            <a:t>1</a:t>
          </a:r>
          <a:endParaRPr lang="id-ID" dirty="0"/>
        </a:p>
      </dgm:t>
    </dgm:pt>
    <dgm:pt modelId="{FED759F6-AA74-44E2-8A5B-7A52EB32DA34}" type="parTrans" cxnId="{39DC120A-7797-4763-B912-80D5AA5363F8}">
      <dgm:prSet/>
      <dgm:spPr/>
      <dgm:t>
        <a:bodyPr/>
        <a:lstStyle/>
        <a:p>
          <a:endParaRPr lang="id-ID"/>
        </a:p>
      </dgm:t>
    </dgm:pt>
    <dgm:pt modelId="{8F1E561F-C99C-4BCE-9771-5907102DED74}" type="sibTrans" cxnId="{39DC120A-7797-4763-B912-80D5AA5363F8}">
      <dgm:prSet/>
      <dgm:spPr/>
      <dgm:t>
        <a:bodyPr/>
        <a:lstStyle/>
        <a:p>
          <a:endParaRPr lang="id-ID"/>
        </a:p>
      </dgm:t>
    </dgm:pt>
    <dgm:pt modelId="{6B91B2EB-9639-428F-8E74-58F3522C6218}">
      <dgm:prSet phldrT="[Text]"/>
      <dgm:spPr/>
      <dgm:t>
        <a:bodyPr/>
        <a:lstStyle/>
        <a:p>
          <a:r>
            <a:rPr lang="id-ID" dirty="0" smtClean="0"/>
            <a:t>Prinsip pengelolaan data </a:t>
          </a:r>
          <a:r>
            <a:rPr lang="id-ID" dirty="0" smtClean="0">
              <a:solidFill>
                <a:srgbClr val="FF0000"/>
              </a:solidFill>
              <a:sym typeface="Wingdings"/>
            </a:rPr>
            <a:t></a:t>
          </a:r>
          <a:endParaRPr lang="id-ID" dirty="0">
            <a:solidFill>
              <a:srgbClr val="FF0000"/>
            </a:solidFill>
          </a:endParaRPr>
        </a:p>
      </dgm:t>
    </dgm:pt>
    <dgm:pt modelId="{5810BD7C-E27B-44DA-ADFC-223D70AD500B}" type="parTrans" cxnId="{52B82319-91E6-4CAB-A600-A821C4A36ECA}">
      <dgm:prSet/>
      <dgm:spPr/>
      <dgm:t>
        <a:bodyPr/>
        <a:lstStyle/>
        <a:p>
          <a:endParaRPr lang="id-ID"/>
        </a:p>
      </dgm:t>
    </dgm:pt>
    <dgm:pt modelId="{65FD3610-5E92-43B7-83D7-14270F6525CE}" type="sibTrans" cxnId="{52B82319-91E6-4CAB-A600-A821C4A36ECA}">
      <dgm:prSet/>
      <dgm:spPr/>
      <dgm:t>
        <a:bodyPr/>
        <a:lstStyle/>
        <a:p>
          <a:endParaRPr lang="id-ID"/>
        </a:p>
      </dgm:t>
    </dgm:pt>
    <dgm:pt modelId="{55D749A6-BA84-49DF-B9DE-6466E32659F1}">
      <dgm:prSet phldrT="[Text]"/>
      <dgm:spPr/>
      <dgm:t>
        <a:bodyPr/>
        <a:lstStyle/>
        <a:p>
          <a:r>
            <a:rPr lang="id-ID" dirty="0" smtClean="0"/>
            <a:t>Section </a:t>
          </a:r>
        </a:p>
        <a:p>
          <a:r>
            <a:rPr lang="id-ID" dirty="0" smtClean="0"/>
            <a:t>2</a:t>
          </a:r>
          <a:endParaRPr lang="id-ID" dirty="0"/>
        </a:p>
      </dgm:t>
    </dgm:pt>
    <dgm:pt modelId="{9746A22E-6442-4A95-8EB8-CFE8346E8EF9}" type="parTrans" cxnId="{E9956E7E-2CAF-44CB-95A4-EFCDD24B5E7E}">
      <dgm:prSet/>
      <dgm:spPr/>
      <dgm:t>
        <a:bodyPr/>
        <a:lstStyle/>
        <a:p>
          <a:endParaRPr lang="id-ID"/>
        </a:p>
      </dgm:t>
    </dgm:pt>
    <dgm:pt modelId="{77AB7DC1-D3E8-40E8-84AA-7204E5E067F2}" type="sibTrans" cxnId="{E9956E7E-2CAF-44CB-95A4-EFCDD24B5E7E}">
      <dgm:prSet/>
      <dgm:spPr/>
      <dgm:t>
        <a:bodyPr/>
        <a:lstStyle/>
        <a:p>
          <a:endParaRPr lang="id-ID"/>
        </a:p>
      </dgm:t>
    </dgm:pt>
    <dgm:pt modelId="{52C52BD6-449D-4B6B-B63A-929E9913B29C}">
      <dgm:prSet phldrT="[Text]"/>
      <dgm:spPr/>
      <dgm:t>
        <a:bodyPr/>
        <a:lstStyle/>
        <a:p>
          <a:r>
            <a:rPr lang="id-ID" dirty="0" smtClean="0"/>
            <a:t>Keterampilan Excel dasar </a:t>
          </a:r>
          <a:r>
            <a:rPr lang="id-ID" dirty="0" smtClean="0">
              <a:solidFill>
                <a:srgbClr val="FF0000"/>
              </a:solidFill>
              <a:sym typeface="Wingdings"/>
            </a:rPr>
            <a:t></a:t>
          </a:r>
          <a:endParaRPr lang="id-ID" dirty="0">
            <a:solidFill>
              <a:srgbClr val="FF0000"/>
            </a:solidFill>
          </a:endParaRPr>
        </a:p>
      </dgm:t>
    </dgm:pt>
    <dgm:pt modelId="{9806B6A6-CDDC-4C07-A92A-12F58B99786F}" type="parTrans" cxnId="{DB8CE7E2-113B-4428-B01D-D5C59CF1AD39}">
      <dgm:prSet/>
      <dgm:spPr/>
      <dgm:t>
        <a:bodyPr/>
        <a:lstStyle/>
        <a:p>
          <a:endParaRPr lang="id-ID"/>
        </a:p>
      </dgm:t>
    </dgm:pt>
    <dgm:pt modelId="{2D2E1A7B-CAB2-4C14-846F-20DFB3D49019}" type="sibTrans" cxnId="{DB8CE7E2-113B-4428-B01D-D5C59CF1AD39}">
      <dgm:prSet/>
      <dgm:spPr/>
      <dgm:t>
        <a:bodyPr/>
        <a:lstStyle/>
        <a:p>
          <a:endParaRPr lang="id-ID"/>
        </a:p>
      </dgm:t>
    </dgm:pt>
    <dgm:pt modelId="{135A27B4-738E-4FCB-A79E-F5A5E72A6A8E}">
      <dgm:prSet phldrT="[Text]"/>
      <dgm:spPr/>
      <dgm:t>
        <a:bodyPr/>
        <a:lstStyle/>
        <a:p>
          <a:r>
            <a:rPr lang="id-ID" dirty="0" smtClean="0"/>
            <a:t>Section </a:t>
          </a:r>
        </a:p>
        <a:p>
          <a:r>
            <a:rPr lang="id-ID" dirty="0" smtClean="0"/>
            <a:t>3</a:t>
          </a:r>
          <a:endParaRPr lang="id-ID" dirty="0"/>
        </a:p>
      </dgm:t>
    </dgm:pt>
    <dgm:pt modelId="{CACF8C1C-030E-483A-99A2-B93CFB2BFB1E}" type="parTrans" cxnId="{64D7D1BE-9C38-4700-BA76-2186F52F8C22}">
      <dgm:prSet/>
      <dgm:spPr/>
      <dgm:t>
        <a:bodyPr/>
        <a:lstStyle/>
        <a:p>
          <a:endParaRPr lang="id-ID"/>
        </a:p>
      </dgm:t>
    </dgm:pt>
    <dgm:pt modelId="{7EF073CB-E1FD-43AA-BF14-B51E718795BE}" type="sibTrans" cxnId="{64D7D1BE-9C38-4700-BA76-2186F52F8C22}">
      <dgm:prSet/>
      <dgm:spPr/>
      <dgm:t>
        <a:bodyPr/>
        <a:lstStyle/>
        <a:p>
          <a:endParaRPr lang="id-ID"/>
        </a:p>
      </dgm:t>
    </dgm:pt>
    <dgm:pt modelId="{C497BA87-9E19-4CDF-954E-048C4797964F}">
      <dgm:prSet phldrT="[Text]"/>
      <dgm:spPr/>
      <dgm:t>
        <a:bodyPr/>
        <a:lstStyle/>
        <a:p>
          <a:r>
            <a:rPr lang="id-ID" dirty="0" smtClean="0"/>
            <a:t>Merapikan Data</a:t>
          </a:r>
          <a:r>
            <a:rPr lang="en-AU" dirty="0" smtClean="0"/>
            <a:t> </a:t>
          </a:r>
          <a:r>
            <a:rPr lang="id-ID" dirty="0" smtClean="0">
              <a:solidFill>
                <a:srgbClr val="FF0000"/>
              </a:solidFill>
              <a:sym typeface="Wingdings"/>
            </a:rPr>
            <a:t></a:t>
          </a:r>
          <a:endParaRPr lang="id-ID" dirty="0">
            <a:solidFill>
              <a:srgbClr val="FF0000"/>
            </a:solidFill>
          </a:endParaRPr>
        </a:p>
      </dgm:t>
    </dgm:pt>
    <dgm:pt modelId="{B9E5108F-0A79-426A-B84E-0836403C15CB}" type="parTrans" cxnId="{F4C4E994-4E96-4F0C-B009-D9E44604B360}">
      <dgm:prSet/>
      <dgm:spPr/>
      <dgm:t>
        <a:bodyPr/>
        <a:lstStyle/>
        <a:p>
          <a:endParaRPr lang="id-ID"/>
        </a:p>
      </dgm:t>
    </dgm:pt>
    <dgm:pt modelId="{80B6F25E-5A42-46F7-AB3D-48C98C13C379}" type="sibTrans" cxnId="{F4C4E994-4E96-4F0C-B009-D9E44604B360}">
      <dgm:prSet/>
      <dgm:spPr/>
      <dgm:t>
        <a:bodyPr/>
        <a:lstStyle/>
        <a:p>
          <a:endParaRPr lang="id-ID"/>
        </a:p>
      </dgm:t>
    </dgm:pt>
    <dgm:pt modelId="{3A3E76A9-2518-4085-9328-D6412EFED215}">
      <dgm:prSet phldrT="[Text]"/>
      <dgm:spPr/>
      <dgm:t>
        <a:bodyPr/>
        <a:lstStyle/>
        <a:p>
          <a:r>
            <a:rPr lang="en-AU" dirty="0" smtClean="0"/>
            <a:t>Section</a:t>
          </a:r>
        </a:p>
        <a:p>
          <a:r>
            <a:rPr lang="en-AU" dirty="0" smtClean="0"/>
            <a:t>4</a:t>
          </a:r>
          <a:endParaRPr lang="id-ID" dirty="0"/>
        </a:p>
      </dgm:t>
    </dgm:pt>
    <dgm:pt modelId="{A2B85BC5-1A17-4BC1-90D9-0254C80403EA}" type="parTrans" cxnId="{8ABCEE24-061B-461E-BD87-E0DFADCEC3E7}">
      <dgm:prSet/>
      <dgm:spPr/>
      <dgm:t>
        <a:bodyPr/>
        <a:lstStyle/>
        <a:p>
          <a:endParaRPr lang="id-ID"/>
        </a:p>
      </dgm:t>
    </dgm:pt>
    <dgm:pt modelId="{8A10637C-23F5-4222-83CF-4850A3E3B72B}" type="sibTrans" cxnId="{8ABCEE24-061B-461E-BD87-E0DFADCEC3E7}">
      <dgm:prSet/>
      <dgm:spPr/>
      <dgm:t>
        <a:bodyPr/>
        <a:lstStyle/>
        <a:p>
          <a:endParaRPr lang="id-ID"/>
        </a:p>
      </dgm:t>
    </dgm:pt>
    <dgm:pt modelId="{1BBFF0F5-093E-4B50-BDB6-0643918D08EC}">
      <dgm:prSet/>
      <dgm:spPr/>
      <dgm:t>
        <a:bodyPr/>
        <a:lstStyle/>
        <a:p>
          <a:r>
            <a:rPr lang="id-ID" dirty="0" smtClean="0"/>
            <a:t>Menyiapkan Keluaran/ Output</a:t>
          </a:r>
          <a:r>
            <a:rPr lang="en-AU" dirty="0" smtClean="0"/>
            <a:t>s</a:t>
          </a:r>
          <a:r>
            <a:rPr lang="id-ID" dirty="0" smtClean="0"/>
            <a:t> </a:t>
          </a:r>
          <a:r>
            <a:rPr lang="id-ID" dirty="0" smtClean="0">
              <a:solidFill>
                <a:srgbClr val="FF0000"/>
              </a:solidFill>
            </a:rPr>
            <a:t> </a:t>
          </a:r>
          <a:endParaRPr lang="id-ID" dirty="0">
            <a:solidFill>
              <a:srgbClr val="FF0000"/>
            </a:solidFill>
          </a:endParaRPr>
        </a:p>
      </dgm:t>
    </dgm:pt>
    <dgm:pt modelId="{0AB68D63-F603-4F72-AC7F-D12C8996A67E}" type="parTrans" cxnId="{15C55EA5-B40A-48D7-BD3C-D5266EA8C304}">
      <dgm:prSet/>
      <dgm:spPr/>
      <dgm:t>
        <a:bodyPr/>
        <a:lstStyle/>
        <a:p>
          <a:endParaRPr lang="id-ID"/>
        </a:p>
      </dgm:t>
    </dgm:pt>
    <dgm:pt modelId="{57702E48-C3E3-4E12-9828-503F876CD29B}" type="sibTrans" cxnId="{15C55EA5-B40A-48D7-BD3C-D5266EA8C304}">
      <dgm:prSet/>
      <dgm:spPr/>
      <dgm:t>
        <a:bodyPr/>
        <a:lstStyle/>
        <a:p>
          <a:endParaRPr lang="id-ID"/>
        </a:p>
      </dgm:t>
    </dgm:pt>
    <dgm:pt modelId="{EF7F9DF9-6300-4D48-9168-929203146D83}" type="pres">
      <dgm:prSet presAssocID="{8ABC9F06-BEAF-438C-96F0-D90ADE12B828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95E60EC4-DD58-4F9E-831A-55EB329A9BF6}" type="pres">
      <dgm:prSet presAssocID="{0E559FA9-8880-4683-8F16-CE23E73D3E92}" presName="composite" presStyleCnt="0"/>
      <dgm:spPr/>
    </dgm:pt>
    <dgm:pt modelId="{EBA31D3A-6737-4E54-B4CD-8BF4B804473A}" type="pres">
      <dgm:prSet presAssocID="{0E559FA9-8880-4683-8F16-CE23E73D3E92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30EA71B0-0861-4112-B954-95F7AA086E8A}" type="pres">
      <dgm:prSet presAssocID="{0E559FA9-8880-4683-8F16-CE23E73D3E92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24008C68-4399-4594-B051-48333E02DF36}" type="pres">
      <dgm:prSet presAssocID="{8F1E561F-C99C-4BCE-9771-5907102DED74}" presName="sp" presStyleCnt="0"/>
      <dgm:spPr/>
    </dgm:pt>
    <dgm:pt modelId="{D6E10F0D-6BD8-495B-A9B8-5720AF1214DE}" type="pres">
      <dgm:prSet presAssocID="{55D749A6-BA84-49DF-B9DE-6466E32659F1}" presName="composite" presStyleCnt="0"/>
      <dgm:spPr/>
    </dgm:pt>
    <dgm:pt modelId="{12B8E3C8-EE35-4461-9970-956AFF5999AD}" type="pres">
      <dgm:prSet presAssocID="{55D749A6-BA84-49DF-B9DE-6466E32659F1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9753FA34-CCAD-42A6-A839-1FC23D3F7168}" type="pres">
      <dgm:prSet presAssocID="{55D749A6-BA84-49DF-B9DE-6466E32659F1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50E8FE27-3DD3-43A4-8E1A-ACB346C2FAA9}" type="pres">
      <dgm:prSet presAssocID="{77AB7DC1-D3E8-40E8-84AA-7204E5E067F2}" presName="sp" presStyleCnt="0"/>
      <dgm:spPr/>
    </dgm:pt>
    <dgm:pt modelId="{36FEA25A-1A8C-401D-9BFC-56AD0259922D}" type="pres">
      <dgm:prSet presAssocID="{135A27B4-738E-4FCB-A79E-F5A5E72A6A8E}" presName="composite" presStyleCnt="0"/>
      <dgm:spPr/>
    </dgm:pt>
    <dgm:pt modelId="{5109EE11-D359-426D-B9F4-BF43A17DE3C7}" type="pres">
      <dgm:prSet presAssocID="{135A27B4-738E-4FCB-A79E-F5A5E72A6A8E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A6E1AE30-AD4B-4475-B902-360DF0792E8C}" type="pres">
      <dgm:prSet presAssocID="{135A27B4-738E-4FCB-A79E-F5A5E72A6A8E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A64DC596-1BB4-4F25-9A45-BD33AFA0B800}" type="pres">
      <dgm:prSet presAssocID="{7EF073CB-E1FD-43AA-BF14-B51E718795BE}" presName="sp" presStyleCnt="0"/>
      <dgm:spPr/>
    </dgm:pt>
    <dgm:pt modelId="{5D42067E-B7D9-4822-9923-92A2F334CFE5}" type="pres">
      <dgm:prSet presAssocID="{3A3E76A9-2518-4085-9328-D6412EFED215}" presName="composite" presStyleCnt="0"/>
      <dgm:spPr/>
    </dgm:pt>
    <dgm:pt modelId="{AD86B657-8F09-4104-A6CB-835D21F13D5F}" type="pres">
      <dgm:prSet presAssocID="{3A3E76A9-2518-4085-9328-D6412EFED215}" presName="parentText" presStyleLbl="alignNode1" presStyleIdx="3" presStyleCnt="4" custLinFactNeighborX="0" custLinFactNeighborY="1053">
        <dgm:presLayoutVars>
          <dgm:chMax val="1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953F7E41-5352-400A-9887-5BD646F3E785}" type="pres">
      <dgm:prSet presAssocID="{3A3E76A9-2518-4085-9328-D6412EFED215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64D7D1BE-9C38-4700-BA76-2186F52F8C22}" srcId="{8ABC9F06-BEAF-438C-96F0-D90ADE12B828}" destId="{135A27B4-738E-4FCB-A79E-F5A5E72A6A8E}" srcOrd="2" destOrd="0" parTransId="{CACF8C1C-030E-483A-99A2-B93CFB2BFB1E}" sibTransId="{7EF073CB-E1FD-43AA-BF14-B51E718795BE}"/>
    <dgm:cxn modelId="{F902EB07-9F5D-4209-B7FF-94A77490B362}" type="presOf" srcId="{135A27B4-738E-4FCB-A79E-F5A5E72A6A8E}" destId="{5109EE11-D359-426D-B9F4-BF43A17DE3C7}" srcOrd="0" destOrd="0" presId="urn:microsoft.com/office/officeart/2005/8/layout/chevron2"/>
    <dgm:cxn modelId="{56096DBD-5E91-483A-9666-1D406BB5CAEA}" type="presOf" srcId="{1BBFF0F5-093E-4B50-BDB6-0643918D08EC}" destId="{953F7E41-5352-400A-9887-5BD646F3E785}" srcOrd="0" destOrd="0" presId="urn:microsoft.com/office/officeart/2005/8/layout/chevron2"/>
    <dgm:cxn modelId="{39DC120A-7797-4763-B912-80D5AA5363F8}" srcId="{8ABC9F06-BEAF-438C-96F0-D90ADE12B828}" destId="{0E559FA9-8880-4683-8F16-CE23E73D3E92}" srcOrd="0" destOrd="0" parTransId="{FED759F6-AA74-44E2-8A5B-7A52EB32DA34}" sibTransId="{8F1E561F-C99C-4BCE-9771-5907102DED74}"/>
    <dgm:cxn modelId="{E51C1307-2E11-4A4E-972B-0A8C334DF764}" type="presOf" srcId="{C497BA87-9E19-4CDF-954E-048C4797964F}" destId="{A6E1AE30-AD4B-4475-B902-360DF0792E8C}" srcOrd="0" destOrd="0" presId="urn:microsoft.com/office/officeart/2005/8/layout/chevron2"/>
    <dgm:cxn modelId="{E9956E7E-2CAF-44CB-95A4-EFCDD24B5E7E}" srcId="{8ABC9F06-BEAF-438C-96F0-D90ADE12B828}" destId="{55D749A6-BA84-49DF-B9DE-6466E32659F1}" srcOrd="1" destOrd="0" parTransId="{9746A22E-6442-4A95-8EB8-CFE8346E8EF9}" sibTransId="{77AB7DC1-D3E8-40E8-84AA-7204E5E067F2}"/>
    <dgm:cxn modelId="{D0D3C0BC-6803-413D-983F-5A38F6A8B902}" type="presOf" srcId="{55D749A6-BA84-49DF-B9DE-6466E32659F1}" destId="{12B8E3C8-EE35-4461-9970-956AFF5999AD}" srcOrd="0" destOrd="0" presId="urn:microsoft.com/office/officeart/2005/8/layout/chevron2"/>
    <dgm:cxn modelId="{F4C4E994-4E96-4F0C-B009-D9E44604B360}" srcId="{135A27B4-738E-4FCB-A79E-F5A5E72A6A8E}" destId="{C497BA87-9E19-4CDF-954E-048C4797964F}" srcOrd="0" destOrd="0" parTransId="{B9E5108F-0A79-426A-B84E-0836403C15CB}" sibTransId="{80B6F25E-5A42-46F7-AB3D-48C98C13C379}"/>
    <dgm:cxn modelId="{D73E16F8-E6AA-4BF2-8E26-95214E72CABC}" type="presOf" srcId="{52C52BD6-449D-4B6B-B63A-929E9913B29C}" destId="{9753FA34-CCAD-42A6-A839-1FC23D3F7168}" srcOrd="0" destOrd="0" presId="urn:microsoft.com/office/officeart/2005/8/layout/chevron2"/>
    <dgm:cxn modelId="{8ABCEE24-061B-461E-BD87-E0DFADCEC3E7}" srcId="{8ABC9F06-BEAF-438C-96F0-D90ADE12B828}" destId="{3A3E76A9-2518-4085-9328-D6412EFED215}" srcOrd="3" destOrd="0" parTransId="{A2B85BC5-1A17-4BC1-90D9-0254C80403EA}" sibTransId="{8A10637C-23F5-4222-83CF-4850A3E3B72B}"/>
    <dgm:cxn modelId="{964610FA-B869-4627-9672-801C0057845C}" type="presOf" srcId="{6B91B2EB-9639-428F-8E74-58F3522C6218}" destId="{30EA71B0-0861-4112-B954-95F7AA086E8A}" srcOrd="0" destOrd="0" presId="urn:microsoft.com/office/officeart/2005/8/layout/chevron2"/>
    <dgm:cxn modelId="{DB8CE7E2-113B-4428-B01D-D5C59CF1AD39}" srcId="{55D749A6-BA84-49DF-B9DE-6466E32659F1}" destId="{52C52BD6-449D-4B6B-B63A-929E9913B29C}" srcOrd="0" destOrd="0" parTransId="{9806B6A6-CDDC-4C07-A92A-12F58B99786F}" sibTransId="{2D2E1A7B-CAB2-4C14-846F-20DFB3D49019}"/>
    <dgm:cxn modelId="{52B82319-91E6-4CAB-A600-A821C4A36ECA}" srcId="{0E559FA9-8880-4683-8F16-CE23E73D3E92}" destId="{6B91B2EB-9639-428F-8E74-58F3522C6218}" srcOrd="0" destOrd="0" parTransId="{5810BD7C-E27B-44DA-ADFC-223D70AD500B}" sibTransId="{65FD3610-5E92-43B7-83D7-14270F6525CE}"/>
    <dgm:cxn modelId="{ED061289-E2B6-4B7A-8D92-248D083A3C61}" type="presOf" srcId="{8ABC9F06-BEAF-438C-96F0-D90ADE12B828}" destId="{EF7F9DF9-6300-4D48-9168-929203146D83}" srcOrd="0" destOrd="0" presId="urn:microsoft.com/office/officeart/2005/8/layout/chevron2"/>
    <dgm:cxn modelId="{4E2015E5-07FF-44A6-A51F-7134BBBC2A10}" type="presOf" srcId="{3A3E76A9-2518-4085-9328-D6412EFED215}" destId="{AD86B657-8F09-4104-A6CB-835D21F13D5F}" srcOrd="0" destOrd="0" presId="urn:microsoft.com/office/officeart/2005/8/layout/chevron2"/>
    <dgm:cxn modelId="{148AC9D9-28EC-42C1-9D45-74E8523604DD}" type="presOf" srcId="{0E559FA9-8880-4683-8F16-CE23E73D3E92}" destId="{EBA31D3A-6737-4E54-B4CD-8BF4B804473A}" srcOrd="0" destOrd="0" presId="urn:microsoft.com/office/officeart/2005/8/layout/chevron2"/>
    <dgm:cxn modelId="{15C55EA5-B40A-48D7-BD3C-D5266EA8C304}" srcId="{3A3E76A9-2518-4085-9328-D6412EFED215}" destId="{1BBFF0F5-093E-4B50-BDB6-0643918D08EC}" srcOrd="0" destOrd="0" parTransId="{0AB68D63-F603-4F72-AC7F-D12C8996A67E}" sibTransId="{57702E48-C3E3-4E12-9828-503F876CD29B}"/>
    <dgm:cxn modelId="{498D4F70-9E2B-48AE-B775-91EF84EC4D88}" type="presParOf" srcId="{EF7F9DF9-6300-4D48-9168-929203146D83}" destId="{95E60EC4-DD58-4F9E-831A-55EB329A9BF6}" srcOrd="0" destOrd="0" presId="urn:microsoft.com/office/officeart/2005/8/layout/chevron2"/>
    <dgm:cxn modelId="{9A82FBCA-2F8B-4436-AECE-620BCE3F4B92}" type="presParOf" srcId="{95E60EC4-DD58-4F9E-831A-55EB329A9BF6}" destId="{EBA31D3A-6737-4E54-B4CD-8BF4B804473A}" srcOrd="0" destOrd="0" presId="urn:microsoft.com/office/officeart/2005/8/layout/chevron2"/>
    <dgm:cxn modelId="{A3891AEF-1327-4A8F-8C90-47CF7AFBBFD4}" type="presParOf" srcId="{95E60EC4-DD58-4F9E-831A-55EB329A9BF6}" destId="{30EA71B0-0861-4112-B954-95F7AA086E8A}" srcOrd="1" destOrd="0" presId="urn:microsoft.com/office/officeart/2005/8/layout/chevron2"/>
    <dgm:cxn modelId="{A11A24C2-6B58-4A14-A4C0-9E12DFD66630}" type="presParOf" srcId="{EF7F9DF9-6300-4D48-9168-929203146D83}" destId="{24008C68-4399-4594-B051-48333E02DF36}" srcOrd="1" destOrd="0" presId="urn:microsoft.com/office/officeart/2005/8/layout/chevron2"/>
    <dgm:cxn modelId="{B943A7B2-E89B-46C7-81B3-CE129BE0A221}" type="presParOf" srcId="{EF7F9DF9-6300-4D48-9168-929203146D83}" destId="{D6E10F0D-6BD8-495B-A9B8-5720AF1214DE}" srcOrd="2" destOrd="0" presId="urn:microsoft.com/office/officeart/2005/8/layout/chevron2"/>
    <dgm:cxn modelId="{8B0FB47C-99B5-46E9-B778-F0B0250A070F}" type="presParOf" srcId="{D6E10F0D-6BD8-495B-A9B8-5720AF1214DE}" destId="{12B8E3C8-EE35-4461-9970-956AFF5999AD}" srcOrd="0" destOrd="0" presId="urn:microsoft.com/office/officeart/2005/8/layout/chevron2"/>
    <dgm:cxn modelId="{3F929751-2501-46DC-80B5-A8E497FDD1A2}" type="presParOf" srcId="{D6E10F0D-6BD8-495B-A9B8-5720AF1214DE}" destId="{9753FA34-CCAD-42A6-A839-1FC23D3F7168}" srcOrd="1" destOrd="0" presId="urn:microsoft.com/office/officeart/2005/8/layout/chevron2"/>
    <dgm:cxn modelId="{A411D31A-6F0F-414D-A6FD-DC6C33E9A113}" type="presParOf" srcId="{EF7F9DF9-6300-4D48-9168-929203146D83}" destId="{50E8FE27-3DD3-43A4-8E1A-ACB346C2FAA9}" srcOrd="3" destOrd="0" presId="urn:microsoft.com/office/officeart/2005/8/layout/chevron2"/>
    <dgm:cxn modelId="{132E4B36-8885-40A7-AB3F-3BE1991F2B9E}" type="presParOf" srcId="{EF7F9DF9-6300-4D48-9168-929203146D83}" destId="{36FEA25A-1A8C-401D-9BFC-56AD0259922D}" srcOrd="4" destOrd="0" presId="urn:microsoft.com/office/officeart/2005/8/layout/chevron2"/>
    <dgm:cxn modelId="{17B12B96-1DE2-4DF7-A5A1-45B033BCDA7C}" type="presParOf" srcId="{36FEA25A-1A8C-401D-9BFC-56AD0259922D}" destId="{5109EE11-D359-426D-B9F4-BF43A17DE3C7}" srcOrd="0" destOrd="0" presId="urn:microsoft.com/office/officeart/2005/8/layout/chevron2"/>
    <dgm:cxn modelId="{0A39ADF1-FD6E-4DF3-8BD2-998F011306DD}" type="presParOf" srcId="{36FEA25A-1A8C-401D-9BFC-56AD0259922D}" destId="{A6E1AE30-AD4B-4475-B902-360DF0792E8C}" srcOrd="1" destOrd="0" presId="urn:microsoft.com/office/officeart/2005/8/layout/chevron2"/>
    <dgm:cxn modelId="{712272EF-5645-437D-B2FB-C564D6427171}" type="presParOf" srcId="{EF7F9DF9-6300-4D48-9168-929203146D83}" destId="{A64DC596-1BB4-4F25-9A45-BD33AFA0B800}" srcOrd="5" destOrd="0" presId="urn:microsoft.com/office/officeart/2005/8/layout/chevron2"/>
    <dgm:cxn modelId="{7A4E5551-FD52-4B46-951E-CB666AB5316B}" type="presParOf" srcId="{EF7F9DF9-6300-4D48-9168-929203146D83}" destId="{5D42067E-B7D9-4822-9923-92A2F334CFE5}" srcOrd="6" destOrd="0" presId="urn:microsoft.com/office/officeart/2005/8/layout/chevron2"/>
    <dgm:cxn modelId="{2E4984A1-B550-4313-9BCC-1816FF272F69}" type="presParOf" srcId="{5D42067E-B7D9-4822-9923-92A2F334CFE5}" destId="{AD86B657-8F09-4104-A6CB-835D21F13D5F}" srcOrd="0" destOrd="0" presId="urn:microsoft.com/office/officeart/2005/8/layout/chevron2"/>
    <dgm:cxn modelId="{2393481A-AFCC-4F30-9499-7456C6DB8CB2}" type="presParOf" srcId="{5D42067E-B7D9-4822-9923-92A2F334CFE5}" destId="{953F7E41-5352-400A-9887-5BD646F3E785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FC3DFC-99E4-445A-96C2-7C835BACB211}">
      <dsp:nvSpPr>
        <dsp:cNvPr id="0" name=""/>
        <dsp:cNvSpPr/>
      </dsp:nvSpPr>
      <dsp:spPr>
        <a:xfrm>
          <a:off x="632873" y="0"/>
          <a:ext cx="7241540" cy="4525963"/>
        </a:xfrm>
        <a:prstGeom prst="swooshArrow">
          <a:avLst>
            <a:gd name="adj1" fmla="val 25000"/>
            <a:gd name="adj2" fmla="val 25000"/>
          </a:avLst>
        </a:prstGeom>
        <a:solidFill>
          <a:srgbClr val="92D05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7B25F3E-D7E6-4D7A-8E11-5B54FC485A3D}">
      <dsp:nvSpPr>
        <dsp:cNvPr id="0" name=""/>
        <dsp:cNvSpPr/>
      </dsp:nvSpPr>
      <dsp:spPr>
        <a:xfrm>
          <a:off x="1552549" y="3123819"/>
          <a:ext cx="188280" cy="188280"/>
        </a:xfrm>
        <a:prstGeom prst="ellipse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C47D43-8CB4-481D-9E50-8522E929351F}">
      <dsp:nvSpPr>
        <dsp:cNvPr id="0" name=""/>
        <dsp:cNvSpPr/>
      </dsp:nvSpPr>
      <dsp:spPr>
        <a:xfrm>
          <a:off x="919337" y="3396207"/>
          <a:ext cx="3180925" cy="4200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766" tIns="0" rIns="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800" kern="1200" dirty="0" smtClean="0"/>
            <a:t>Menentukan dan merekomendasikan struktur dataset yang akan dianalisa </a:t>
          </a:r>
          <a:r>
            <a:rPr lang="id-ID" sz="1800" b="1" kern="1200" dirty="0" smtClean="0">
              <a:solidFill>
                <a:srgbClr val="FF0000"/>
              </a:solidFill>
              <a:latin typeface="Arial"/>
              <a:cs typeface="Arial"/>
            </a:rPr>
            <a:t>√</a:t>
          </a:r>
          <a:endParaRPr lang="id-ID" sz="1800" b="1" kern="1200" dirty="0">
            <a:solidFill>
              <a:srgbClr val="FF0000"/>
            </a:solidFill>
          </a:endParaRPr>
        </a:p>
      </dsp:txBody>
      <dsp:txXfrm>
        <a:off x="919337" y="3396207"/>
        <a:ext cx="3180925" cy="420091"/>
      </dsp:txXfrm>
    </dsp:sp>
    <dsp:sp modelId="{A258C8ED-F484-4687-B821-9C5C3AC58C71}">
      <dsp:nvSpPr>
        <dsp:cNvPr id="0" name=""/>
        <dsp:cNvSpPr/>
      </dsp:nvSpPr>
      <dsp:spPr>
        <a:xfrm>
          <a:off x="3214482" y="1893662"/>
          <a:ext cx="340352" cy="340352"/>
        </a:xfrm>
        <a:prstGeom prst="ellipse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0CFAA2-E620-4D4B-BA40-46BFF335EEA9}">
      <dsp:nvSpPr>
        <dsp:cNvPr id="0" name=""/>
        <dsp:cNvSpPr/>
      </dsp:nvSpPr>
      <dsp:spPr>
        <a:xfrm>
          <a:off x="3033458" y="2329403"/>
          <a:ext cx="2436442" cy="19309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0346" tIns="0" rIns="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 smtClean="0"/>
            <a:t>mengidentifikasi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masalah</a:t>
          </a:r>
          <a:r>
            <a:rPr lang="en-US" sz="1800" kern="1200" dirty="0" smtClean="0"/>
            <a:t> dataset</a:t>
          </a:r>
          <a:r>
            <a:rPr lang="id-ID" sz="1800" kern="1200" dirty="0" smtClean="0"/>
            <a:t> </a:t>
          </a:r>
          <a:r>
            <a:rPr lang="id-ID" sz="1800" b="1" kern="1200" dirty="0" smtClean="0">
              <a:solidFill>
                <a:srgbClr val="FF0000"/>
              </a:solidFill>
              <a:latin typeface="Arial"/>
              <a:cs typeface="Arial"/>
            </a:rPr>
            <a:t>√</a:t>
          </a:r>
          <a:r>
            <a:rPr lang="en-US" sz="1800" kern="1200" dirty="0" smtClean="0"/>
            <a:t> </a:t>
          </a:r>
          <a:endParaRPr lang="id-ID" sz="1800" kern="1200" dirty="0"/>
        </a:p>
      </dsp:txBody>
      <dsp:txXfrm>
        <a:off x="3033458" y="2329403"/>
        <a:ext cx="2436442" cy="1930994"/>
      </dsp:txXfrm>
    </dsp:sp>
    <dsp:sp modelId="{98AB1556-14D6-48C6-A577-4476FD6D9FDE}">
      <dsp:nvSpPr>
        <dsp:cNvPr id="0" name=""/>
        <dsp:cNvSpPr/>
      </dsp:nvSpPr>
      <dsp:spPr>
        <a:xfrm>
          <a:off x="5213148" y="1145068"/>
          <a:ext cx="470700" cy="470700"/>
        </a:xfrm>
        <a:prstGeom prst="ellipse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EFAEE0-7603-4459-B05B-42FB135C8302}">
      <dsp:nvSpPr>
        <dsp:cNvPr id="0" name=""/>
        <dsp:cNvSpPr/>
      </dsp:nvSpPr>
      <dsp:spPr>
        <a:xfrm>
          <a:off x="5448498" y="1380418"/>
          <a:ext cx="1737969" cy="31455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9414" tIns="0" rIns="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 smtClean="0"/>
            <a:t>Menguasai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keterampilan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merapikan</a:t>
          </a:r>
          <a:r>
            <a:rPr lang="en-US" sz="1800" kern="1200" dirty="0" smtClean="0"/>
            <a:t> dataset </a:t>
          </a:r>
          <a:r>
            <a:rPr lang="en-US" sz="1800" kern="1200" dirty="0" err="1" smtClean="0"/>
            <a:t>menjadi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bentuk</a:t>
          </a:r>
          <a:r>
            <a:rPr lang="en-US" sz="1800" kern="1200" dirty="0" smtClean="0"/>
            <a:t> yang </a:t>
          </a:r>
          <a:r>
            <a:rPr lang="en-US" sz="1800" kern="1200" dirty="0" err="1" smtClean="0"/>
            <a:t>sesuai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untuk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analisis</a:t>
          </a:r>
          <a:endParaRPr lang="id-ID" sz="1800" kern="1200" dirty="0"/>
        </a:p>
      </dsp:txBody>
      <dsp:txXfrm>
        <a:off x="5448498" y="1380418"/>
        <a:ext cx="1737969" cy="314554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FC3DFC-99E4-445A-96C2-7C835BACB211}">
      <dsp:nvSpPr>
        <dsp:cNvPr id="0" name=""/>
        <dsp:cNvSpPr/>
      </dsp:nvSpPr>
      <dsp:spPr>
        <a:xfrm>
          <a:off x="632873" y="0"/>
          <a:ext cx="7241540" cy="4525963"/>
        </a:xfrm>
        <a:prstGeom prst="swooshArrow">
          <a:avLst>
            <a:gd name="adj1" fmla="val 25000"/>
            <a:gd name="adj2" fmla="val 25000"/>
          </a:avLst>
        </a:prstGeom>
        <a:solidFill>
          <a:srgbClr val="92D05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7B25F3E-D7E6-4D7A-8E11-5B54FC485A3D}">
      <dsp:nvSpPr>
        <dsp:cNvPr id="0" name=""/>
        <dsp:cNvSpPr/>
      </dsp:nvSpPr>
      <dsp:spPr>
        <a:xfrm>
          <a:off x="1552549" y="3123819"/>
          <a:ext cx="188280" cy="188280"/>
        </a:xfrm>
        <a:prstGeom prst="ellipse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C47D43-8CB4-481D-9E50-8522E929351F}">
      <dsp:nvSpPr>
        <dsp:cNvPr id="0" name=""/>
        <dsp:cNvSpPr/>
      </dsp:nvSpPr>
      <dsp:spPr>
        <a:xfrm>
          <a:off x="919337" y="3396207"/>
          <a:ext cx="3180925" cy="4200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766" tIns="0" rIns="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800" kern="1200" dirty="0" smtClean="0"/>
            <a:t>Menentukan dan merekomendasikan struktur dataset yang akan dianalisa </a:t>
          </a:r>
          <a:r>
            <a:rPr lang="id-ID" sz="1800" b="1" kern="1200" dirty="0" smtClean="0">
              <a:solidFill>
                <a:srgbClr val="FF0000"/>
              </a:solidFill>
              <a:latin typeface="Arial"/>
              <a:cs typeface="Arial"/>
            </a:rPr>
            <a:t>√</a:t>
          </a:r>
          <a:endParaRPr lang="id-ID" sz="1800" b="1" kern="1200" dirty="0">
            <a:solidFill>
              <a:srgbClr val="FF0000"/>
            </a:solidFill>
          </a:endParaRPr>
        </a:p>
      </dsp:txBody>
      <dsp:txXfrm>
        <a:off x="919337" y="3396207"/>
        <a:ext cx="3180925" cy="420091"/>
      </dsp:txXfrm>
    </dsp:sp>
    <dsp:sp modelId="{A258C8ED-F484-4687-B821-9C5C3AC58C71}">
      <dsp:nvSpPr>
        <dsp:cNvPr id="0" name=""/>
        <dsp:cNvSpPr/>
      </dsp:nvSpPr>
      <dsp:spPr>
        <a:xfrm>
          <a:off x="3214482" y="1893662"/>
          <a:ext cx="340352" cy="340352"/>
        </a:xfrm>
        <a:prstGeom prst="ellipse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0CFAA2-E620-4D4B-BA40-46BFF335EEA9}">
      <dsp:nvSpPr>
        <dsp:cNvPr id="0" name=""/>
        <dsp:cNvSpPr/>
      </dsp:nvSpPr>
      <dsp:spPr>
        <a:xfrm>
          <a:off x="3033458" y="2329403"/>
          <a:ext cx="2436442" cy="19309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0346" tIns="0" rIns="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 smtClean="0"/>
            <a:t>mengidentifikasi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masalah</a:t>
          </a:r>
          <a:r>
            <a:rPr lang="en-US" sz="1800" kern="1200" dirty="0" smtClean="0"/>
            <a:t> dataset</a:t>
          </a:r>
          <a:r>
            <a:rPr lang="id-ID" sz="1800" kern="1200" dirty="0" smtClean="0"/>
            <a:t> </a:t>
          </a:r>
          <a:r>
            <a:rPr lang="id-ID" sz="1800" b="1" kern="1200" dirty="0" smtClean="0">
              <a:solidFill>
                <a:srgbClr val="FF0000"/>
              </a:solidFill>
              <a:latin typeface="Arial"/>
              <a:cs typeface="Arial"/>
            </a:rPr>
            <a:t>√</a:t>
          </a:r>
          <a:r>
            <a:rPr lang="en-US" sz="1800" kern="1200" dirty="0" smtClean="0"/>
            <a:t> </a:t>
          </a:r>
          <a:endParaRPr lang="id-ID" sz="1800" kern="1200" dirty="0"/>
        </a:p>
      </dsp:txBody>
      <dsp:txXfrm>
        <a:off x="3033458" y="2329403"/>
        <a:ext cx="2436442" cy="1930994"/>
      </dsp:txXfrm>
    </dsp:sp>
    <dsp:sp modelId="{98AB1556-14D6-48C6-A577-4476FD6D9FDE}">
      <dsp:nvSpPr>
        <dsp:cNvPr id="0" name=""/>
        <dsp:cNvSpPr/>
      </dsp:nvSpPr>
      <dsp:spPr>
        <a:xfrm>
          <a:off x="5213148" y="1145068"/>
          <a:ext cx="470700" cy="470700"/>
        </a:xfrm>
        <a:prstGeom prst="ellipse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EFAEE0-7603-4459-B05B-42FB135C8302}">
      <dsp:nvSpPr>
        <dsp:cNvPr id="0" name=""/>
        <dsp:cNvSpPr/>
      </dsp:nvSpPr>
      <dsp:spPr>
        <a:xfrm>
          <a:off x="5448498" y="1380418"/>
          <a:ext cx="1737969" cy="31455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9414" tIns="0" rIns="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 smtClean="0"/>
            <a:t>Menguasai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keterampilan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merapikan</a:t>
          </a:r>
          <a:r>
            <a:rPr lang="en-US" sz="1800" kern="1200" dirty="0" smtClean="0"/>
            <a:t> dataset </a:t>
          </a:r>
          <a:r>
            <a:rPr lang="en-US" sz="1800" kern="1200" dirty="0" err="1" smtClean="0"/>
            <a:t>menjadi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bentuk</a:t>
          </a:r>
          <a:r>
            <a:rPr lang="en-US" sz="1800" kern="1200" dirty="0" smtClean="0"/>
            <a:t> yang </a:t>
          </a:r>
          <a:r>
            <a:rPr lang="en-US" sz="1800" kern="1200" dirty="0" err="1" smtClean="0"/>
            <a:t>sesuai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untuk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analisis</a:t>
          </a:r>
          <a:r>
            <a:rPr lang="en-US" sz="1800" kern="1200" dirty="0" smtClean="0"/>
            <a:t> </a:t>
          </a:r>
          <a:r>
            <a:rPr lang="id-ID" sz="1800" b="1" kern="1200" smtClean="0">
              <a:solidFill>
                <a:srgbClr val="FF0000"/>
              </a:solidFill>
              <a:latin typeface="Arial"/>
              <a:cs typeface="Arial"/>
            </a:rPr>
            <a:t>√</a:t>
          </a:r>
          <a:endParaRPr lang="id-ID" sz="1800" kern="1200" dirty="0"/>
        </a:p>
      </dsp:txBody>
      <dsp:txXfrm>
        <a:off x="5448498" y="1380418"/>
        <a:ext cx="1737969" cy="314554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A31D3A-6737-4E54-B4CD-8BF4B804473A}">
      <dsp:nvSpPr>
        <dsp:cNvPr id="0" name=""/>
        <dsp:cNvSpPr/>
      </dsp:nvSpPr>
      <dsp:spPr>
        <a:xfrm rot="5400000">
          <a:off x="-185966" y="189497"/>
          <a:ext cx="1239777" cy="86784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000" kern="1200" dirty="0" smtClean="0"/>
            <a:t>Section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000" kern="1200" dirty="0" smtClean="0"/>
            <a:t>1</a:t>
          </a:r>
          <a:endParaRPr lang="id-ID" sz="1000" kern="1200" dirty="0"/>
        </a:p>
      </dsp:txBody>
      <dsp:txXfrm rot="-5400000">
        <a:off x="1" y="437452"/>
        <a:ext cx="867844" cy="371933"/>
      </dsp:txXfrm>
    </dsp:sp>
    <dsp:sp modelId="{30EA71B0-0861-4112-B954-95F7AA086E8A}">
      <dsp:nvSpPr>
        <dsp:cNvPr id="0" name=""/>
        <dsp:cNvSpPr/>
      </dsp:nvSpPr>
      <dsp:spPr>
        <a:xfrm rot="5400000">
          <a:off x="4145794" y="-3274419"/>
          <a:ext cx="805855" cy="736175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1592" tIns="26035" rIns="26035" bIns="26035" numCol="1" spcCol="1270" anchor="ctr" anchorCtr="0">
          <a:noAutofit/>
        </a:bodyPr>
        <a:lstStyle/>
        <a:p>
          <a:pPr marL="285750" lvl="1" indent="-285750" algn="l" defTabSz="1822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4100" kern="1200" dirty="0" smtClean="0"/>
            <a:t>Prinsip pengelolaan data </a:t>
          </a:r>
          <a:r>
            <a:rPr lang="id-ID" sz="4100" kern="1200" dirty="0" smtClean="0">
              <a:solidFill>
                <a:srgbClr val="FF0000"/>
              </a:solidFill>
              <a:sym typeface="Wingdings"/>
            </a:rPr>
            <a:t></a:t>
          </a:r>
          <a:endParaRPr lang="id-ID" sz="4100" kern="1200" dirty="0">
            <a:solidFill>
              <a:srgbClr val="FF0000"/>
            </a:solidFill>
          </a:endParaRPr>
        </a:p>
      </dsp:txBody>
      <dsp:txXfrm rot="-5400000">
        <a:off x="867845" y="42869"/>
        <a:ext cx="7322416" cy="727177"/>
      </dsp:txXfrm>
    </dsp:sp>
    <dsp:sp modelId="{12B8E3C8-EE35-4461-9970-956AFF5999AD}">
      <dsp:nvSpPr>
        <dsp:cNvPr id="0" name=""/>
        <dsp:cNvSpPr/>
      </dsp:nvSpPr>
      <dsp:spPr>
        <a:xfrm rot="5400000">
          <a:off x="-185966" y="1282538"/>
          <a:ext cx="1239777" cy="86784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000" kern="1200" dirty="0" smtClean="0"/>
            <a:t>Section 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000" kern="1200" dirty="0" smtClean="0"/>
            <a:t>2</a:t>
          </a:r>
          <a:endParaRPr lang="id-ID" sz="1000" kern="1200" dirty="0"/>
        </a:p>
      </dsp:txBody>
      <dsp:txXfrm rot="-5400000">
        <a:off x="1" y="1530493"/>
        <a:ext cx="867844" cy="371933"/>
      </dsp:txXfrm>
    </dsp:sp>
    <dsp:sp modelId="{9753FA34-CCAD-42A6-A839-1FC23D3F7168}">
      <dsp:nvSpPr>
        <dsp:cNvPr id="0" name=""/>
        <dsp:cNvSpPr/>
      </dsp:nvSpPr>
      <dsp:spPr>
        <a:xfrm rot="5400000">
          <a:off x="4145794" y="-2181378"/>
          <a:ext cx="805855" cy="736175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1592" tIns="26035" rIns="26035" bIns="26035" numCol="1" spcCol="1270" anchor="ctr" anchorCtr="0">
          <a:noAutofit/>
        </a:bodyPr>
        <a:lstStyle/>
        <a:p>
          <a:pPr marL="285750" lvl="1" indent="-285750" algn="l" defTabSz="1822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4100" kern="1200" dirty="0" smtClean="0"/>
            <a:t>Keterampilan Excel dasar </a:t>
          </a:r>
          <a:r>
            <a:rPr lang="id-ID" sz="4100" kern="1200" dirty="0" smtClean="0">
              <a:solidFill>
                <a:srgbClr val="FF0000"/>
              </a:solidFill>
              <a:sym typeface="Wingdings"/>
            </a:rPr>
            <a:t></a:t>
          </a:r>
          <a:endParaRPr lang="id-ID" sz="4100" kern="1200" dirty="0">
            <a:solidFill>
              <a:srgbClr val="FF0000"/>
            </a:solidFill>
          </a:endParaRPr>
        </a:p>
      </dsp:txBody>
      <dsp:txXfrm rot="-5400000">
        <a:off x="867845" y="1135910"/>
        <a:ext cx="7322416" cy="727177"/>
      </dsp:txXfrm>
    </dsp:sp>
    <dsp:sp modelId="{5109EE11-D359-426D-B9F4-BF43A17DE3C7}">
      <dsp:nvSpPr>
        <dsp:cNvPr id="0" name=""/>
        <dsp:cNvSpPr/>
      </dsp:nvSpPr>
      <dsp:spPr>
        <a:xfrm rot="5400000">
          <a:off x="-185966" y="2375579"/>
          <a:ext cx="1239777" cy="86784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000" kern="1200" dirty="0" smtClean="0"/>
            <a:t>Section 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000" kern="1200" dirty="0" smtClean="0"/>
            <a:t>3</a:t>
          </a:r>
          <a:endParaRPr lang="id-ID" sz="1000" kern="1200" dirty="0"/>
        </a:p>
      </dsp:txBody>
      <dsp:txXfrm rot="-5400000">
        <a:off x="1" y="2623534"/>
        <a:ext cx="867844" cy="371933"/>
      </dsp:txXfrm>
    </dsp:sp>
    <dsp:sp modelId="{A6E1AE30-AD4B-4475-B902-360DF0792E8C}">
      <dsp:nvSpPr>
        <dsp:cNvPr id="0" name=""/>
        <dsp:cNvSpPr/>
      </dsp:nvSpPr>
      <dsp:spPr>
        <a:xfrm rot="5400000">
          <a:off x="4145794" y="-1088336"/>
          <a:ext cx="805855" cy="736175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1592" tIns="26035" rIns="26035" bIns="26035" numCol="1" spcCol="1270" anchor="ctr" anchorCtr="0">
          <a:noAutofit/>
        </a:bodyPr>
        <a:lstStyle/>
        <a:p>
          <a:pPr marL="285750" lvl="1" indent="-285750" algn="l" defTabSz="1822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4100" kern="1200" dirty="0" smtClean="0"/>
            <a:t>Merapikan Data</a:t>
          </a:r>
          <a:r>
            <a:rPr lang="en-AU" sz="4100" kern="1200" dirty="0" smtClean="0"/>
            <a:t> </a:t>
          </a:r>
          <a:r>
            <a:rPr lang="id-ID" sz="4100" kern="1200" dirty="0" smtClean="0">
              <a:solidFill>
                <a:srgbClr val="FF0000"/>
              </a:solidFill>
              <a:sym typeface="Wingdings"/>
            </a:rPr>
            <a:t></a:t>
          </a:r>
          <a:endParaRPr lang="id-ID" sz="4100" kern="1200" dirty="0">
            <a:solidFill>
              <a:srgbClr val="FF0000"/>
            </a:solidFill>
          </a:endParaRPr>
        </a:p>
      </dsp:txBody>
      <dsp:txXfrm rot="-5400000">
        <a:off x="867845" y="2228952"/>
        <a:ext cx="7322416" cy="727177"/>
      </dsp:txXfrm>
    </dsp:sp>
    <dsp:sp modelId="{AD86B657-8F09-4104-A6CB-835D21F13D5F}">
      <dsp:nvSpPr>
        <dsp:cNvPr id="0" name=""/>
        <dsp:cNvSpPr/>
      </dsp:nvSpPr>
      <dsp:spPr>
        <a:xfrm rot="5400000">
          <a:off x="-185966" y="3472151"/>
          <a:ext cx="1239777" cy="86784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000" kern="1200" dirty="0" smtClean="0"/>
            <a:t>Section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000" kern="1200" dirty="0" smtClean="0"/>
            <a:t>4</a:t>
          </a:r>
          <a:endParaRPr lang="id-ID" sz="1000" kern="1200" dirty="0"/>
        </a:p>
      </dsp:txBody>
      <dsp:txXfrm rot="-5400000">
        <a:off x="1" y="3720106"/>
        <a:ext cx="867844" cy="371933"/>
      </dsp:txXfrm>
    </dsp:sp>
    <dsp:sp modelId="{953F7E41-5352-400A-9887-5BD646F3E785}">
      <dsp:nvSpPr>
        <dsp:cNvPr id="0" name=""/>
        <dsp:cNvSpPr/>
      </dsp:nvSpPr>
      <dsp:spPr>
        <a:xfrm rot="5400000">
          <a:off x="4145794" y="4704"/>
          <a:ext cx="805855" cy="736175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1592" tIns="26035" rIns="26035" bIns="26035" numCol="1" spcCol="1270" anchor="ctr" anchorCtr="0">
          <a:noAutofit/>
        </a:bodyPr>
        <a:lstStyle/>
        <a:p>
          <a:pPr marL="285750" lvl="1" indent="-285750" algn="l" defTabSz="1822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4100" kern="1200" dirty="0" smtClean="0"/>
            <a:t>Menyiapkan Keluaran/ Output</a:t>
          </a:r>
          <a:r>
            <a:rPr lang="en-AU" sz="4100" kern="1200" dirty="0" smtClean="0"/>
            <a:t>s</a:t>
          </a:r>
          <a:r>
            <a:rPr lang="id-ID" sz="4100" kern="1200" dirty="0" smtClean="0"/>
            <a:t> </a:t>
          </a:r>
          <a:r>
            <a:rPr lang="id-ID" sz="4100" kern="1200" dirty="0" smtClean="0">
              <a:solidFill>
                <a:srgbClr val="FF0000"/>
              </a:solidFill>
            </a:rPr>
            <a:t> </a:t>
          </a:r>
          <a:endParaRPr lang="id-ID" sz="4100" kern="1200" dirty="0">
            <a:solidFill>
              <a:srgbClr val="FF0000"/>
            </a:solidFill>
          </a:endParaRPr>
        </a:p>
      </dsp:txBody>
      <dsp:txXfrm rot="-5400000">
        <a:off x="867845" y="3321993"/>
        <a:ext cx="7322416" cy="72717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7B5B06-8088-4B20-9680-BDB0F05A7AD3}" type="datetimeFigureOut">
              <a:rPr lang="en-AU" smtClean="0"/>
              <a:t>3/06/2013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62CC3A-42AF-4519-91C0-5C2B950AD2E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37102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  <a:defRPr/>
            </a:pPr>
            <a:r>
              <a:rPr lang="id-ID" dirty="0" smtClean="0"/>
              <a:t>Tentukan apakah dataset punya struktur yg sesuai untuk dianalisis</a:t>
            </a:r>
          </a:p>
          <a:p>
            <a:pPr>
              <a:buFontTx/>
              <a:buChar char="-"/>
              <a:defRPr/>
            </a:pPr>
            <a:r>
              <a:rPr lang="id-ID" dirty="0" smtClean="0"/>
              <a:t>   Identifikasi masalah dalam dataset  </a:t>
            </a:r>
          </a:p>
          <a:p>
            <a:pPr marL="171450" indent="-171450">
              <a:buFont typeface="Wingdings" pitchFamily="2" charset="2"/>
              <a:buChar char="ü"/>
              <a:defRPr/>
            </a:pPr>
            <a:r>
              <a:rPr lang="id-ID" dirty="0" smtClean="0">
                <a:cs typeface="Aharoni" pitchFamily="2" charset="-79"/>
                <a:sym typeface="Wingdings" pitchFamily="2" charset="2"/>
              </a:rPr>
              <a:t>Sel yang kosong</a:t>
            </a:r>
          </a:p>
          <a:p>
            <a:pPr marL="171450" indent="-171450">
              <a:buFont typeface="Wingdings" pitchFamily="2" charset="2"/>
              <a:buChar char="ü"/>
              <a:defRPr/>
            </a:pPr>
            <a:r>
              <a:rPr lang="id-ID" dirty="0" smtClean="0">
                <a:cs typeface="Aharoni" pitchFamily="2" charset="-79"/>
                <a:sym typeface="Wingdings" pitchFamily="2" charset="2"/>
              </a:rPr>
              <a:t>merge cell</a:t>
            </a:r>
          </a:p>
          <a:p>
            <a:pPr marL="171450" indent="-171450">
              <a:buFont typeface="Wingdings" pitchFamily="2" charset="2"/>
              <a:buChar char="ü"/>
              <a:defRPr/>
            </a:pPr>
            <a:r>
              <a:rPr lang="id-ID" dirty="0" smtClean="0">
                <a:cs typeface="Aharoni" pitchFamily="2" charset="-79"/>
                <a:sym typeface="Wingdings" pitchFamily="2" charset="2"/>
              </a:rPr>
              <a:t>wrap text</a:t>
            </a:r>
          </a:p>
          <a:p>
            <a:pPr marL="171450" indent="-171450">
              <a:buFont typeface="Wingdings" pitchFamily="2" charset="2"/>
              <a:buChar char="ü"/>
              <a:defRPr/>
            </a:pPr>
            <a:r>
              <a:rPr lang="id-ID" dirty="0" smtClean="0">
                <a:cs typeface="Aharoni" pitchFamily="2" charset="-79"/>
                <a:sym typeface="Wingdings" pitchFamily="2" charset="2"/>
              </a:rPr>
              <a:t>hide</a:t>
            </a:r>
          </a:p>
          <a:p>
            <a:pPr marL="171450" indent="-171450">
              <a:buFont typeface="Wingdings" pitchFamily="2" charset="2"/>
              <a:buChar char="ü"/>
              <a:defRPr/>
            </a:pPr>
            <a:r>
              <a:rPr lang="id-ID" dirty="0" smtClean="0">
                <a:cs typeface="Aharoni" pitchFamily="2" charset="-79"/>
                <a:sym typeface="Wingdings" pitchFamily="2" charset="2"/>
              </a:rPr>
              <a:t>kolom yang berulang/kolom yang berisi data yang tidak diperlukan untuk analisa</a:t>
            </a:r>
          </a:p>
          <a:p>
            <a:pPr marL="171450" indent="-171450">
              <a:buFont typeface="Wingdings" pitchFamily="2" charset="2"/>
              <a:buChar char="ü"/>
              <a:defRPr/>
            </a:pPr>
            <a:r>
              <a:rPr lang="id-ID" dirty="0" smtClean="0">
                <a:cs typeface="Aharoni" pitchFamily="2" charset="-79"/>
                <a:sym typeface="Wingdings" pitchFamily="2" charset="2"/>
              </a:rPr>
              <a:t>Dalam satu kolom terdapat informasi yang berbeda </a:t>
            </a:r>
          </a:p>
          <a:p>
            <a:pPr marL="171450" indent="-171450">
              <a:buFont typeface="Wingdings" pitchFamily="2" charset="2"/>
              <a:buChar char="ü"/>
              <a:defRPr/>
            </a:pPr>
            <a:r>
              <a:rPr lang="id-ID" dirty="0" smtClean="0">
                <a:cs typeface="Aharoni" pitchFamily="2" charset="-79"/>
                <a:sym typeface="Wingdings" pitchFamily="2" charset="2"/>
              </a:rPr>
              <a:t>text to columns</a:t>
            </a:r>
          </a:p>
          <a:p>
            <a:pPr>
              <a:buFont typeface="Wingdings" pitchFamily="2" charset="2"/>
              <a:buNone/>
              <a:defRPr/>
            </a:pPr>
            <a:r>
              <a:rPr lang="id-ID" dirty="0" smtClean="0">
                <a:cs typeface="Aharoni" pitchFamily="2" charset="-79"/>
                <a:sym typeface="Wingdings" pitchFamily="2" charset="2"/>
              </a:rPr>
              <a:t>-   Rapikan dataset</a:t>
            </a:r>
            <a:endParaRPr lang="id-ID" dirty="0" smtClean="0"/>
          </a:p>
          <a:p>
            <a:pPr>
              <a:defRPr/>
            </a:pPr>
            <a:endParaRPr lang="id-ID" dirty="0"/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518896B-F934-49CB-BBC8-66FC059E5037}" type="slidenum">
              <a:rPr lang="en-US">
                <a:solidFill>
                  <a:prstClr val="black"/>
                </a:solidFill>
              </a:rPr>
              <a:pPr eaLnBrk="1" hangingPunct="1"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90873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36E099B6-9676-465A-A5B0-FE65CA97A004}" type="slidenum">
              <a:rPr lang="en-US">
                <a:solidFill>
                  <a:prstClr val="black"/>
                </a:solidFill>
              </a:rPr>
              <a:pPr eaLnBrk="1" hangingPunct="1"/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62549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16D4DE41-0C53-47E2-A4D1-7E83D7C7C0D6}" type="slidenum">
              <a:rPr lang="en-US">
                <a:solidFill>
                  <a:prstClr val="black"/>
                </a:solidFill>
              </a:rPr>
              <a:pPr eaLnBrk="1" hangingPunct="1"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29638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id-ID" smtClean="0"/>
              <a:t>File DAFF_AI_SERO_REVISED.xlsx</a:t>
            </a:r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BF5C0010-406C-4A18-84A0-26E8B4450E1C}" type="slidenum">
              <a:rPr lang="en-US">
                <a:solidFill>
                  <a:prstClr val="black"/>
                </a:solidFill>
              </a:rPr>
              <a:pPr eaLnBrk="1" hangingPunct="1"/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50847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Font typeface="+mj-lt"/>
              <a:buNone/>
            </a:pPr>
            <a:r>
              <a:rPr lang="id-ID" smtClean="0"/>
              <a:t>LANGKAH 1</a:t>
            </a:r>
          </a:p>
          <a:p>
            <a:pPr eaLnBrk="1" hangingPunct="1">
              <a:buFont typeface="Calibri" panose="020F0502020204030204" pitchFamily="34" charset="0"/>
              <a:buAutoNum type="arabicPeriod"/>
            </a:pPr>
            <a:r>
              <a:rPr lang="en-US" smtClean="0"/>
              <a:t>Buka File DAFF_AI_SERO_REVISED.xlsx</a:t>
            </a:r>
          </a:p>
          <a:p>
            <a:pPr eaLnBrk="1" hangingPunct="1">
              <a:buFont typeface="Calibri" panose="020F0502020204030204" pitchFamily="34" charset="0"/>
              <a:buAutoNum type="arabicPeriod"/>
            </a:pPr>
            <a:r>
              <a:rPr lang="en-US" smtClean="0"/>
              <a:t>Klik lembar Result Test (LRT)</a:t>
            </a:r>
          </a:p>
          <a:p>
            <a:pPr eaLnBrk="1" hangingPunct="1">
              <a:buFont typeface="Calibri" panose="020F0502020204030204" pitchFamily="34" charset="0"/>
              <a:buAutoNum type="arabicPeriod"/>
            </a:pPr>
            <a:r>
              <a:rPr lang="en-US" smtClean="0"/>
              <a:t>Copy LRT </a:t>
            </a:r>
          </a:p>
          <a:p>
            <a:pPr eaLnBrk="1" hangingPunct="1">
              <a:buFont typeface="Calibri" panose="020F0502020204030204" pitchFamily="34" charset="0"/>
              <a:buAutoNum type="arabicPeriod"/>
            </a:pPr>
            <a:r>
              <a:rPr lang="en-US" smtClean="0"/>
              <a:t>rename “Langkah1” save</a:t>
            </a:r>
          </a:p>
          <a:p>
            <a:pPr eaLnBrk="1" hangingPunct="1">
              <a:buFont typeface="Calibri" panose="020F0502020204030204" pitchFamily="34" charset="0"/>
              <a:buAutoNum type="arabicPeriod"/>
            </a:pPr>
            <a:r>
              <a:rPr lang="en-US" smtClean="0"/>
              <a:t>Klik kolom A, insert kolom baru</a:t>
            </a:r>
          </a:p>
          <a:p>
            <a:pPr eaLnBrk="1" hangingPunct="1">
              <a:buFont typeface="Calibri" panose="020F0502020204030204" pitchFamily="34" charset="0"/>
              <a:buAutoNum type="arabicPeriod"/>
            </a:pPr>
            <a:r>
              <a:rPr lang="en-US" smtClean="0"/>
              <a:t>Format sel A7 sampai A556 sebagai text</a:t>
            </a:r>
          </a:p>
          <a:p>
            <a:pPr eaLnBrk="1" hangingPunct="1">
              <a:buFont typeface="Calibri" panose="020F0502020204030204" pitchFamily="34" charset="0"/>
              <a:buAutoNum type="arabicPeriod"/>
            </a:pPr>
            <a:r>
              <a:rPr lang="en-US" smtClean="0"/>
              <a:t>mari kita ke sel A374</a:t>
            </a:r>
            <a:endParaRPr lang="id-ID" smtClean="0"/>
          </a:p>
          <a:p>
            <a:pPr eaLnBrk="1" hangingPunct="1">
              <a:buFontTx/>
              <a:buAutoNum type="arabicPeriod" startAt="8"/>
            </a:pPr>
            <a:r>
              <a:rPr lang="en-US" smtClean="0"/>
              <a:t>Pindahkan 0712466 (no. epi. reg.) ke dalam sel A377 copy paste ke A556</a:t>
            </a:r>
          </a:p>
          <a:p>
            <a:pPr eaLnBrk="1" hangingPunct="1">
              <a:buFontTx/>
              <a:buAutoNum type="arabicPeriod" startAt="8"/>
            </a:pPr>
            <a:r>
              <a:rPr lang="en-US" smtClean="0"/>
              <a:t>Pastikan memilih copy cell bukan fill series</a:t>
            </a:r>
          </a:p>
          <a:p>
            <a:pPr eaLnBrk="1" hangingPunct="1">
              <a:buFontTx/>
              <a:buAutoNum type="arabicPeriod" startAt="8"/>
            </a:pPr>
            <a:r>
              <a:rPr lang="en-US" smtClean="0"/>
              <a:t> Hapus baris 369:376</a:t>
            </a:r>
          </a:p>
          <a:p>
            <a:pPr eaLnBrk="1" hangingPunct="1">
              <a:buFontTx/>
              <a:buAutoNum type="arabicPeriod" startAt="8"/>
            </a:pPr>
            <a:r>
              <a:rPr lang="en-US" smtClean="0"/>
              <a:t> pindahkan no.reg. epi. “0712465” ke dalam sel A7, copy smp ke A368</a:t>
            </a:r>
          </a:p>
          <a:p>
            <a:pPr eaLnBrk="1" hangingPunct="1">
              <a:buFontTx/>
              <a:buAutoNum type="arabicPeriod" startAt="8"/>
            </a:pPr>
            <a:r>
              <a:rPr lang="en-US" smtClean="0"/>
              <a:t> Pastikan copy cell bukan fill series</a:t>
            </a:r>
          </a:p>
          <a:p>
            <a:pPr eaLnBrk="1" hangingPunct="1">
              <a:buFontTx/>
              <a:buAutoNum type="arabicPeriod" startAt="8"/>
            </a:pPr>
            <a:r>
              <a:rPr lang="en-US" smtClean="0"/>
              <a:t> hapus baris 1:4</a:t>
            </a:r>
          </a:p>
          <a:p>
            <a:pPr eaLnBrk="1" hangingPunct="1">
              <a:buFontTx/>
              <a:buAutoNum type="arabicPeriod" startAt="8"/>
            </a:pPr>
            <a:r>
              <a:rPr lang="en-US" smtClean="0"/>
              <a:t> buat copy lembar kerja, letakkan di akhir dan beri nama Langkah 2</a:t>
            </a:r>
            <a:endParaRPr lang="id-ID" smtClean="0"/>
          </a:p>
          <a:p>
            <a:pPr eaLnBrk="1" hangingPunct="1"/>
            <a:endParaRPr lang="id-ID" smtClean="0"/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90082373-9407-4DF3-8E7B-2CE19BAD84C3}" type="slidenum">
              <a:rPr lang="en-US">
                <a:solidFill>
                  <a:prstClr val="black"/>
                </a:solidFill>
              </a:rPr>
              <a:pPr eaLnBrk="1" hangingPunct="1"/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71312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id-ID" dirty="0" smtClean="0"/>
              <a:t>LANGKAH 2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err="1" smtClean="0"/>
              <a:t>Hapus</a:t>
            </a:r>
            <a:r>
              <a:rPr lang="en-US" dirty="0" smtClean="0"/>
              <a:t> </a:t>
            </a:r>
            <a:r>
              <a:rPr lang="en-US" dirty="0" err="1" smtClean="0"/>
              <a:t>kolom</a:t>
            </a:r>
            <a:r>
              <a:rPr lang="en-US" dirty="0" smtClean="0"/>
              <a:t> 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D (GPS)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B (</a:t>
            </a:r>
            <a:r>
              <a:rPr lang="en-US" dirty="0" err="1" smtClean="0"/>
              <a:t>Nomor</a:t>
            </a:r>
            <a:r>
              <a:rPr lang="en-US" dirty="0" smtClean="0"/>
              <a:t>)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err="1" smtClean="0"/>
              <a:t>Masukkan</a:t>
            </a:r>
            <a:r>
              <a:rPr lang="en-US" dirty="0" smtClean="0"/>
              <a:t> (insert) di </a:t>
            </a:r>
            <a:r>
              <a:rPr lang="en-US" dirty="0" err="1" smtClean="0"/>
              <a:t>atas</a:t>
            </a:r>
            <a:r>
              <a:rPr lang="en-US" dirty="0" smtClean="0"/>
              <a:t> </a:t>
            </a:r>
            <a:r>
              <a:rPr lang="en-US" dirty="0" err="1" smtClean="0"/>
              <a:t>baris</a:t>
            </a:r>
            <a:r>
              <a:rPr lang="en-US" dirty="0" smtClean="0"/>
              <a:t> 3 (yang </a:t>
            </a:r>
            <a:r>
              <a:rPr lang="en-US" dirty="0" err="1" smtClean="0"/>
              <a:t>sudah</a:t>
            </a:r>
            <a:r>
              <a:rPr lang="en-US" dirty="0" smtClean="0"/>
              <a:t> </a:t>
            </a:r>
            <a:r>
              <a:rPr lang="en-US" dirty="0" err="1" smtClean="0"/>
              <a:t>ada</a:t>
            </a:r>
            <a:r>
              <a:rPr lang="en-US" dirty="0" smtClean="0"/>
              <a:t>)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err="1" smtClean="0"/>
              <a:t>Masukkan</a:t>
            </a:r>
            <a:r>
              <a:rPr lang="en-US" dirty="0" smtClean="0"/>
              <a:t> </a:t>
            </a:r>
            <a:r>
              <a:rPr lang="en-US" dirty="0" err="1" smtClean="0"/>
              <a:t>kolom</a:t>
            </a:r>
            <a:r>
              <a:rPr lang="en-US" dirty="0" smtClean="0"/>
              <a:t> </a:t>
            </a:r>
            <a:r>
              <a:rPr lang="en-US" dirty="0" err="1" smtClean="0"/>
              <a:t>diantara</a:t>
            </a:r>
            <a:r>
              <a:rPr lang="en-US" dirty="0" smtClean="0"/>
              <a:t> </a:t>
            </a:r>
            <a:r>
              <a:rPr lang="en-US" dirty="0" err="1" smtClean="0"/>
              <a:t>kolom</a:t>
            </a:r>
            <a:r>
              <a:rPr lang="en-US" dirty="0" smtClean="0"/>
              <a:t> A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kolom</a:t>
            </a:r>
            <a:r>
              <a:rPr lang="en-US" dirty="0" smtClean="0"/>
              <a:t> yang </a:t>
            </a:r>
            <a:r>
              <a:rPr lang="en-US" dirty="0" err="1" smtClean="0"/>
              <a:t>lainnya</a:t>
            </a:r>
            <a:r>
              <a:rPr lang="en-US" dirty="0" smtClean="0"/>
              <a:t> yang </a:t>
            </a:r>
            <a:r>
              <a:rPr lang="en-US" dirty="0" err="1" smtClean="0"/>
              <a:t>sudah</a:t>
            </a:r>
            <a:r>
              <a:rPr lang="en-US" dirty="0" smtClean="0"/>
              <a:t> </a:t>
            </a:r>
            <a:r>
              <a:rPr lang="en-US" dirty="0" err="1" smtClean="0"/>
              <a:t>ada</a:t>
            </a:r>
            <a:r>
              <a:rPr lang="en-US" dirty="0" smtClean="0"/>
              <a:t> 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err="1" smtClean="0"/>
              <a:t>Masukkan</a:t>
            </a:r>
            <a:r>
              <a:rPr lang="en-US" dirty="0" smtClean="0"/>
              <a:t>  kop </a:t>
            </a:r>
            <a:r>
              <a:rPr lang="en-US" dirty="0" err="1" smtClean="0"/>
              <a:t>atau</a:t>
            </a:r>
            <a:r>
              <a:rPr lang="en-US" dirty="0" smtClean="0"/>
              <a:t> header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kolom</a:t>
            </a:r>
            <a:r>
              <a:rPr lang="en-US" dirty="0" smtClean="0"/>
              <a:t> </a:t>
            </a:r>
            <a:r>
              <a:rPr lang="en-US" dirty="0" err="1" smtClean="0"/>
              <a:t>bru</a:t>
            </a:r>
            <a:r>
              <a:rPr lang="en-US" dirty="0" smtClean="0"/>
              <a:t> 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sel</a:t>
            </a:r>
            <a:r>
              <a:rPr lang="en-US" dirty="0" smtClean="0"/>
              <a:t> yang </a:t>
            </a:r>
            <a:r>
              <a:rPr lang="en-US" dirty="0" err="1" smtClean="0"/>
              <a:t>tepat</a:t>
            </a:r>
            <a:r>
              <a:rPr lang="en-US" dirty="0" smtClean="0"/>
              <a:t> di </a:t>
            </a:r>
            <a:r>
              <a:rPr lang="en-US" dirty="0" err="1" smtClean="0"/>
              <a:t>baris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3 (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kolom</a:t>
            </a:r>
            <a:r>
              <a:rPr lang="en-US" dirty="0" smtClean="0"/>
              <a:t> B </a:t>
            </a:r>
            <a:r>
              <a:rPr lang="en-US" dirty="0" err="1" smtClean="0"/>
              <a:t>masukkan</a:t>
            </a:r>
            <a:r>
              <a:rPr lang="en-US" dirty="0" smtClean="0"/>
              <a:t> kop </a:t>
            </a:r>
            <a:r>
              <a:rPr lang="en-US" dirty="0" err="1" smtClean="0"/>
              <a:t>tanggal</a:t>
            </a:r>
            <a:r>
              <a:rPr lang="en-US" dirty="0" smtClean="0"/>
              <a:t>)</a:t>
            </a:r>
            <a:endParaRPr lang="id-ID" dirty="0" smtClean="0"/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err="1" smtClean="0"/>
              <a:t>Hapus</a:t>
            </a:r>
            <a:r>
              <a:rPr lang="en-US" dirty="0" smtClean="0"/>
              <a:t> </a:t>
            </a:r>
            <a:r>
              <a:rPr lang="en-US" dirty="0" err="1" smtClean="0"/>
              <a:t>baris</a:t>
            </a:r>
            <a:r>
              <a:rPr lang="en-US" dirty="0" smtClean="0"/>
              <a:t> 1:2</a:t>
            </a:r>
            <a:endParaRPr lang="id-ID" dirty="0" smtClean="0"/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err="1" smtClean="0"/>
              <a:t>Buat</a:t>
            </a:r>
            <a:r>
              <a:rPr lang="en-US" dirty="0" smtClean="0"/>
              <a:t> copy </a:t>
            </a:r>
            <a:r>
              <a:rPr lang="en-US" dirty="0" err="1" smtClean="0"/>
              <a:t>langkah</a:t>
            </a:r>
            <a:r>
              <a:rPr lang="en-US" dirty="0" smtClean="0"/>
              <a:t> 2 </a:t>
            </a:r>
            <a:r>
              <a:rPr lang="en-US" dirty="0" err="1" smtClean="0"/>
              <a:t>letakkan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urutan</a:t>
            </a:r>
            <a:r>
              <a:rPr lang="en-US" dirty="0" smtClean="0"/>
              <a:t> </a:t>
            </a:r>
            <a:r>
              <a:rPr lang="en-US" dirty="0" err="1" smtClean="0"/>
              <a:t>terakhir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beri</a:t>
            </a:r>
            <a:r>
              <a:rPr lang="en-US" dirty="0" smtClean="0"/>
              <a:t> </a:t>
            </a:r>
            <a:r>
              <a:rPr lang="en-US" dirty="0" err="1" smtClean="0"/>
              <a:t>nama</a:t>
            </a:r>
            <a:r>
              <a:rPr lang="en-US" dirty="0" smtClean="0"/>
              <a:t> </a:t>
            </a:r>
            <a:r>
              <a:rPr lang="en-US" dirty="0" err="1" smtClean="0"/>
              <a:t>langkah</a:t>
            </a:r>
            <a:r>
              <a:rPr lang="en-US" dirty="0" smtClean="0"/>
              <a:t> 3</a:t>
            </a:r>
          </a:p>
          <a:p>
            <a:pPr>
              <a:defRPr/>
            </a:pPr>
            <a:endParaRPr lang="id-ID" dirty="0"/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CD95F63-B349-4A1A-898A-65536A497A03}" type="slidenum">
              <a:rPr lang="en-US">
                <a:solidFill>
                  <a:prstClr val="black"/>
                </a:solidFill>
              </a:rPr>
              <a:pPr eaLnBrk="1" hangingPunct="1"/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88804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id-ID" dirty="0" smtClean="0"/>
              <a:t>LANGKAH 3</a:t>
            </a:r>
          </a:p>
          <a:p>
            <a:pPr marL="514350" indent="-514350" eaLnBrk="1" hangingPunct="1">
              <a:buFont typeface="Calibri" pitchFamily="34" charset="0"/>
              <a:buAutoNum type="arabicPeriod"/>
              <a:defRPr/>
            </a:pPr>
            <a:r>
              <a:rPr lang="en-US" dirty="0" err="1" smtClean="0"/>
              <a:t>Salin</a:t>
            </a:r>
            <a:r>
              <a:rPr lang="en-US" dirty="0" smtClean="0"/>
              <a:t> </a:t>
            </a:r>
            <a:r>
              <a:rPr lang="en-US" dirty="0" err="1" smtClean="0"/>
              <a:t>tanggal</a:t>
            </a:r>
            <a:r>
              <a:rPr lang="en-US" dirty="0" smtClean="0"/>
              <a:t> 11/06/2012 (B2:B243)</a:t>
            </a:r>
          </a:p>
          <a:p>
            <a:pPr marL="514350" indent="-514350" eaLnBrk="1" hangingPunct="1">
              <a:buFont typeface="Calibri" pitchFamily="34" charset="0"/>
              <a:buAutoNum type="arabicPeriod"/>
              <a:defRPr/>
            </a:pPr>
            <a:r>
              <a:rPr lang="en-US" dirty="0" err="1" smtClean="0"/>
              <a:t>Salin</a:t>
            </a:r>
            <a:r>
              <a:rPr lang="en-US" dirty="0" smtClean="0"/>
              <a:t> </a:t>
            </a:r>
            <a:r>
              <a:rPr lang="en-US" dirty="0" err="1" smtClean="0"/>
              <a:t>tanggal</a:t>
            </a:r>
            <a:r>
              <a:rPr lang="en-US" dirty="0" smtClean="0"/>
              <a:t> 13/06/2012 (B244:B363)</a:t>
            </a:r>
          </a:p>
          <a:p>
            <a:pPr marL="514350" indent="-514350" eaLnBrk="1" hangingPunct="1">
              <a:buFont typeface="Calibri" pitchFamily="34" charset="0"/>
              <a:buAutoNum type="arabicPeriod"/>
              <a:defRPr/>
            </a:pPr>
            <a:r>
              <a:rPr lang="en-US" dirty="0" err="1" smtClean="0"/>
              <a:t>Salin</a:t>
            </a:r>
            <a:r>
              <a:rPr lang="en-US" dirty="0" smtClean="0"/>
              <a:t> </a:t>
            </a:r>
            <a:r>
              <a:rPr lang="en-US" dirty="0" err="1" smtClean="0"/>
              <a:t>tanggal</a:t>
            </a:r>
            <a:r>
              <a:rPr lang="en-US" dirty="0" smtClean="0"/>
              <a:t> 12/06/2012 (B364:B543)</a:t>
            </a:r>
          </a:p>
          <a:p>
            <a:pPr marL="514350" indent="-514350" eaLnBrk="1" hangingPunct="1">
              <a:buFont typeface="Calibri" pitchFamily="34" charset="0"/>
              <a:buAutoNum type="arabicPeriod"/>
              <a:defRPr/>
            </a:pPr>
            <a:r>
              <a:rPr lang="en-US" dirty="0" smtClean="0"/>
              <a:t>Un marge </a:t>
            </a:r>
            <a:r>
              <a:rPr lang="en-US" dirty="0" err="1" smtClean="0"/>
              <a:t>setiap</a:t>
            </a:r>
            <a:r>
              <a:rPr lang="en-US" dirty="0" smtClean="0"/>
              <a:t> </a:t>
            </a:r>
            <a:r>
              <a:rPr lang="en-US" dirty="0" err="1" smtClean="0"/>
              <a:t>sel</a:t>
            </a:r>
            <a:r>
              <a:rPr lang="en-US" dirty="0" smtClean="0"/>
              <a:t> Yang </a:t>
            </a:r>
            <a:r>
              <a:rPr lang="en-US" dirty="0" err="1" smtClean="0"/>
              <a:t>tergabung</a:t>
            </a:r>
            <a:r>
              <a:rPr lang="en-US" dirty="0" smtClean="0"/>
              <a:t> (merged)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kolom</a:t>
            </a:r>
            <a:r>
              <a:rPr lang="en-US" dirty="0" smtClean="0"/>
              <a:t> E (</a:t>
            </a:r>
            <a:r>
              <a:rPr lang="en-US" dirty="0" err="1" smtClean="0"/>
              <a:t>kandang</a:t>
            </a:r>
            <a:r>
              <a:rPr lang="en-US" dirty="0" smtClean="0"/>
              <a:t>) </a:t>
            </a:r>
            <a:r>
              <a:rPr lang="en-US" dirty="0" err="1" smtClean="0"/>
              <a:t>lalu</a:t>
            </a:r>
            <a:r>
              <a:rPr lang="en-US" dirty="0" smtClean="0"/>
              <a:t> </a:t>
            </a:r>
            <a:r>
              <a:rPr lang="en-US" dirty="0" err="1" smtClean="0"/>
              <a:t>salin</a:t>
            </a:r>
            <a:r>
              <a:rPr lang="en-US" dirty="0" smtClean="0"/>
              <a:t> </a:t>
            </a:r>
            <a:r>
              <a:rPr lang="en-US" dirty="0" err="1" smtClean="0"/>
              <a:t>pengidentifikasian</a:t>
            </a:r>
            <a:r>
              <a:rPr lang="en-US" dirty="0" smtClean="0"/>
              <a:t> </a:t>
            </a:r>
            <a:r>
              <a:rPr lang="en-US" dirty="0" err="1" smtClean="0"/>
              <a:t>Kandang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setiap</a:t>
            </a:r>
            <a:r>
              <a:rPr lang="en-US" dirty="0" smtClean="0"/>
              <a:t> </a:t>
            </a:r>
            <a:r>
              <a:rPr lang="en-US" dirty="0" err="1" smtClean="0"/>
              <a:t>sel</a:t>
            </a:r>
            <a:r>
              <a:rPr lang="en-US" dirty="0" smtClean="0"/>
              <a:t> yang </a:t>
            </a:r>
            <a:r>
              <a:rPr lang="en-US" dirty="0" err="1" smtClean="0"/>
              <a:t>sudah</a:t>
            </a:r>
            <a:r>
              <a:rPr lang="en-US" dirty="0" smtClean="0"/>
              <a:t> </a:t>
            </a:r>
            <a:r>
              <a:rPr lang="en-US" dirty="0" err="1" smtClean="0"/>
              <a:t>digabung</a:t>
            </a:r>
            <a:r>
              <a:rPr lang="en-US" dirty="0" smtClean="0"/>
              <a:t>.</a:t>
            </a:r>
          </a:p>
          <a:p>
            <a:pPr marL="514350" indent="-514350" eaLnBrk="1" hangingPunct="1">
              <a:buFont typeface="Calibri" pitchFamily="34" charset="0"/>
              <a:buAutoNum type="arabicPeriod"/>
              <a:defRPr/>
            </a:pPr>
            <a:r>
              <a:rPr lang="en-US" dirty="0" err="1" smtClean="0"/>
              <a:t>Misal</a:t>
            </a:r>
            <a:r>
              <a:rPr lang="en-US" dirty="0" smtClean="0"/>
              <a:t>, 2:E16 </a:t>
            </a:r>
            <a:r>
              <a:rPr lang="en-US" dirty="0" err="1" smtClean="0"/>
              <a:t>berisi</a:t>
            </a:r>
            <a:r>
              <a:rPr lang="en-US" dirty="0" smtClean="0"/>
              <a:t> 2200 (</a:t>
            </a:r>
            <a:r>
              <a:rPr lang="en-US" dirty="0" err="1" smtClean="0"/>
              <a:t>kandang</a:t>
            </a:r>
            <a:r>
              <a:rPr lang="en-US" dirty="0" smtClean="0"/>
              <a:t> I)</a:t>
            </a:r>
          </a:p>
          <a:p>
            <a:pPr>
              <a:defRPr/>
            </a:pPr>
            <a:endParaRPr lang="id-ID" dirty="0"/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1FD5075-93DE-47D2-A560-B9CE0590A006}" type="slidenum">
              <a:rPr lang="en-US">
                <a:solidFill>
                  <a:prstClr val="black"/>
                </a:solidFill>
              </a:rPr>
              <a:pPr eaLnBrk="1" hangingPunct="1"/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40639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id-ID" smtClean="0"/>
              <a:t>LANGKAH 4</a:t>
            </a:r>
          </a:p>
          <a:p>
            <a:pPr eaLnBrk="1" hangingPunct="1"/>
            <a:r>
              <a:rPr lang="en-US" smtClean="0"/>
              <a:t>Setiap sel di E2:E16 perlu berisi kandang I</a:t>
            </a:r>
          </a:p>
          <a:p>
            <a:pPr eaLnBrk="1" hangingPunct="1"/>
            <a:r>
              <a:rPr lang="en-US" smtClean="0"/>
              <a:t>7. Waspada (dan perbaiki) nomor kandang yang sudah dalam sel E77:E91. Tercatat sebagai 7, tetapi seharusnya 6.</a:t>
            </a:r>
          </a:p>
          <a:p>
            <a:pPr eaLnBrk="1" hangingPunct="1"/>
            <a:r>
              <a:rPr lang="en-US" smtClean="0"/>
              <a:t>8. Pastikan bahwa anda memblok bagaiman keseluruhan entry desa harus dicatat dan ditangani.</a:t>
            </a:r>
          </a:p>
          <a:p>
            <a:pPr eaLnBrk="1" hangingPunct="1"/>
            <a:r>
              <a:rPr lang="en-US" smtClean="0"/>
              <a:t>9. Berhati-hati untuk mengklik salin sel (Copy Cell)</a:t>
            </a:r>
          </a:p>
          <a:p>
            <a:pPr eaLnBrk="1" hangingPunct="1"/>
            <a:r>
              <a:rPr lang="en-US" smtClean="0"/>
              <a:t>10. Buat salinan lembar kerja, letakkan di ujung dan beri nama lembar tersebut dengan langkah 4 dan simpan (save)</a:t>
            </a:r>
          </a:p>
          <a:p>
            <a:endParaRPr lang="id-ID" smtClean="0"/>
          </a:p>
          <a:p>
            <a:endParaRPr lang="id-ID" smtClean="0"/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CF7EFCF9-C11B-4E81-917D-E64AEBFF9110}" type="slidenum">
              <a:rPr lang="en-US">
                <a:solidFill>
                  <a:prstClr val="black"/>
                </a:solidFill>
              </a:rPr>
              <a:pPr eaLnBrk="1" hangingPunct="1"/>
              <a:t>16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88464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AusAID kangaroo logo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274638"/>
            <a:ext cx="1401763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1" descr="Logo Kementan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8301" y="274640"/>
            <a:ext cx="814388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90AA17-FC60-4245-ACE9-CA0AA65F149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6/3/2013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BF408A-2578-4A0B-9E65-B5BBE4D4386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3512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E165FE-7862-4D3B-86E0-F9B3BCE03FB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6/3/2013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95C553-FCA7-4868-BFFC-91C4B166A88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7768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A61482-F7B8-4750-952A-6A46E164126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6/3/2013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A28D72-2A9A-4DCD-AC76-EC960CC5D54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846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6ACD6-4B56-4B0B-9CC3-E5B4C7D35238}" type="datetimeFigureOut">
              <a:rPr lang="en-AU" smtClean="0"/>
              <a:t>3/06/2013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0D055-5240-4E89-BD74-3CAF7814CB0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349987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6ACD6-4B56-4B0B-9CC3-E5B4C7D35238}" type="datetimeFigureOut">
              <a:rPr lang="en-AU" smtClean="0"/>
              <a:t>3/06/2013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0D055-5240-4E89-BD74-3CAF7814CB0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17758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6ACD6-4B56-4B0B-9CC3-E5B4C7D35238}" type="datetimeFigureOut">
              <a:rPr lang="en-AU" smtClean="0"/>
              <a:t>3/06/2013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0D055-5240-4E89-BD74-3CAF7814CB0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944430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6ACD6-4B56-4B0B-9CC3-E5B4C7D35238}" type="datetimeFigureOut">
              <a:rPr lang="en-AU" smtClean="0"/>
              <a:t>3/06/2013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0D055-5240-4E89-BD74-3CAF7814CB0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000256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6ACD6-4B56-4B0B-9CC3-E5B4C7D35238}" type="datetimeFigureOut">
              <a:rPr lang="en-AU" smtClean="0"/>
              <a:t>3/06/2013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0D055-5240-4E89-BD74-3CAF7814CB0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782162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6ACD6-4B56-4B0B-9CC3-E5B4C7D35238}" type="datetimeFigureOut">
              <a:rPr lang="en-AU" smtClean="0"/>
              <a:t>3/06/2013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0D055-5240-4E89-BD74-3CAF7814CB0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331283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6ACD6-4B56-4B0B-9CC3-E5B4C7D35238}" type="datetimeFigureOut">
              <a:rPr lang="en-AU" smtClean="0"/>
              <a:t>3/06/2013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0D055-5240-4E89-BD74-3CAF7814CB0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509330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6ACD6-4B56-4B0B-9CC3-E5B4C7D35238}" type="datetimeFigureOut">
              <a:rPr lang="en-AU" smtClean="0"/>
              <a:t>3/06/2013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0D055-5240-4E89-BD74-3CAF7814CB0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890873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5FC382-C6C9-4AAA-82D4-5D2FD556CEE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6/3/2013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C9AEDB-9B7D-476D-A371-4F794CA1138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2091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6ACD6-4B56-4B0B-9CC3-E5B4C7D35238}" type="datetimeFigureOut">
              <a:rPr lang="en-AU" smtClean="0"/>
              <a:t>3/06/2013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0D055-5240-4E89-BD74-3CAF7814CB0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204683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6ACD6-4B56-4B0B-9CC3-E5B4C7D35238}" type="datetimeFigureOut">
              <a:rPr lang="en-AU" smtClean="0"/>
              <a:t>3/06/2013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0D055-5240-4E89-BD74-3CAF7814CB0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423062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6ACD6-4B56-4B0B-9CC3-E5B4C7D35238}" type="datetimeFigureOut">
              <a:rPr lang="en-AU" smtClean="0"/>
              <a:t>3/06/2013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0D055-5240-4E89-BD74-3CAF7814CB0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665004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Logo Kementan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8301" y="274640"/>
            <a:ext cx="814388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1" descr="AusAID kangaroo logo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274638"/>
            <a:ext cx="1401763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50F246-8C1B-4CF1-B797-153512FA226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6/3/2013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4085BC-3902-47E6-8632-FE53EC8D19C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5846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A8A521-8062-4216-9CC8-0C87A342398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6/3/2013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EDCDBF-AC8C-4537-B2C3-46477A9F226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4115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15F7D7-6975-41F5-9B37-2CC318AB196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6/3/2013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2D7A12-6E37-42C5-A5A7-9C1DFB44753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6073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450997-B207-4523-B5EC-25350A76169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6/3/2013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3C2546-DFCD-4477-80FD-3FEAA7162F6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2207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C7096B-20A3-48B4-9B97-D1F5CE43400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6/3/2013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7A35EE-DC33-465E-A869-057C8F4A515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7979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DAEBD3-822D-4978-ADFD-BC705B8F90E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6/3/2013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CC6E68-F07D-450B-9CA7-0C325AC37E6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6139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754774-C180-40D6-A095-58399292251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6/3/2013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847817-FCD4-45FF-8CD8-4A1BB4BCC23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6695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2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defTabSz="457200">
              <a:defRPr/>
            </a:pPr>
            <a:fld id="{C1443469-1892-4FA1-90B0-4199384FAAF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>
                <a:defRPr/>
              </a:pPr>
              <a:t>6/3/2013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defTabSz="4572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252E2403-C753-429F-A9F9-8A90F2CC5C4C}" type="slidenum">
              <a:rPr lang="en-US" smtClean="0">
                <a:cs typeface="Arial" panose="020B0604020202020204" pitchFamily="34" charset="0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cs typeface="Arial" panose="020B0604020202020204" pitchFamily="34" charset="0"/>
            </a:endParaRPr>
          </a:p>
        </p:txBody>
      </p:sp>
      <p:pic>
        <p:nvPicPr>
          <p:cNvPr id="1031" name="Picture 8"/>
          <p:cNvPicPr>
            <a:picLocks noChangeAspect="1"/>
          </p:cNvPicPr>
          <p:nvPr userDrawn="1"/>
        </p:nvPicPr>
        <p:blipFill>
          <a:blip r:embed="rId1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8789" y="4868865"/>
            <a:ext cx="2359025" cy="163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 userDrawn="1"/>
        </p:nvSpPr>
        <p:spPr>
          <a:xfrm>
            <a:off x="0" y="6508750"/>
            <a:ext cx="9144000" cy="34925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r>
              <a:rPr lang="en-AU" sz="1000" cap="all" dirty="0">
                <a:solidFill>
                  <a:prstClr val="white"/>
                </a:solidFill>
                <a:latin typeface="Times New Roman" pitchFamily="18" charset="0"/>
              </a:rPr>
              <a:t>Australia Indonesia Partnership for Emerging Infectious Diseases</a:t>
            </a:r>
          </a:p>
        </p:txBody>
      </p:sp>
    </p:spTree>
    <p:extLst>
      <p:ext uri="{BB962C8B-B14F-4D97-AF65-F5344CB8AC3E}">
        <p14:creationId xmlns:p14="http://schemas.microsoft.com/office/powerpoint/2010/main" val="36863476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F6ACD6-4B56-4B0B-9CC3-E5B4C7D35238}" type="datetimeFigureOut">
              <a:rPr lang="en-AU" smtClean="0"/>
              <a:t>3/06/2013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A0D055-5240-4E89-BD74-3CAF7814CB0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71238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785804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Content Placeholder 2"/>
          <p:cNvSpPr>
            <a:spLocks noGrp="1"/>
          </p:cNvSpPr>
          <p:nvPr>
            <p:ph idx="1"/>
          </p:nvPr>
        </p:nvSpPr>
        <p:spPr>
          <a:xfrm>
            <a:off x="457200" y="609602"/>
            <a:ext cx="8229600" cy="5516563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endParaRPr lang="id-ID" smtClean="0"/>
          </a:p>
        </p:txBody>
      </p:sp>
      <p:pic>
        <p:nvPicPr>
          <p:cNvPr id="3481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833" r="23434" b="12061"/>
          <a:stretch>
            <a:fillRect/>
          </a:stretch>
        </p:blipFill>
        <p:spPr bwMode="auto">
          <a:xfrm>
            <a:off x="609600" y="1295402"/>
            <a:ext cx="8001000" cy="3941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09292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910" r="9605" b="4964"/>
          <a:stretch>
            <a:fillRect/>
          </a:stretch>
        </p:blipFill>
        <p:spPr>
          <a:xfrm>
            <a:off x="457200" y="1600200"/>
            <a:ext cx="8077200" cy="37734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8238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66" t="21570" r="47507" b="4984"/>
          <a:stretch>
            <a:fillRect/>
          </a:stretch>
        </p:blipFill>
        <p:spPr bwMode="auto">
          <a:xfrm>
            <a:off x="889000" y="1046165"/>
            <a:ext cx="7035800" cy="550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6867" name="Title 1"/>
          <p:cNvSpPr txBox="1">
            <a:spLocks/>
          </p:cNvSpPr>
          <p:nvPr/>
        </p:nvSpPr>
        <p:spPr bwMode="auto">
          <a:xfrm>
            <a:off x="976315" y="101600"/>
            <a:ext cx="7024687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4572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d-ID" sz="4400" b="1" dirty="0">
                <a:solidFill>
                  <a:prstClr val="black"/>
                </a:solidFill>
                <a:latin typeface="Calibri"/>
                <a:cs typeface="Aharoni" panose="02010803020104030203" pitchFamily="2" charset="-79"/>
              </a:rPr>
              <a:t>S</a:t>
            </a:r>
            <a:r>
              <a:rPr lang="en-AU" sz="4400" b="1" dirty="0" err="1">
                <a:solidFill>
                  <a:prstClr val="black"/>
                </a:solidFill>
                <a:latin typeface="Calibri"/>
                <a:cs typeface="Aharoni" panose="02010803020104030203" pitchFamily="2" charset="-79"/>
              </a:rPr>
              <a:t>tudi</a:t>
            </a:r>
            <a:r>
              <a:rPr lang="en-AU" sz="4400" b="1" dirty="0">
                <a:solidFill>
                  <a:prstClr val="black"/>
                </a:solidFill>
                <a:latin typeface="Calibri"/>
                <a:cs typeface="Aharoni" panose="02010803020104030203" pitchFamily="2" charset="-79"/>
              </a:rPr>
              <a:t> </a:t>
            </a:r>
            <a:r>
              <a:rPr lang="en-AU" sz="4400" b="1" dirty="0" err="1">
                <a:solidFill>
                  <a:prstClr val="black"/>
                </a:solidFill>
                <a:latin typeface="Calibri"/>
                <a:cs typeface="Aharoni" panose="02010803020104030203" pitchFamily="2" charset="-79"/>
              </a:rPr>
              <a:t>Kasus</a:t>
            </a:r>
            <a:r>
              <a:rPr lang="en-AU" sz="4400" b="1" dirty="0">
                <a:solidFill>
                  <a:prstClr val="black"/>
                </a:solidFill>
                <a:latin typeface="Calibri"/>
                <a:cs typeface="Aharoni" panose="02010803020104030203" pitchFamily="2" charset="-79"/>
              </a:rPr>
              <a:t> 2</a:t>
            </a:r>
            <a:endParaRPr lang="id-ID" sz="4400" b="1" dirty="0">
              <a:solidFill>
                <a:prstClr val="black"/>
              </a:solidFill>
              <a:latin typeface="Calibri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417335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" t="20502" r="42912" b="9981"/>
          <a:stretch>
            <a:fillRect/>
          </a:stretch>
        </p:blipFill>
        <p:spPr bwMode="auto">
          <a:xfrm>
            <a:off x="893765" y="946150"/>
            <a:ext cx="7412037" cy="5086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4826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833" r="46983" b="9430"/>
          <a:stretch>
            <a:fillRect/>
          </a:stretch>
        </p:blipFill>
        <p:spPr bwMode="auto">
          <a:xfrm>
            <a:off x="722315" y="990600"/>
            <a:ext cx="6897687" cy="5100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5828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95" r="42421" b="10526"/>
          <a:stretch>
            <a:fillRect/>
          </a:stretch>
        </p:blipFill>
        <p:spPr bwMode="auto">
          <a:xfrm>
            <a:off x="457202" y="457202"/>
            <a:ext cx="7491413" cy="5053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6664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491" b="14911"/>
          <a:stretch>
            <a:fillRect/>
          </a:stretch>
        </p:blipFill>
        <p:spPr bwMode="auto">
          <a:xfrm>
            <a:off x="381000" y="1681165"/>
            <a:ext cx="8421688" cy="2890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3200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sz="4000" b="1" dirty="0"/>
              <a:t>Setelah menyelesaikan latihan ini, Anda akan mampu:</a:t>
            </a:r>
            <a:endParaRPr lang="en-US" sz="40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95536" y="1556794"/>
          <a:ext cx="8507288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19474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id-ID" b="1" dirty="0" smtClean="0"/>
              <a:t>Excel Dasar</a:t>
            </a:r>
            <a:endParaRPr lang="id-ID" b="1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/>
          </p:nvPr>
        </p:nvGraphicFramePr>
        <p:xfrm>
          <a:off x="457200" y="1600202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13256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75658" y="2400098"/>
            <a:ext cx="5976663" cy="110799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457200">
              <a:defRPr/>
            </a:pPr>
            <a:r>
              <a:rPr lang="id-ID" sz="66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TERIMA KASIH</a:t>
            </a:r>
            <a:endParaRPr lang="en-US" sz="6600" b="1" dirty="0">
              <a:ln w="1905"/>
              <a:gradFill>
                <a:gsLst>
                  <a:gs pos="0">
                    <a:srgbClr val="F79646">
                      <a:shade val="20000"/>
                      <a:satMod val="200000"/>
                    </a:srgbClr>
                  </a:gs>
                  <a:gs pos="78000">
                    <a:srgbClr val="F79646">
                      <a:tint val="90000"/>
                      <a:shade val="89000"/>
                      <a:satMod val="220000"/>
                    </a:srgbClr>
                  </a:gs>
                  <a:gs pos="100000">
                    <a:srgbClr val="F79646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30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3733800"/>
            <a:ext cx="3024188" cy="2017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9096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d-ID" b="1" dirty="0" smtClean="0">
                <a:cs typeface="Aharoni" panose="02010803020104030203" pitchFamily="2" charset="-79"/>
              </a:rPr>
              <a:t>F</a:t>
            </a:r>
            <a:r>
              <a:rPr lang="en-AU" b="1" dirty="0" err="1" smtClean="0">
                <a:cs typeface="Aharoni" panose="02010803020104030203" pitchFamily="2" charset="-79"/>
              </a:rPr>
              <a:t>ind</a:t>
            </a:r>
            <a:r>
              <a:rPr lang="en-AU" b="1" dirty="0" smtClean="0">
                <a:cs typeface="Aharoni" panose="02010803020104030203" pitchFamily="2" charset="-79"/>
              </a:rPr>
              <a:t> and Replace</a:t>
            </a:r>
            <a:endParaRPr lang="id-ID" b="1" dirty="0" smtClean="0">
              <a:cs typeface="Aharoni" panose="02010803020104030203" pitchFamily="2" charset="-79"/>
            </a:endParaRPr>
          </a:p>
        </p:txBody>
      </p:sp>
      <p:sp>
        <p:nvSpPr>
          <p:cNvPr id="25603" name="Text Placeholder 4"/>
          <p:cNvSpPr>
            <a:spLocks noGrp="1"/>
          </p:cNvSpPr>
          <p:nvPr>
            <p:ph idx="1"/>
          </p:nvPr>
        </p:nvSpPr>
        <p:spPr>
          <a:xfrm>
            <a:off x="304800" y="1417640"/>
            <a:ext cx="8382000" cy="4708525"/>
          </a:xfrm>
        </p:spPr>
        <p:txBody>
          <a:bodyPr/>
          <a:lstStyle/>
          <a:p>
            <a:pPr eaLnBrk="1" hangingPunct="1"/>
            <a:r>
              <a:rPr lang="id-ID" sz="1800"/>
              <a:t>Menu Home </a:t>
            </a:r>
            <a:r>
              <a:rPr lang="id-ID" sz="1800">
                <a:sym typeface="Wingdings" panose="05000000000000000000" pitchFamily="2" charset="2"/>
              </a:rPr>
              <a:t> Find  ketik yang akan dicari </a:t>
            </a:r>
            <a:endParaRPr lang="id-ID" sz="1800"/>
          </a:p>
        </p:txBody>
      </p:sp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828800"/>
            <a:ext cx="86868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Arrow Connector 8"/>
          <p:cNvCxnSpPr/>
          <p:nvPr/>
        </p:nvCxnSpPr>
        <p:spPr>
          <a:xfrm rot="16200000" flipV="1">
            <a:off x="571500" y="2324100"/>
            <a:ext cx="609600" cy="76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rot="16200000" flipV="1">
            <a:off x="7696200" y="2667000"/>
            <a:ext cx="609600" cy="152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16200000" flipV="1">
            <a:off x="4381500" y="4610100"/>
            <a:ext cx="838200" cy="304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838200" y="2667000"/>
            <a:ext cx="381000" cy="381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d-ID" dirty="0">
                <a:solidFill>
                  <a:prstClr val="white"/>
                </a:solidFill>
              </a:rPr>
              <a:t>1</a:t>
            </a:r>
          </a:p>
        </p:txBody>
      </p:sp>
      <p:sp>
        <p:nvSpPr>
          <p:cNvPr id="15" name="Oval 14"/>
          <p:cNvSpPr/>
          <p:nvPr/>
        </p:nvSpPr>
        <p:spPr>
          <a:xfrm>
            <a:off x="7886700" y="3048000"/>
            <a:ext cx="381000" cy="3048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d-ID" dirty="0">
                <a:solidFill>
                  <a:prstClr val="white"/>
                </a:solidFill>
              </a:rPr>
              <a:t>2</a:t>
            </a:r>
          </a:p>
        </p:txBody>
      </p:sp>
      <p:sp>
        <p:nvSpPr>
          <p:cNvPr id="16" name="Oval 15"/>
          <p:cNvSpPr/>
          <p:nvPr/>
        </p:nvSpPr>
        <p:spPr>
          <a:xfrm>
            <a:off x="4953000" y="5181600"/>
            <a:ext cx="304800" cy="3048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d-ID" dirty="0">
                <a:solidFill>
                  <a:prstClr val="white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332957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d-ID" sz="2500" dirty="0"/>
              <a:t/>
            </a:r>
            <a:br>
              <a:rPr lang="id-ID" sz="2500" dirty="0"/>
            </a:br>
            <a:r>
              <a:rPr lang="id-ID" sz="3600" b="1" dirty="0"/>
              <a:t>Replace with </a:t>
            </a:r>
            <a:r>
              <a:rPr lang="id-ID" sz="3600" b="1" dirty="0">
                <a:sym typeface="Wingdings" panose="05000000000000000000" pitchFamily="2" charset="2"/>
              </a:rPr>
              <a:t> ketik kata yang baru</a:t>
            </a:r>
            <a:br>
              <a:rPr lang="id-ID" sz="3600" b="1" dirty="0">
                <a:sym typeface="Wingdings" panose="05000000000000000000" pitchFamily="2" charset="2"/>
              </a:rPr>
            </a:br>
            <a:r>
              <a:rPr lang="id-ID" sz="3600" b="1" dirty="0">
                <a:sym typeface="Wingdings" panose="05000000000000000000" pitchFamily="2" charset="2"/>
              </a:rPr>
              <a:t>Jika ingin mengganti semua  Replace All</a:t>
            </a:r>
            <a:r>
              <a:rPr lang="id-ID" dirty="0" smtClean="0">
                <a:sym typeface="Wingdings" panose="05000000000000000000" pitchFamily="2" charset="2"/>
              </a:rPr>
              <a:t> </a:t>
            </a:r>
            <a:r>
              <a:rPr lang="id-ID" dirty="0" smtClean="0"/>
              <a:t/>
            </a:r>
            <a:br>
              <a:rPr lang="id-ID" dirty="0" smtClean="0"/>
            </a:br>
            <a:endParaRPr lang="id-ID" dirty="0" smtClean="0"/>
          </a:p>
        </p:txBody>
      </p:sp>
      <p:pic>
        <p:nvPicPr>
          <p:cNvPr id="2662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417638"/>
            <a:ext cx="8915400" cy="4983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Straight Arrow Connector 9"/>
          <p:cNvCxnSpPr/>
          <p:nvPr/>
        </p:nvCxnSpPr>
        <p:spPr>
          <a:xfrm rot="16200000" flipV="1">
            <a:off x="7810500" y="3009900"/>
            <a:ext cx="762000" cy="76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16200000" flipV="1">
            <a:off x="4610100" y="4610100"/>
            <a:ext cx="381000" cy="304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>
          <a:xfrm>
            <a:off x="7848600" y="3352800"/>
            <a:ext cx="762000" cy="4572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d-ID" dirty="0">
                <a:solidFill>
                  <a:prstClr val="white"/>
                </a:solidFill>
              </a:rPr>
              <a:t>1</a:t>
            </a:r>
          </a:p>
        </p:txBody>
      </p:sp>
      <p:sp>
        <p:nvSpPr>
          <p:cNvPr id="14" name="Oval 13"/>
          <p:cNvSpPr/>
          <p:nvPr/>
        </p:nvSpPr>
        <p:spPr>
          <a:xfrm>
            <a:off x="4953000" y="4953000"/>
            <a:ext cx="533400" cy="3048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d-ID" dirty="0">
                <a:solidFill>
                  <a:prstClr val="white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211637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sz="4000" b="1" dirty="0"/>
              <a:t>Setelah menyelesaikan latihan ini, Anda akan mampu:</a:t>
            </a:r>
            <a:endParaRPr lang="en-US" sz="40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95536" y="1556794"/>
          <a:ext cx="8507288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49568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sz="3200" dirty="0"/>
              <a:t/>
            </a:r>
            <a:br>
              <a:rPr lang="id-ID" sz="3200" dirty="0"/>
            </a:br>
            <a:r>
              <a:rPr lang="en-US" sz="4000" b="1" dirty="0" err="1"/>
              <a:t>Menguasai</a:t>
            </a:r>
            <a:r>
              <a:rPr lang="en-US" sz="4000" b="1" dirty="0"/>
              <a:t> </a:t>
            </a:r>
            <a:r>
              <a:rPr lang="en-US" sz="4000" b="1" dirty="0" err="1"/>
              <a:t>Keterampilan</a:t>
            </a:r>
            <a:r>
              <a:rPr lang="en-US" sz="4000" b="1" dirty="0"/>
              <a:t> </a:t>
            </a:r>
            <a:r>
              <a:rPr lang="en-US" sz="4000" b="1" dirty="0" err="1"/>
              <a:t>Merapikan</a:t>
            </a:r>
            <a:r>
              <a:rPr lang="en-US" sz="4000" b="1" dirty="0"/>
              <a:t> Dataset </a:t>
            </a:r>
            <a:r>
              <a:rPr lang="en-US" sz="4000" b="1" dirty="0" err="1"/>
              <a:t>Menjadi</a:t>
            </a:r>
            <a:r>
              <a:rPr lang="en-US" sz="4000" b="1" dirty="0"/>
              <a:t> </a:t>
            </a:r>
            <a:r>
              <a:rPr lang="en-US" sz="4000" b="1" dirty="0" err="1"/>
              <a:t>Bentuk</a:t>
            </a:r>
            <a:r>
              <a:rPr lang="en-US" sz="4000" b="1" dirty="0"/>
              <a:t> Yang </a:t>
            </a:r>
            <a:r>
              <a:rPr lang="en-US" sz="4000" b="1" dirty="0" err="1"/>
              <a:t>Sesuai</a:t>
            </a:r>
            <a:r>
              <a:rPr lang="en-US" sz="4000" b="1" dirty="0"/>
              <a:t> </a:t>
            </a:r>
            <a:r>
              <a:rPr lang="en-US" sz="4000" b="1" dirty="0" err="1"/>
              <a:t>Untuk</a:t>
            </a:r>
            <a:r>
              <a:rPr lang="en-US" sz="4000" b="1" dirty="0"/>
              <a:t> </a:t>
            </a:r>
            <a:r>
              <a:rPr lang="en-US" sz="4000" b="1" dirty="0" err="1"/>
              <a:t>Analisis</a:t>
            </a:r>
            <a:endParaRPr lang="id-ID" sz="4000" b="1" dirty="0"/>
          </a:p>
        </p:txBody>
      </p:sp>
      <p:pic>
        <p:nvPicPr>
          <p:cNvPr id="29699" name="Picture 4" descr="http://www.nald.ca/library/learning/word2003/images/practice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209802"/>
            <a:ext cx="3886200" cy="413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4809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err="1" smtClean="0"/>
              <a:t>Studi</a:t>
            </a:r>
            <a:r>
              <a:rPr lang="en-US" b="1" dirty="0" smtClean="0"/>
              <a:t> </a:t>
            </a:r>
            <a:r>
              <a:rPr lang="en-US" b="1" dirty="0" err="1" smtClean="0"/>
              <a:t>Kasus</a:t>
            </a:r>
            <a:r>
              <a:rPr lang="en-US" b="1" dirty="0" smtClean="0"/>
              <a:t> 1 </a:t>
            </a:r>
          </a:p>
        </p:txBody>
      </p:sp>
      <p:pic>
        <p:nvPicPr>
          <p:cNvPr id="30723" name="Picture 2" descr="I:\Documents\Spreadsheets\Participants\SCAN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075" y="1219202"/>
            <a:ext cx="8458200" cy="511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4273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E:\Documents\Spreadsheets\Participants\SCAN2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</p:spTree>
    <p:extLst>
      <p:ext uri="{BB962C8B-B14F-4D97-AF65-F5344CB8AC3E}">
        <p14:creationId xmlns:p14="http://schemas.microsoft.com/office/powerpoint/2010/main" val="967030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E:\Documents\Spreadsheets\Participants\SCAN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9879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E:\Documents\Spreadsheets\Participants\SCAN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7200" y="0"/>
            <a:ext cx="9601200" cy="697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1355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496</Words>
  <Application>Microsoft Office PowerPoint</Application>
  <PresentationFormat>On-screen Show (4:3)</PresentationFormat>
  <Paragraphs>88</Paragraphs>
  <Slides>19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Aharoni</vt:lpstr>
      <vt:lpstr>Arial</vt:lpstr>
      <vt:lpstr>Calibri</vt:lpstr>
      <vt:lpstr>Calibri Light</vt:lpstr>
      <vt:lpstr>Times New Roman</vt:lpstr>
      <vt:lpstr>Wingdings</vt:lpstr>
      <vt:lpstr>1_Office Theme</vt:lpstr>
      <vt:lpstr>Office Theme</vt:lpstr>
      <vt:lpstr>PowerPoint Presentation</vt:lpstr>
      <vt:lpstr>Find and Replace</vt:lpstr>
      <vt:lpstr> Replace with  ketik kata yang baru Jika ingin mengganti semua  Replace All  </vt:lpstr>
      <vt:lpstr>Setelah menyelesaikan latihan ini, Anda akan mampu:</vt:lpstr>
      <vt:lpstr> Menguasai Keterampilan Merapikan Dataset Menjadi Bentuk Yang Sesuai Untuk Analisis</vt:lpstr>
      <vt:lpstr>Studi Kasus 1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Setelah menyelesaikan latihan ini, Anda akan mampu:</vt:lpstr>
      <vt:lpstr>Excel Dasar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Catriona Mackenzie</dc:creator>
  <cp:lastModifiedBy>Catriona Mackenzie</cp:lastModifiedBy>
  <cp:revision>1</cp:revision>
  <dcterms:created xsi:type="dcterms:W3CDTF">2013-06-03T14:35:41Z</dcterms:created>
  <dcterms:modified xsi:type="dcterms:W3CDTF">2013-06-03T14:35:59Z</dcterms:modified>
</cp:coreProperties>
</file>