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94" r:id="rId2"/>
    <p:sldId id="325" r:id="rId3"/>
    <p:sldId id="309" r:id="rId4"/>
    <p:sldId id="327" r:id="rId5"/>
    <p:sldId id="328" r:id="rId6"/>
    <p:sldId id="332" r:id="rId7"/>
    <p:sldId id="329" r:id="rId8"/>
    <p:sldId id="333" r:id="rId9"/>
    <p:sldId id="330" r:id="rId10"/>
    <p:sldId id="331" r:id="rId11"/>
    <p:sldId id="335" r:id="rId12"/>
    <p:sldId id="310" r:id="rId13"/>
    <p:sldId id="334" r:id="rId14"/>
    <p:sldId id="318" r:id="rId15"/>
    <p:sldId id="319" r:id="rId16"/>
    <p:sldId id="320" r:id="rId17"/>
    <p:sldId id="321" r:id="rId18"/>
    <p:sldId id="322" r:id="rId19"/>
    <p:sldId id="323" r:id="rId20"/>
    <p:sldId id="326" r:id="rId21"/>
    <p:sldId id="337" r:id="rId22"/>
    <p:sldId id="336" r:id="rId23"/>
    <p:sldId id="306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CF768-9A7F-4109-9333-9AB15215AA5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A093F-DA91-4CA5-8240-2A2DA8CC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/>
            </a:r>
            <a:br>
              <a:rPr lang="en-AU" b="1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5272" y="4405701"/>
            <a:ext cx="6858000" cy="1314450"/>
          </a:xfrm>
        </p:spPr>
        <p:txBody>
          <a:bodyPr>
            <a:normAutofit/>
          </a:bodyPr>
          <a:lstStyle/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K</a:t>
            </a:r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EMENTERIAN PERTANIAN</a:t>
            </a:r>
          </a:p>
          <a:p>
            <a:r>
              <a:rPr lang="id-ID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JENDERAL PETERNAKAN DAN KESEHATAN HEWAN</a:t>
            </a:r>
            <a:endParaRPr lang="en-US" altLang="en-US" sz="1200" b="1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en-US" sz="1200" b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DIREKTORAT KESEHATAN HEWAN</a:t>
            </a:r>
          </a:p>
        </p:txBody>
      </p:sp>
      <p:pic>
        <p:nvPicPr>
          <p:cNvPr id="4" name="Content Placeholder 6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80" y="583822"/>
            <a:ext cx="3456384" cy="1950632"/>
          </a:xfrm>
          <a:prstGeom prst="rect">
            <a:avLst/>
          </a:prstGeom>
        </p:spPr>
      </p:pic>
      <p:sp>
        <p:nvSpPr>
          <p:cNvPr id="6" name="Rectangle 4"/>
          <p:cNvSpPr/>
          <p:nvPr/>
        </p:nvSpPr>
        <p:spPr>
          <a:xfrm>
            <a:off x="1691680" y="2945093"/>
            <a:ext cx="57606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Pengantar</a:t>
            </a:r>
            <a:r>
              <a:rPr lang="en-US" altLang="en-US" sz="36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36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Pelatihan</a:t>
            </a:r>
            <a:endParaRPr lang="en-US" altLang="en-US" sz="3600" b="1" dirty="0" smtClean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  <a:p>
            <a:pPr algn="ctr"/>
            <a:r>
              <a:rPr lang="en-US" altLang="en-US" sz="2800" b="1" dirty="0" err="1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Sesi</a:t>
            </a:r>
            <a:r>
              <a:rPr lang="en-US" altLang="en-US" sz="2800" b="1" dirty="0" smtClean="0">
                <a:latin typeface="Tahoma" panose="020B0604030504040204" pitchFamily="34" charset="0"/>
                <a:ea typeface="Arial Unicode MS" panose="020B0604020202020204" pitchFamily="34" charset="-128"/>
                <a:cs typeface="Tahoma" panose="020B0604030504040204" pitchFamily="34" charset="0"/>
              </a:rPr>
              <a:t> 1</a:t>
            </a:r>
            <a:endParaRPr lang="en-US" altLang="en-US" sz="2800" b="1" dirty="0">
              <a:latin typeface="Tahoma" panose="020B0604030504040204" pitchFamily="34" charset="0"/>
              <a:ea typeface="Arial Unicode MS" panose="020B0604020202020204" pitchFamily="34" charset="-128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82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,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advokasi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yang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data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066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data </a:t>
            </a:r>
            <a:r>
              <a:rPr lang="en-US" dirty="0" err="1"/>
              <a:t>surveilans</a:t>
            </a:r>
            <a:r>
              <a:rPr lang="en-US" dirty="0"/>
              <a:t>, </a:t>
            </a:r>
            <a:r>
              <a:rPr lang="en-US" dirty="0" err="1"/>
              <a:t>vaksinasi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iSIKHNAS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infrastruktur</a:t>
            </a:r>
            <a:r>
              <a:rPr lang="en-US" dirty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  <a:p>
            <a:pPr fontAlgn="base"/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memperbarui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di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 smtClean="0"/>
              <a:t>kerja</a:t>
            </a:r>
            <a:endParaRPr lang="en-US" dirty="0"/>
          </a:p>
          <a:p>
            <a:pPr fontAlgn="base"/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situs</a:t>
            </a:r>
            <a:r>
              <a:rPr lang="en-US" dirty="0"/>
              <a:t> web </a:t>
            </a:r>
            <a:r>
              <a:rPr lang="en-US" dirty="0" err="1"/>
              <a:t>iSIKHNAS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24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38328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SMS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1.</a:t>
            </a:r>
          </a:p>
        </p:txBody>
      </p:sp>
    </p:spTree>
    <p:extLst>
      <p:ext uri="{BB962C8B-B14F-4D97-AF65-F5344CB8AC3E}">
        <p14:creationId xmlns:p14="http://schemas.microsoft.com/office/powerpoint/2010/main" val="318947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pelatihan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38328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program-program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4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</p:txBody>
      </p:sp>
      <p:pic>
        <p:nvPicPr>
          <p:cNvPr id="4" name="Tampungan Konten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356" y="1315401"/>
            <a:ext cx="8712968" cy="5184575"/>
          </a:xfrm>
          <a:prstGeom prst="rect">
            <a:avLst/>
          </a:prstGeom>
        </p:spPr>
      </p:pic>
      <p:cxnSp>
        <p:nvCxnSpPr>
          <p:cNvPr id="5" name="Konektor Lurus 4"/>
          <p:cNvCxnSpPr/>
          <p:nvPr/>
        </p:nvCxnSpPr>
        <p:spPr>
          <a:xfrm>
            <a:off x="457200" y="2636912"/>
            <a:ext cx="8435280" cy="0"/>
          </a:xfrm>
          <a:prstGeom prst="line">
            <a:avLst/>
          </a:prstGeom>
          <a:ln w="3175"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Kotak Teks 6"/>
          <p:cNvSpPr txBox="1"/>
          <p:nvPr/>
        </p:nvSpPr>
        <p:spPr>
          <a:xfrm>
            <a:off x="7134090" y="1772816"/>
            <a:ext cx="1656184" cy="64633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/>
          </a:p>
        </p:txBody>
      </p:sp>
      <p:sp>
        <p:nvSpPr>
          <p:cNvPr id="8" name="Kotak Teks 7"/>
          <p:cNvSpPr txBox="1"/>
          <p:nvPr/>
        </p:nvSpPr>
        <p:spPr>
          <a:xfrm>
            <a:off x="7134090" y="2806463"/>
            <a:ext cx="1656184" cy="646331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Pendukung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cxnSp>
        <p:nvCxnSpPr>
          <p:cNvPr id="10" name="Konektor Panah Lurus 9"/>
          <p:cNvCxnSpPr/>
          <p:nvPr/>
        </p:nvCxnSpPr>
        <p:spPr>
          <a:xfrm>
            <a:off x="8604448" y="1916832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Konektor Panah Lurus 10"/>
          <p:cNvCxnSpPr/>
          <p:nvPr/>
        </p:nvCxnSpPr>
        <p:spPr>
          <a:xfrm flipV="1">
            <a:off x="8604448" y="2896145"/>
            <a:ext cx="0" cy="3888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14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Komite Manajemen </a:t>
            </a:r>
            <a:r>
              <a:rPr lang="id-ID" b="1" dirty="0" err="1" smtClean="0"/>
              <a:t>iSI</a:t>
            </a:r>
            <a:r>
              <a:rPr lang="en-US" b="1" dirty="0" smtClean="0"/>
              <a:t>KHN</a:t>
            </a:r>
            <a:r>
              <a:rPr lang="id-ID" b="1" dirty="0" smtClean="0"/>
              <a:t>AS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b="1" dirty="0" smtClean="0"/>
              <a:t>Peran </a:t>
            </a:r>
            <a:endParaRPr lang="en-US" b="1" dirty="0"/>
          </a:p>
          <a:p>
            <a:pPr marL="0" indent="0">
              <a:buNone/>
            </a:pPr>
            <a:r>
              <a:rPr lang="id-ID" dirty="0"/>
              <a:t>Memastikan </a:t>
            </a:r>
            <a:r>
              <a:rPr lang="id-ID" dirty="0" err="1" smtClean="0"/>
              <a:t>pe</a:t>
            </a:r>
            <a:r>
              <a:rPr lang="en-US" dirty="0" err="1" smtClean="0"/>
              <a:t>ngembangan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id-ID" dirty="0" smtClean="0"/>
              <a:t> </a:t>
            </a:r>
            <a:r>
              <a:rPr lang="id-ID" dirty="0"/>
              <a:t>replikasi (ke wilayah lain) </a:t>
            </a:r>
            <a:r>
              <a:rPr lang="id-ID" dirty="0" err="1" smtClean="0"/>
              <a:t>iSIKHNAS</a:t>
            </a:r>
            <a:r>
              <a:rPr lang="id-ID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:</a:t>
            </a:r>
          </a:p>
          <a:p>
            <a:r>
              <a:rPr lang="id-ID" dirty="0" smtClean="0"/>
              <a:t>berjalan lancar</a:t>
            </a:r>
            <a:endParaRPr lang="en-US" dirty="0" smtClean="0"/>
          </a:p>
          <a:p>
            <a:r>
              <a:rPr lang="id-ID" dirty="0" smtClean="0"/>
              <a:t>Berkelanjutan</a:t>
            </a:r>
            <a:endParaRPr lang="en-US" dirty="0" smtClean="0"/>
          </a:p>
          <a:p>
            <a:r>
              <a:rPr lang="en-US" dirty="0"/>
              <a:t>s</a:t>
            </a:r>
            <a:r>
              <a:rPr lang="id-ID" dirty="0" err="1" smtClean="0"/>
              <a:t>esuai</a:t>
            </a:r>
            <a:r>
              <a:rPr lang="id-ID" dirty="0" smtClean="0"/>
              <a:t> </a:t>
            </a:r>
            <a:r>
              <a:rPr lang="id-ID" dirty="0"/>
              <a:t>dengan peraturan, kebijakan dan </a:t>
            </a:r>
            <a:r>
              <a:rPr lang="id-ID" dirty="0" err="1"/>
              <a:t>praktik-praktik</a:t>
            </a:r>
            <a:r>
              <a:rPr lang="id-ID" dirty="0"/>
              <a:t> yang berlaku </a:t>
            </a:r>
            <a:r>
              <a:rPr lang="id-ID" dirty="0" smtClean="0"/>
              <a:t>dalam </a:t>
            </a:r>
            <a:r>
              <a:rPr lang="id-ID" dirty="0"/>
              <a:t>Pemerintahan </a:t>
            </a:r>
            <a:r>
              <a:rPr lang="id-ID" dirty="0" smtClean="0"/>
              <a:t>Indonesia</a:t>
            </a:r>
            <a:endParaRPr lang="en-US" dirty="0" smtClean="0"/>
          </a:p>
          <a:p>
            <a:r>
              <a:rPr lang="id-ID" dirty="0" smtClean="0"/>
              <a:t>dan </a:t>
            </a:r>
            <a:r>
              <a:rPr lang="id-ID" dirty="0"/>
              <a:t>konsisten dengan prinsip-prinsip </a:t>
            </a:r>
            <a:r>
              <a:rPr lang="id-ID" dirty="0" err="1"/>
              <a:t>iSIKHNAS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11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>Komite Manajemen </a:t>
            </a:r>
            <a:r>
              <a:rPr lang="id-ID" b="1" dirty="0" err="1" smtClean="0"/>
              <a:t>iSI</a:t>
            </a:r>
            <a:r>
              <a:rPr lang="en-US" b="1" dirty="0" smtClean="0"/>
              <a:t>KHN</a:t>
            </a:r>
            <a:r>
              <a:rPr lang="id-ID" b="1" dirty="0" smtClean="0"/>
              <a:t>AS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Tanggungjawab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endParaRPr lang="en-US" b="1" dirty="0"/>
          </a:p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trategis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financial</a:t>
            </a:r>
          </a:p>
          <a:p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/>
              <a:t>s</a:t>
            </a:r>
            <a:r>
              <a:rPr lang="en-US" dirty="0" err="1" smtClean="0"/>
              <a:t>osialisasi</a:t>
            </a:r>
            <a:r>
              <a:rPr lang="en-US" dirty="0" smtClean="0"/>
              <a:t>,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lain</a:t>
            </a:r>
          </a:p>
          <a:p>
            <a:pPr lvl="1"/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,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4122"/>
          </a:xfrm>
        </p:spPr>
        <p:txBody>
          <a:bodyPr/>
          <a:lstStyle/>
          <a:p>
            <a:r>
              <a:rPr lang="en-US" b="1" dirty="0" smtClean="0"/>
              <a:t>Champions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251520" y="1180510"/>
            <a:ext cx="8712968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b="1" dirty="0"/>
              <a:t>Peran </a:t>
            </a:r>
            <a:endParaRPr lang="en-US" b="1" dirty="0"/>
          </a:p>
          <a:p>
            <a:r>
              <a:rPr lang="id-ID" dirty="0"/>
              <a:t>Mengelola administrasi teknis </a:t>
            </a:r>
            <a:r>
              <a:rPr lang="id-ID" dirty="0" err="1" smtClean="0"/>
              <a:t>iSIKHNAS</a:t>
            </a:r>
            <a:endParaRPr lang="en-US" dirty="0"/>
          </a:p>
          <a:p>
            <a:r>
              <a:rPr lang="id-ID" dirty="0" smtClean="0"/>
              <a:t>menjaga,</a:t>
            </a:r>
            <a:r>
              <a:rPr lang="en-US" dirty="0" smtClean="0"/>
              <a:t> </a:t>
            </a:r>
            <a:r>
              <a:rPr lang="id-ID" dirty="0" smtClean="0"/>
              <a:t>mengadaptasi dan </a:t>
            </a:r>
            <a:r>
              <a:rPr lang="id-ID" dirty="0"/>
              <a:t>mengembangkan </a:t>
            </a:r>
            <a:r>
              <a:rPr lang="id-ID" dirty="0" smtClean="0"/>
              <a:t>sistem</a:t>
            </a:r>
            <a:endParaRPr lang="en-US" dirty="0" smtClean="0"/>
          </a:p>
          <a:p>
            <a:r>
              <a:rPr lang="id-ID" dirty="0" smtClean="0"/>
              <a:t>mendukung </a:t>
            </a:r>
            <a:r>
              <a:rPr lang="id-ID" dirty="0"/>
              <a:t>para Koordinator </a:t>
            </a:r>
            <a:r>
              <a:rPr lang="id-ID" dirty="0" err="1" smtClean="0"/>
              <a:t>iSIKHNAS</a:t>
            </a:r>
            <a:endParaRPr lang="en-US" dirty="0" smtClean="0"/>
          </a:p>
          <a:p>
            <a:pPr marL="0" indent="0">
              <a:buNone/>
            </a:pPr>
            <a:r>
              <a:rPr lang="id-ID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Tanggungjawab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endParaRPr lang="en-US" b="1" dirty="0" smtClean="0"/>
          </a:p>
          <a:p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filosofi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/>
          </a:p>
          <a:p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endParaRPr lang="en-US" dirty="0" smtClean="0"/>
          </a:p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 smtClean="0"/>
          </a:p>
          <a:p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replikasi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6120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Epidemiology Leader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b="1" dirty="0"/>
              <a:t>Peran </a:t>
            </a:r>
            <a:endParaRPr lang="en-US" b="1" dirty="0"/>
          </a:p>
          <a:p>
            <a:r>
              <a:rPr lang="id-ID" dirty="0"/>
              <a:t>Memberikan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id-ID" dirty="0" smtClean="0"/>
              <a:t>terkait pengembangan</a:t>
            </a:r>
            <a:r>
              <a:rPr lang="en-US" dirty="0" smtClean="0"/>
              <a:t> </a:t>
            </a:r>
            <a:r>
              <a:rPr lang="id-ID" dirty="0" err="1" smtClean="0"/>
              <a:t>iSIKHNAS</a:t>
            </a:r>
            <a:r>
              <a:rPr lang="id-ID" dirty="0" smtClean="0"/>
              <a:t> </a:t>
            </a:r>
            <a:r>
              <a:rPr lang="id-ID" dirty="0"/>
              <a:t>dan mempromosikan penggunaan data </a:t>
            </a:r>
            <a:r>
              <a:rPr lang="id-ID" dirty="0" err="1"/>
              <a:t>iSIKHNAS</a:t>
            </a:r>
            <a:r>
              <a:rPr lang="id-ID" dirty="0"/>
              <a:t> yang efektif di semua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Tanggungjawab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endParaRPr lang="en-US" b="1" dirty="0" smtClean="0"/>
          </a:p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masukan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laporan-laporan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endParaRPr lang="en-US" dirty="0" smtClean="0"/>
          </a:p>
          <a:p>
            <a:r>
              <a:rPr lang="en-US" dirty="0" err="1" smtClean="0"/>
              <a:t>Mensosialisasikan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data </a:t>
            </a:r>
            <a:r>
              <a:rPr lang="en-US" dirty="0" err="1" smtClean="0"/>
              <a:t>iSIKHNAS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, </a:t>
            </a:r>
            <a:r>
              <a:rPr lang="en-US" dirty="0" err="1" smtClean="0"/>
              <a:t>pengendalian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pemberantasan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27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Koordinator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b="1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251520" y="1143000"/>
            <a:ext cx="8712968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b="1" dirty="0"/>
              <a:t>Peran </a:t>
            </a:r>
            <a:endParaRPr lang="en-US" sz="2800" b="1" dirty="0"/>
          </a:p>
          <a:p>
            <a:r>
              <a:rPr lang="id-ID" sz="2800" dirty="0"/>
              <a:t>Mewakili kepentingan pemangku kepentingan di dalam lembaga/direktorat dan mendukung perkembangan, pemahaman dan penggunaan </a:t>
            </a:r>
            <a:r>
              <a:rPr lang="id-ID" sz="2800" dirty="0" err="1"/>
              <a:t>iSIKHNAS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err="1" smtClean="0"/>
              <a:t>Tanggungjawab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utama</a:t>
            </a:r>
            <a:endParaRPr lang="en-US" sz="2800" b="1" dirty="0" smtClean="0"/>
          </a:p>
          <a:p>
            <a:r>
              <a:rPr lang="en-US" sz="2800" dirty="0" err="1" smtClean="0"/>
              <a:t>Mewakili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pemangku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/</a:t>
            </a:r>
            <a:r>
              <a:rPr lang="en-US" sz="2800" dirty="0" err="1" smtClean="0"/>
              <a:t>direktorat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endParaRPr lang="en-US" sz="2800" dirty="0" smtClean="0"/>
          </a:p>
          <a:p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pengembangan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endParaRPr lang="en-US" sz="2800" dirty="0" smtClean="0"/>
          </a:p>
          <a:p>
            <a:r>
              <a:rPr lang="en-US" sz="2800" dirty="0" err="1" smtClean="0"/>
              <a:t>Mendukung</a:t>
            </a:r>
            <a:r>
              <a:rPr lang="en-US" sz="2800" dirty="0" smtClean="0"/>
              <a:t> para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iSIKHNAS</a:t>
            </a:r>
            <a:r>
              <a:rPr lang="en-US" sz="2800" dirty="0" smtClean="0"/>
              <a:t>, </a:t>
            </a:r>
            <a:r>
              <a:rPr lang="en-US" sz="2800" dirty="0" err="1" smtClean="0"/>
              <a:t>terutama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terkait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bidangnya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67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n-US" sz="4800" dirty="0" err="1" smtClean="0"/>
              <a:t>Latar</a:t>
            </a:r>
            <a:r>
              <a:rPr lang="en-US" sz="4800" dirty="0" smtClean="0"/>
              <a:t> </a:t>
            </a:r>
            <a:r>
              <a:rPr lang="en-US" sz="4800" dirty="0" err="1" smtClean="0"/>
              <a:t>belakang</a:t>
            </a:r>
            <a:endParaRPr lang="en-US" sz="4800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iSIKHNAS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segera</a:t>
            </a:r>
            <a:r>
              <a:rPr lang="en-US" sz="3600" dirty="0" smtClean="0"/>
              <a:t> di</a:t>
            </a:r>
            <a:r>
              <a:rPr lang="id-ID" sz="3600" dirty="0" smtClean="0"/>
              <a:t>replikasi</a:t>
            </a:r>
            <a:r>
              <a:rPr lang="en-US" sz="3600" dirty="0" smtClean="0"/>
              <a:t>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nasional</a:t>
            </a:r>
            <a:r>
              <a:rPr lang="id-ID" sz="3600" dirty="0" smtClean="0"/>
              <a:t> </a:t>
            </a:r>
            <a:endParaRPr lang="en-US" sz="3600" dirty="0" smtClean="0"/>
          </a:p>
          <a:p>
            <a:r>
              <a:rPr lang="en-US" sz="3600" dirty="0" err="1"/>
              <a:t>T</a:t>
            </a:r>
            <a:r>
              <a:rPr lang="en-US" sz="3600" dirty="0" err="1" smtClean="0"/>
              <a:t>ahap</a:t>
            </a:r>
            <a:r>
              <a:rPr lang="en-US" sz="3600" dirty="0" smtClean="0"/>
              <a:t> </a:t>
            </a:r>
            <a:r>
              <a:rPr lang="en-US" sz="3600" dirty="0" err="1" smtClean="0"/>
              <a:t>pertama</a:t>
            </a:r>
            <a:r>
              <a:rPr lang="en-US" sz="3600" dirty="0" smtClean="0"/>
              <a:t> di 13 </a:t>
            </a:r>
            <a:r>
              <a:rPr lang="en-US" sz="3600" dirty="0" err="1" smtClean="0"/>
              <a:t>Propinsi</a:t>
            </a:r>
            <a:r>
              <a:rPr lang="en-US" sz="3600" dirty="0" smtClean="0"/>
              <a:t> @ 4 </a:t>
            </a:r>
            <a:r>
              <a:rPr lang="en-US" sz="3600" dirty="0" err="1" smtClean="0"/>
              <a:t>kabupaten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2983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Agenda </a:t>
            </a:r>
            <a:r>
              <a:rPr lang="en-US" dirty="0" err="1" smtClean="0"/>
              <a:t>Pelatihan</a:t>
            </a:r>
            <a:endParaRPr lang="en-US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57183"/>
              </p:ext>
            </p:extLst>
          </p:nvPr>
        </p:nvGraphicFramePr>
        <p:xfrm>
          <a:off x="971600" y="1000376"/>
          <a:ext cx="7560840" cy="53809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39976"/>
                <a:gridCol w="591791"/>
                <a:gridCol w="5129073"/>
              </a:tblGrid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 err="1">
                          <a:effectLst/>
                        </a:rPr>
                        <a:t>Waktu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Sesi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 err="1">
                          <a:effectLst/>
                        </a:rPr>
                        <a:t>Materi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Senin</a:t>
                      </a:r>
                      <a:r>
                        <a:rPr lang="en-US" sz="1800" u="none" strike="noStrike" dirty="0">
                          <a:effectLst/>
                        </a:rPr>
                        <a:t>/27 </a:t>
                      </a:r>
                      <a:r>
                        <a:rPr lang="en-US" sz="1800" u="none" strike="noStrike" dirty="0" err="1">
                          <a:effectLst/>
                        </a:rPr>
                        <a:t>Oktober</a:t>
                      </a:r>
                      <a:r>
                        <a:rPr lang="en-US" sz="1800" u="none" strike="noStrike" dirty="0">
                          <a:effectLst/>
                        </a:rPr>
                        <a:t> 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08.00 - 08.30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Pembukaan dan arahan Direktur Kesehatan Hewan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08.30 - 09.00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Sekapur sirih AIP-EID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09.00 - 10.30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Tujuan Pelatihan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10.30 - 10.45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10.45 - 12.15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Tinjauan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Sistem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Informasi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12.15 - 13.15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ISHOMA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13.15 - 14.45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Pengenalan isikhnas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15.15 - 15.30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15.30 - 17.00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Pemaparan oleh peserta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Selasa</a:t>
                      </a:r>
                      <a:r>
                        <a:rPr lang="en-US" sz="1800" u="none" strike="noStrike" dirty="0">
                          <a:effectLst/>
                        </a:rPr>
                        <a:t>/28 </a:t>
                      </a:r>
                      <a:r>
                        <a:rPr lang="en-US" sz="1800" u="none" strike="noStrike" dirty="0" err="1">
                          <a:effectLst/>
                        </a:rPr>
                        <a:t>Oktober</a:t>
                      </a:r>
                      <a:r>
                        <a:rPr lang="en-US" sz="1800" u="none" strike="noStrike" dirty="0">
                          <a:effectLst/>
                        </a:rPr>
                        <a:t> 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08.00 - 10.00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800" u="none" strike="noStrike">
                          <a:effectLst/>
                        </a:rPr>
                        <a:t>Pengenalan Modul Pelatihan  (U, P, R, PNEG)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10.00 - 10.15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10.15 -12.00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Pelatihan SMS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12.00 - 13.00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ISHOMA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13.00 - 15.00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presentasi peserta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15.00 - 15.30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  <a:tr h="23820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15.30 - 17.00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Evaluasi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888" marR="8888" marT="888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3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mpungan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430593"/>
              </p:ext>
            </p:extLst>
          </p:nvPr>
        </p:nvGraphicFramePr>
        <p:xfrm>
          <a:off x="827584" y="1417638"/>
          <a:ext cx="7704855" cy="48253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1057"/>
                <a:gridCol w="570767"/>
                <a:gridCol w="5363031"/>
              </a:tblGrid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 err="1">
                          <a:effectLst/>
                        </a:rPr>
                        <a:t>Waktu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>
                          <a:effectLst/>
                        </a:rPr>
                        <a:t>Sesi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u="none" strike="noStrike" dirty="0" err="1">
                          <a:effectLst/>
                        </a:rPr>
                        <a:t>Materi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Rabu</a:t>
                      </a:r>
                      <a:r>
                        <a:rPr lang="en-US" sz="1800" u="none" strike="noStrike" dirty="0">
                          <a:effectLst/>
                        </a:rPr>
                        <a:t>/29 </a:t>
                      </a:r>
                      <a:r>
                        <a:rPr lang="en-US" sz="1800" u="none" strike="noStrike" dirty="0" err="1">
                          <a:effectLst/>
                        </a:rPr>
                        <a:t>Oktober</a:t>
                      </a:r>
                      <a:r>
                        <a:rPr lang="en-US" sz="1800" u="none" strike="noStrike" dirty="0">
                          <a:effectLst/>
                        </a:rPr>
                        <a:t> 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08.00 - 10.00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800" u="none" strike="noStrike">
                          <a:effectLst/>
                        </a:rPr>
                        <a:t>Pengenalan Modul Pelatihan  (OB, PK, LAB)</a:t>
                      </a:r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10.00 - 10.15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10.15 -12.00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Pelatihan SMS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12.00 - 13.00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ISHOMA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13.00 - 15.00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Presentasi peserta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15.00 - 15.30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15.30 - 17.00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Permainan Skenario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Kamis</a:t>
                      </a:r>
                      <a:r>
                        <a:rPr lang="en-US" sz="1800" u="none" strike="noStrike" dirty="0">
                          <a:effectLst/>
                        </a:rPr>
                        <a:t>/30 </a:t>
                      </a:r>
                      <a:r>
                        <a:rPr lang="en-US" sz="1800" u="none" strike="noStrike" dirty="0" err="1">
                          <a:effectLst/>
                        </a:rPr>
                        <a:t>Oktober</a:t>
                      </a:r>
                      <a:r>
                        <a:rPr lang="en-US" sz="1800" u="none" strike="noStrike" dirty="0">
                          <a:effectLst/>
                        </a:rPr>
                        <a:t> 2014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08.00 - 10.00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 Pengenalan Web: Pengelolaan Program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10.00 - 10.15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10.15 -12.00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 err="1">
                          <a:effectLst/>
                        </a:rPr>
                        <a:t>Pengenalan</a:t>
                      </a:r>
                      <a:r>
                        <a:rPr lang="en-US" sz="1800" u="none" strike="noStrike" dirty="0">
                          <a:effectLst/>
                        </a:rPr>
                        <a:t> web 2: </a:t>
                      </a:r>
                      <a:r>
                        <a:rPr lang="en-US" sz="1800" u="none" strike="noStrike" dirty="0" err="1">
                          <a:effectLst/>
                        </a:rPr>
                        <a:t>Laporan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12.00 - 13.00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ISHOMA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13.00 - 15.00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Frequent Asked Questions (FAO)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15.00 - 15.30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i="1" u="none" strike="noStrike" dirty="0">
                          <a:effectLst/>
                        </a:rPr>
                        <a:t>Coffee Break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15.30 - 17.00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>
                          <a:effectLst/>
                        </a:rPr>
                        <a:t>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u="none" strike="noStrike" dirty="0">
                          <a:effectLst/>
                        </a:rPr>
                        <a:t>FAQ (</a:t>
                      </a:r>
                      <a:r>
                        <a:rPr lang="en-US" sz="1800" u="none" strike="noStrike" dirty="0" err="1">
                          <a:effectLst/>
                        </a:rPr>
                        <a:t>Lanjutan</a:t>
                      </a:r>
                      <a:r>
                        <a:rPr lang="en-US" sz="1800" u="none" strike="noStrike" dirty="0">
                          <a:effectLst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221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mpungan Konten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692599"/>
              </p:ext>
            </p:extLst>
          </p:nvPr>
        </p:nvGraphicFramePr>
        <p:xfrm>
          <a:off x="611560" y="1772816"/>
          <a:ext cx="7920880" cy="3377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27320"/>
                <a:gridCol w="865420"/>
                <a:gridCol w="4328140"/>
              </a:tblGrid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 err="1">
                          <a:effectLst/>
                        </a:rPr>
                        <a:t>Waktu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>
                          <a:effectLst/>
                        </a:rPr>
                        <a:t>Sesi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u="none" strike="noStrike" dirty="0" err="1">
                          <a:effectLst/>
                        </a:rPr>
                        <a:t>Materi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 gridSpan="3"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 err="1">
                          <a:effectLst/>
                        </a:rPr>
                        <a:t>Jumat</a:t>
                      </a:r>
                      <a:r>
                        <a:rPr lang="en-US" sz="2400" u="none" strike="noStrike" dirty="0">
                          <a:effectLst/>
                        </a:rPr>
                        <a:t>/31 </a:t>
                      </a:r>
                      <a:r>
                        <a:rPr lang="en-US" sz="2400" u="none" strike="noStrike" dirty="0" err="1">
                          <a:effectLst/>
                        </a:rPr>
                        <a:t>Oktober</a:t>
                      </a:r>
                      <a:r>
                        <a:rPr lang="en-US" sz="2400" u="none" strike="noStrike" dirty="0">
                          <a:effectLst/>
                        </a:rPr>
                        <a:t> 2014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08.00 - 10.00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Nilai Data iSIKHNAS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10.00 - 10.15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i="1" u="none" strike="noStrike" dirty="0">
                          <a:effectLst/>
                        </a:rPr>
                        <a:t>Coffee Break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10.15 -12.00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 err="1">
                          <a:effectLst/>
                        </a:rPr>
                        <a:t>pengenalan</a:t>
                      </a:r>
                      <a:r>
                        <a:rPr lang="en-US" sz="2400" u="none" strike="noStrike" dirty="0">
                          <a:effectLst/>
                        </a:rPr>
                        <a:t> wiki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12.00 - 13.00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i="1" u="none" strike="noStrike" dirty="0">
                          <a:effectLst/>
                        </a:rPr>
                        <a:t>ISHOMA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13.00 - 15.00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 err="1">
                          <a:effectLst/>
                        </a:rPr>
                        <a:t>Rencana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Pelatihan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Kabupaten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15.00 - 15.30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i="1" u="none" strike="noStrike" dirty="0">
                          <a:effectLst/>
                        </a:rPr>
                        <a:t>Coffee Break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2552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15.30 - 17.00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 err="1">
                          <a:effectLst/>
                        </a:rPr>
                        <a:t>evaluasi</a:t>
                      </a:r>
                      <a:r>
                        <a:rPr lang="en-US" sz="2400" u="none" strike="noStrike" dirty="0">
                          <a:effectLst/>
                        </a:rPr>
                        <a:t> </a:t>
                      </a:r>
                      <a:r>
                        <a:rPr lang="en-US" sz="2400" u="none" strike="noStrike" dirty="0" err="1">
                          <a:effectLst/>
                        </a:rPr>
                        <a:t>akhir</a:t>
                      </a:r>
                      <a:r>
                        <a:rPr lang="en-US" sz="2400" u="none" strike="noStrike" dirty="0">
                          <a:effectLst/>
                        </a:rPr>
                        <a:t> +</a:t>
                      </a:r>
                      <a:r>
                        <a:rPr lang="en-US" sz="2400" u="none" strike="noStrike" dirty="0" err="1">
                          <a:effectLst/>
                        </a:rPr>
                        <a:t>kesimpulan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8270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173" y="4406900"/>
            <a:ext cx="7772400" cy="1362075"/>
          </a:xfrm>
        </p:spPr>
        <p:txBody>
          <a:bodyPr/>
          <a:lstStyle/>
          <a:p>
            <a:r>
              <a:rPr lang="id-ID" dirty="0" smtClean="0"/>
              <a:t>Terima kasih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0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0609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Tugas</a:t>
            </a:r>
            <a:r>
              <a:rPr lang="en-US" sz="5400" dirty="0" smtClean="0"/>
              <a:t> </a:t>
            </a:r>
            <a:r>
              <a:rPr lang="en-US" sz="5400" dirty="0" err="1" smtClean="0"/>
              <a:t>dan</a:t>
            </a:r>
            <a:r>
              <a:rPr lang="en-US" sz="5400" dirty="0" smtClean="0"/>
              <a:t> </a:t>
            </a:r>
            <a:r>
              <a:rPr lang="en-US" sz="5400" dirty="0" err="1" smtClean="0"/>
              <a:t>Tanggungjawab</a:t>
            </a:r>
            <a:endParaRPr lang="en-US" sz="5400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611560" y="1294509"/>
            <a:ext cx="8229600" cy="4320480"/>
          </a:xfrm>
        </p:spPr>
        <p:txBody>
          <a:bodyPr>
            <a:normAutofit/>
          </a:bodyPr>
          <a:lstStyle/>
          <a:p>
            <a:r>
              <a:rPr lang="en-US" sz="4600" dirty="0" err="1" smtClean="0"/>
              <a:t>Kepemimpinan</a:t>
            </a:r>
            <a:endParaRPr lang="en-US" sz="4600" dirty="0" smtClean="0"/>
          </a:p>
          <a:p>
            <a:r>
              <a:rPr lang="en-US" sz="4600" dirty="0" err="1" smtClean="0"/>
              <a:t>Admistrasi</a:t>
            </a:r>
            <a:r>
              <a:rPr lang="en-US" sz="4600" dirty="0" smtClean="0"/>
              <a:t> </a:t>
            </a:r>
            <a:r>
              <a:rPr lang="en-US" sz="4600" dirty="0" err="1" smtClean="0"/>
              <a:t>dan</a:t>
            </a:r>
            <a:r>
              <a:rPr lang="en-US" sz="4600" dirty="0" smtClean="0"/>
              <a:t> </a:t>
            </a:r>
            <a:r>
              <a:rPr lang="en-US" sz="4600" dirty="0" err="1" smtClean="0"/>
              <a:t>Pengembangan</a:t>
            </a:r>
            <a:endParaRPr lang="en-US" sz="4600" dirty="0" smtClean="0"/>
          </a:p>
          <a:p>
            <a:r>
              <a:rPr lang="en-US" sz="4600" dirty="0" err="1" smtClean="0"/>
              <a:t>Dukungan</a:t>
            </a:r>
            <a:r>
              <a:rPr lang="en-US" sz="4600" dirty="0" smtClean="0"/>
              <a:t> </a:t>
            </a:r>
            <a:r>
              <a:rPr lang="en-US" sz="4600" dirty="0" err="1" smtClean="0"/>
              <a:t>dan</a:t>
            </a:r>
            <a:r>
              <a:rPr lang="en-US" sz="4600" dirty="0" smtClean="0"/>
              <a:t> </a:t>
            </a:r>
            <a:r>
              <a:rPr lang="en-US" sz="4600" dirty="0" err="1" smtClean="0"/>
              <a:t>Pemantauan</a:t>
            </a:r>
            <a:endParaRPr lang="en-US" sz="4600" dirty="0" smtClean="0"/>
          </a:p>
          <a:p>
            <a:r>
              <a:rPr lang="en-US" sz="4600" dirty="0" err="1" smtClean="0"/>
              <a:t>Pelaporan</a:t>
            </a:r>
            <a:endParaRPr lang="en-US" sz="4600" dirty="0" smtClean="0"/>
          </a:p>
          <a:p>
            <a:r>
              <a:rPr lang="en-US" sz="4600" dirty="0" err="1" smtClean="0"/>
              <a:t>Analisa</a:t>
            </a:r>
            <a:r>
              <a:rPr lang="en-US" sz="4600" dirty="0" smtClean="0"/>
              <a:t> </a:t>
            </a:r>
            <a:r>
              <a:rPr lang="en-US" sz="4600" dirty="0" err="1" smtClean="0"/>
              <a:t>dan</a:t>
            </a:r>
            <a:r>
              <a:rPr lang="en-US" sz="4600" dirty="0" smtClean="0"/>
              <a:t> </a:t>
            </a:r>
            <a:r>
              <a:rPr lang="en-US" sz="4600" dirty="0" err="1" smtClean="0"/>
              <a:t>Pengelolaan</a:t>
            </a:r>
            <a:r>
              <a:rPr lang="en-US" sz="4600" dirty="0" smtClean="0"/>
              <a:t> </a:t>
            </a:r>
            <a:endParaRPr lang="en-US" sz="4600" dirty="0"/>
          </a:p>
          <a:p>
            <a:endParaRPr lang="en-US" sz="4600" dirty="0" smtClean="0"/>
          </a:p>
          <a:p>
            <a:endParaRPr lang="en-US" sz="4600" dirty="0" smtClean="0"/>
          </a:p>
          <a:p>
            <a:endParaRPr lang="en-US" sz="46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perwakilan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iSIKHNAS</a:t>
            </a:r>
            <a:r>
              <a:rPr lang="en-US" dirty="0" smtClean="0"/>
              <a:t>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</a:t>
            </a:r>
            <a:r>
              <a:rPr lang="en-US" dirty="0" err="1"/>
              <a:t>kota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filosofi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prinsip-prinsip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 smtClean="0"/>
              <a:t>iSIKHNAS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menghubungi</a:t>
            </a:r>
            <a:r>
              <a:rPr lang="en-US" dirty="0"/>
              <a:t> </a:t>
            </a:r>
            <a:r>
              <a:rPr lang="en-US" dirty="0" err="1" smtClean="0"/>
              <a:t>koordinator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.</a:t>
            </a:r>
          </a:p>
          <a:p>
            <a:pPr fontAlgn="base"/>
            <a:r>
              <a:rPr lang="en-US" dirty="0" err="1" smtClean="0"/>
              <a:t>Merespon</a:t>
            </a:r>
            <a:r>
              <a:rPr lang="en-US" dirty="0" smtClean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data </a:t>
            </a:r>
            <a:r>
              <a:rPr lang="en-US" dirty="0" err="1"/>
              <a:t>terbaru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saran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1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75506" y="1772816"/>
            <a:ext cx="8229600" cy="3600400"/>
          </a:xfrm>
        </p:spPr>
        <p:txBody>
          <a:bodyPr>
            <a:normAutofit/>
          </a:bodyPr>
          <a:lstStyle/>
          <a:p>
            <a:pPr fontAlgn="base"/>
            <a:r>
              <a:rPr lang="en-US" dirty="0" err="1"/>
              <a:t>Mendaftarkan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dirty="0" err="1" smtClean="0"/>
              <a:t>elsa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endParaRPr lang="en-US" dirty="0" smtClean="0"/>
          </a:p>
          <a:p>
            <a:pPr fontAlgn="base"/>
            <a:r>
              <a:rPr lang="en-US" dirty="0" err="1" smtClean="0"/>
              <a:t>Merekrut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melatih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Pelsa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yang </a:t>
            </a:r>
            <a:r>
              <a:rPr lang="en-US" dirty="0" err="1"/>
              <a:t>relevan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Memastikan</a:t>
            </a:r>
            <a:r>
              <a:rPr lang="en-US" dirty="0"/>
              <a:t> data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diperbarui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280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>
          <a:xfrm>
            <a:off x="479524" y="1700808"/>
            <a:ext cx="8229600" cy="3845024"/>
          </a:xfrm>
        </p:spPr>
        <p:txBody>
          <a:bodyPr>
            <a:normAutofit/>
          </a:bodyPr>
          <a:lstStyle/>
          <a:p>
            <a:pPr fontAlgn="base"/>
            <a:r>
              <a:rPr lang="en-US" dirty="0" err="1" smtClean="0"/>
              <a:t>Memfasilitasi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;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pemotongan</a:t>
            </a:r>
            <a:r>
              <a:rPr lang="en-US" dirty="0"/>
              <a:t> </a:t>
            </a:r>
            <a:r>
              <a:rPr lang="en-US" dirty="0" err="1"/>
              <a:t>hewan</a:t>
            </a:r>
            <a:r>
              <a:rPr lang="en-US" dirty="0"/>
              <a:t>,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  <a:p>
            <a:pPr fontAlgn="base"/>
            <a:r>
              <a:rPr lang="en-US" dirty="0" err="1"/>
              <a:t>M</a:t>
            </a:r>
            <a:r>
              <a:rPr lang="en-US" dirty="0" err="1" smtClean="0"/>
              <a:t>emantau</a:t>
            </a:r>
            <a:r>
              <a:rPr lang="en-US" dirty="0" smtClean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terdaftar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33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dirty="0" err="1"/>
              <a:t>Memantau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(</a:t>
            </a:r>
            <a:r>
              <a:rPr lang="en-US" i="1" dirty="0"/>
              <a:t>message log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mendukung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Merespon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endParaRPr lang="en-US" dirty="0" smtClean="0"/>
          </a:p>
          <a:p>
            <a:pPr fontAlgn="base"/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/>
              <a:t>paramedik</a:t>
            </a:r>
            <a:r>
              <a:rPr lang="en-US" dirty="0"/>
              <a:t> </a:t>
            </a:r>
            <a:r>
              <a:rPr lang="en-US" dirty="0" err="1"/>
              <a:t>veteriner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menghargai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pelapor</a:t>
            </a:r>
            <a:r>
              <a:rPr lang="en-US" dirty="0"/>
              <a:t> </a:t>
            </a:r>
            <a:r>
              <a:rPr lang="en-US" dirty="0" err="1"/>
              <a:t>desa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91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Pemantauan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err="1" smtClean="0"/>
              <a:t>Memantau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mengevaluasi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lapangan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98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endParaRPr lang="en-US" dirty="0"/>
          </a:p>
        </p:txBody>
      </p:sp>
      <p:sp>
        <p:nvSpPr>
          <p:cNvPr id="3" name="Tampungan Konten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Segera melaporkan permasalahan teknis, </a:t>
            </a:r>
            <a:r>
              <a:rPr lang="sv-SE" dirty="0" smtClean="0"/>
              <a:t>kepada </a:t>
            </a:r>
            <a:r>
              <a:rPr lang="sv-SE" dirty="0"/>
              <a:t>Champions dan Koordinator Provinsi.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6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11291</TotalTime>
  <Words>857</Words>
  <Application>Microsoft Office PowerPoint</Application>
  <PresentationFormat>Tampilan Layar (4:3)</PresentationFormat>
  <Paragraphs>212</Paragraphs>
  <Slides>23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5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23</vt:i4>
      </vt:variant>
    </vt:vector>
  </HeadingPairs>
  <TitlesOfParts>
    <vt:vector size="29" baseType="lpstr">
      <vt:lpstr>Arial Unicode MS</vt:lpstr>
      <vt:lpstr>Arial</vt:lpstr>
      <vt:lpstr>Calibri</vt:lpstr>
      <vt:lpstr>Tahoma</vt:lpstr>
      <vt:lpstr>Times New Roman</vt:lpstr>
      <vt:lpstr>Office Theme</vt:lpstr>
      <vt:lpstr> </vt:lpstr>
      <vt:lpstr>Latar belakang</vt:lpstr>
      <vt:lpstr>Tugas dan Tanggungjawab</vt:lpstr>
      <vt:lpstr>Tugas Kepemimpinan</vt:lpstr>
      <vt:lpstr>Tugas Administrasi dan Pengembangan</vt:lpstr>
      <vt:lpstr>Tugas Administrasi dan Pengembangan</vt:lpstr>
      <vt:lpstr>Tugas Dukungan dan Pemantauan</vt:lpstr>
      <vt:lpstr>Tugas Dukungan dan Pemantauan</vt:lpstr>
      <vt:lpstr>Tugas Pelaporan</vt:lpstr>
      <vt:lpstr>Tugas Analisa dan Pengelolaan</vt:lpstr>
      <vt:lpstr>Tugas Analisa dan Pengelolaan</vt:lpstr>
      <vt:lpstr>Keahlian yang dimiliki setelah pelatihan</vt:lpstr>
      <vt:lpstr>Keahlian yang dimiliki setelah pelatihan</vt:lpstr>
      <vt:lpstr>Struktur Manajemen iSIKHNAS</vt:lpstr>
      <vt:lpstr>Komite Manajemen iSIKHNAS </vt:lpstr>
      <vt:lpstr>Komite Manajemen iSIKHNAS </vt:lpstr>
      <vt:lpstr>Champions</vt:lpstr>
      <vt:lpstr>Epidemiology Leader</vt:lpstr>
      <vt:lpstr>Koordinator Nasional</vt:lpstr>
      <vt:lpstr>Agenda Pelatihan</vt:lpstr>
      <vt:lpstr>Presentasi PowerPoint</vt:lpstr>
      <vt:lpstr>Presentasi PowerPoint</vt:lpstr>
      <vt:lpstr>Terima kasih…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admin aluisius</cp:lastModifiedBy>
  <cp:revision>114</cp:revision>
  <dcterms:created xsi:type="dcterms:W3CDTF">2013-03-15T18:03:41Z</dcterms:created>
  <dcterms:modified xsi:type="dcterms:W3CDTF">2014-10-22T08:23:32Z</dcterms:modified>
</cp:coreProperties>
</file>