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36" r:id="rId2"/>
    <p:sldId id="337" r:id="rId3"/>
    <p:sldId id="338" r:id="rId4"/>
    <p:sldId id="274" r:id="rId5"/>
    <p:sldId id="275" r:id="rId6"/>
    <p:sldId id="276" r:id="rId7"/>
    <p:sldId id="277" r:id="rId8"/>
    <p:sldId id="278" r:id="rId9"/>
    <p:sldId id="279" r:id="rId10"/>
    <p:sldId id="280" r:id="rId11"/>
    <p:sldId id="281" r:id="rId12"/>
    <p:sldId id="282" r:id="rId13"/>
    <p:sldId id="284" r:id="rId14"/>
    <p:sldId id="285" r:id="rId15"/>
    <p:sldId id="286" r:id="rId16"/>
    <p:sldId id="288" r:id="rId17"/>
    <p:sldId id="289" r:id="rId18"/>
    <p:sldId id="290" r:id="rId19"/>
    <p:sldId id="292" r:id="rId20"/>
    <p:sldId id="293" r:id="rId21"/>
    <p:sldId id="294"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711" autoAdjust="0"/>
  </p:normalViewPr>
  <p:slideViewPr>
    <p:cSldViewPr snapToObjects="1">
      <p:cViewPr varScale="1">
        <p:scale>
          <a:sx n="102" d="100"/>
          <a:sy n="102" d="100"/>
        </p:scale>
        <p:origin x="1278"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0839270A-3F81-4A15-A843-530CC6ED423E}" type="datetimeFigureOut">
              <a:rPr lang="en-US"/>
              <a:pPr>
                <a:defRPr/>
              </a:pPr>
              <a:t>6/4/2013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BC53A75-58A5-4446-82D4-884F9893D58F}" type="slidenum">
              <a:rPr lang="en-US"/>
              <a:pPr/>
              <a:t>‹#›</a:t>
            </a:fld>
            <a:endParaRPr lang="en-US"/>
          </a:p>
        </p:txBody>
      </p:sp>
    </p:spTree>
    <p:extLst>
      <p:ext uri="{BB962C8B-B14F-4D97-AF65-F5344CB8AC3E}">
        <p14:creationId xmlns:p14="http://schemas.microsoft.com/office/powerpoint/2010/main" val="358601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Fasilitator meminta seluruh peserta mengetik no handphone fasilitator pada satu cell yang kosong. Misalnya 0813xxxxxx dan pindahkan kursor pada sel yang lain… Apa yang terjadi? Fasilitator menekankan pentingnya format cell dalam penulisan di excel, baik itu huruf maupun angka.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C791D4-ECB0-42E9-9C14-E27D37300335}" type="slidenum">
              <a:rPr lang="en-US"/>
              <a:pPr eaLnBrk="1" hangingPunct="1"/>
              <a:t>5</a:t>
            </a:fld>
            <a:endParaRPr lang="en-US"/>
          </a:p>
        </p:txBody>
      </p:sp>
    </p:spTree>
    <p:extLst>
      <p:ext uri="{BB962C8B-B14F-4D97-AF65-F5344CB8AC3E}">
        <p14:creationId xmlns:p14="http://schemas.microsoft.com/office/powerpoint/2010/main" val="150854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Fasilitator meminta peserta untuk menginput data di atas… </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480B3E-2EB3-4A27-9738-817749AB8F89}" type="slidenum">
              <a:rPr lang="en-US"/>
              <a:pPr eaLnBrk="1" hangingPunct="1"/>
              <a:t>6</a:t>
            </a:fld>
            <a:endParaRPr lang="en-US"/>
          </a:p>
        </p:txBody>
      </p:sp>
    </p:spTree>
    <p:extLst>
      <p:ext uri="{BB962C8B-B14F-4D97-AF65-F5344CB8AC3E}">
        <p14:creationId xmlns:p14="http://schemas.microsoft.com/office/powerpoint/2010/main" val="247727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Fasilitator meminta peserta mencoba “use 1000 separator” dan desimal places… </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21ED3B-6267-49AA-AAAA-532D189FE36B}" type="slidenum">
              <a:rPr lang="en-US"/>
              <a:pPr eaLnBrk="1" hangingPunct="1"/>
              <a:t>11</a:t>
            </a:fld>
            <a:endParaRPr lang="en-US"/>
          </a:p>
        </p:txBody>
      </p:sp>
    </p:spTree>
    <p:extLst>
      <p:ext uri="{BB962C8B-B14F-4D97-AF65-F5344CB8AC3E}">
        <p14:creationId xmlns:p14="http://schemas.microsoft.com/office/powerpoint/2010/main" val="63540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Fasilitator meminta peserta menggunakan Symbol Rp dalam penulisan mata uang…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4568C6-DAB0-4111-80D6-436B2C9D1445}" type="slidenum">
              <a:rPr lang="en-US"/>
              <a:pPr eaLnBrk="1" hangingPunct="1"/>
              <a:t>14</a:t>
            </a:fld>
            <a:endParaRPr lang="en-US"/>
          </a:p>
        </p:txBody>
      </p:sp>
    </p:spTree>
    <p:extLst>
      <p:ext uri="{BB962C8B-B14F-4D97-AF65-F5344CB8AC3E}">
        <p14:creationId xmlns:p14="http://schemas.microsoft.com/office/powerpoint/2010/main" val="85755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WARNING… Pastikan penulisan tanggal dengan menggunakan / sebagai pemisah: contohnya: 16/05/2013. Pastikan lokasi yang dipilih adalah Indonesia…</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7C502E-5CB1-480D-A24E-A536FC9F57E6}" type="slidenum">
              <a:rPr lang="en-US"/>
              <a:pPr eaLnBrk="1" hangingPunct="1"/>
              <a:t>17</a:t>
            </a:fld>
            <a:endParaRPr lang="en-US"/>
          </a:p>
        </p:txBody>
      </p:sp>
    </p:spTree>
    <p:extLst>
      <p:ext uri="{BB962C8B-B14F-4D97-AF65-F5344CB8AC3E}">
        <p14:creationId xmlns:p14="http://schemas.microsoft.com/office/powerpoint/2010/main" val="174346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B72605-20D7-4D7D-A266-761273F978B6}" type="slidenum">
              <a:rPr lang="en-US"/>
              <a:pPr eaLnBrk="1" hangingPunct="1"/>
              <a:t>19</a:t>
            </a:fld>
            <a:endParaRPr lang="en-US"/>
          </a:p>
        </p:txBody>
      </p:sp>
    </p:spTree>
    <p:extLst>
      <p:ext uri="{BB962C8B-B14F-4D97-AF65-F5344CB8AC3E}">
        <p14:creationId xmlns:p14="http://schemas.microsoft.com/office/powerpoint/2010/main" val="3181271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AusAID kangaroo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274638"/>
            <a:ext cx="1401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Logo Kementa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88300" y="274638"/>
            <a:ext cx="814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3C9BD408-29CA-4F5E-B0C6-3A7733C745E6}" type="datetimeFigureOut">
              <a:rPr lang="en-US"/>
              <a:pPr>
                <a:defRPr/>
              </a:pPr>
              <a:t>6/4/2013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06201ACD-193E-4FF5-9186-A50941305D99}" type="slidenum">
              <a:rPr lang="en-US"/>
              <a:pPr/>
              <a:t>‹#›</a:t>
            </a:fld>
            <a:endParaRPr lang="en-US"/>
          </a:p>
        </p:txBody>
      </p:sp>
    </p:spTree>
    <p:extLst>
      <p:ext uri="{BB962C8B-B14F-4D97-AF65-F5344CB8AC3E}">
        <p14:creationId xmlns:p14="http://schemas.microsoft.com/office/powerpoint/2010/main" val="102842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C546DF-1B1D-4840-9785-5932AE510AC9}" type="datetimeFigureOut">
              <a:rPr lang="en-US"/>
              <a:pPr>
                <a:defRPr/>
              </a:pPr>
              <a:t>6/4/2013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4BB3E75-F390-49D9-A0FE-8ED60FB68D39}" type="slidenum">
              <a:rPr lang="en-US"/>
              <a:pPr/>
              <a:t>‹#›</a:t>
            </a:fld>
            <a:endParaRPr lang="en-US"/>
          </a:p>
        </p:txBody>
      </p:sp>
    </p:spTree>
    <p:extLst>
      <p:ext uri="{BB962C8B-B14F-4D97-AF65-F5344CB8AC3E}">
        <p14:creationId xmlns:p14="http://schemas.microsoft.com/office/powerpoint/2010/main" val="88048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341042-7EEA-4FA3-911F-93A7E406D91E}" type="datetimeFigureOut">
              <a:rPr lang="en-US"/>
              <a:pPr>
                <a:defRPr/>
              </a:pPr>
              <a:t>6/4/2013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651CD8-8927-4BF8-81D9-69643C4B9AC2}" type="slidenum">
              <a:rPr lang="en-US"/>
              <a:pPr/>
              <a:t>‹#›</a:t>
            </a:fld>
            <a:endParaRPr lang="en-US"/>
          </a:p>
        </p:txBody>
      </p:sp>
    </p:spTree>
    <p:extLst>
      <p:ext uri="{BB962C8B-B14F-4D97-AF65-F5344CB8AC3E}">
        <p14:creationId xmlns:p14="http://schemas.microsoft.com/office/powerpoint/2010/main" val="176041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C0BBBC-A6BD-42E0-BA8A-97B0EA0FA386}" type="datetimeFigureOut">
              <a:rPr lang="en-US"/>
              <a:pPr>
                <a:defRPr/>
              </a:pPr>
              <a:t>6/4/2013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B8DDEE-601D-4ADE-B0B0-245657E15A2A}" type="slidenum">
              <a:rPr lang="en-US"/>
              <a:pPr/>
              <a:t>‹#›</a:t>
            </a:fld>
            <a:endParaRPr lang="en-US"/>
          </a:p>
        </p:txBody>
      </p:sp>
    </p:spTree>
    <p:extLst>
      <p:ext uri="{BB962C8B-B14F-4D97-AF65-F5344CB8AC3E}">
        <p14:creationId xmlns:p14="http://schemas.microsoft.com/office/powerpoint/2010/main" val="362574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descr="Logo Kement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8300" y="274638"/>
            <a:ext cx="814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usAID kangaroo 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274638"/>
            <a:ext cx="1401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FF537C7-75FF-49F6-98F6-92657B0D3969}" type="datetimeFigureOut">
              <a:rPr lang="en-US"/>
              <a:pPr>
                <a:defRPr/>
              </a:pPr>
              <a:t>6/4/2013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D7389042-8088-48BC-A816-E12E5C12384E}" type="slidenum">
              <a:rPr lang="en-US"/>
              <a:pPr/>
              <a:t>‹#›</a:t>
            </a:fld>
            <a:endParaRPr lang="en-US"/>
          </a:p>
        </p:txBody>
      </p:sp>
    </p:spTree>
    <p:extLst>
      <p:ext uri="{BB962C8B-B14F-4D97-AF65-F5344CB8AC3E}">
        <p14:creationId xmlns:p14="http://schemas.microsoft.com/office/powerpoint/2010/main" val="205814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ACC697-72CF-4A44-A7AC-E4BE5DE91C30}" type="datetimeFigureOut">
              <a:rPr lang="en-US"/>
              <a:pPr>
                <a:defRPr/>
              </a:pPr>
              <a:t>6/4/2013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13633C-DDE9-4AC5-A398-2304DA9ADD40}" type="slidenum">
              <a:rPr lang="en-US"/>
              <a:pPr/>
              <a:t>‹#›</a:t>
            </a:fld>
            <a:endParaRPr lang="en-US"/>
          </a:p>
        </p:txBody>
      </p:sp>
    </p:spTree>
    <p:extLst>
      <p:ext uri="{BB962C8B-B14F-4D97-AF65-F5344CB8AC3E}">
        <p14:creationId xmlns:p14="http://schemas.microsoft.com/office/powerpoint/2010/main" val="262286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414759-5C0B-428C-AD7C-AF2A67DEDBA4}" type="datetimeFigureOut">
              <a:rPr lang="en-US"/>
              <a:pPr>
                <a:defRPr/>
              </a:pPr>
              <a:t>6/4/2013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C01E360-B6AD-44D1-A615-128D34D311E9}" type="slidenum">
              <a:rPr lang="en-US"/>
              <a:pPr/>
              <a:t>‹#›</a:t>
            </a:fld>
            <a:endParaRPr lang="en-US"/>
          </a:p>
        </p:txBody>
      </p:sp>
    </p:spTree>
    <p:extLst>
      <p:ext uri="{BB962C8B-B14F-4D97-AF65-F5344CB8AC3E}">
        <p14:creationId xmlns:p14="http://schemas.microsoft.com/office/powerpoint/2010/main" val="185283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D41836-C6CC-4E21-8611-77B66204BFC4}" type="datetimeFigureOut">
              <a:rPr lang="en-US"/>
              <a:pPr>
                <a:defRPr/>
              </a:pPr>
              <a:t>6/4/2013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2E61103-5C45-4118-8618-EC02933294E7}" type="slidenum">
              <a:rPr lang="en-US"/>
              <a:pPr/>
              <a:t>‹#›</a:t>
            </a:fld>
            <a:endParaRPr lang="en-US"/>
          </a:p>
        </p:txBody>
      </p:sp>
    </p:spTree>
    <p:extLst>
      <p:ext uri="{BB962C8B-B14F-4D97-AF65-F5344CB8AC3E}">
        <p14:creationId xmlns:p14="http://schemas.microsoft.com/office/powerpoint/2010/main" val="96977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29AC1A-1585-4C5B-95AF-36D382FB575E}" type="datetimeFigureOut">
              <a:rPr lang="en-US"/>
              <a:pPr>
                <a:defRPr/>
              </a:pPr>
              <a:t>6/4/2013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DD59C4C-EB35-4757-9E0F-28BD7DD94EC5}" type="slidenum">
              <a:rPr lang="en-US"/>
              <a:pPr/>
              <a:t>‹#›</a:t>
            </a:fld>
            <a:endParaRPr lang="en-US"/>
          </a:p>
        </p:txBody>
      </p:sp>
    </p:spTree>
    <p:extLst>
      <p:ext uri="{BB962C8B-B14F-4D97-AF65-F5344CB8AC3E}">
        <p14:creationId xmlns:p14="http://schemas.microsoft.com/office/powerpoint/2010/main" val="274492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333AF-7DAE-4B96-B70E-16534E38F1D8}" type="datetimeFigureOut">
              <a:rPr lang="en-US"/>
              <a:pPr>
                <a:defRPr/>
              </a:pPr>
              <a:t>6/4/2013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81782A4-6CD5-47AD-88AE-1DB3F21265E3}" type="slidenum">
              <a:rPr lang="en-US"/>
              <a:pPr/>
              <a:t>‹#›</a:t>
            </a:fld>
            <a:endParaRPr lang="en-US"/>
          </a:p>
        </p:txBody>
      </p:sp>
    </p:spTree>
    <p:extLst>
      <p:ext uri="{BB962C8B-B14F-4D97-AF65-F5344CB8AC3E}">
        <p14:creationId xmlns:p14="http://schemas.microsoft.com/office/powerpoint/2010/main" val="230830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ADB35C-B5C4-48FF-B3E5-FCAFD1B15BAB}" type="datetimeFigureOut">
              <a:rPr lang="en-US"/>
              <a:pPr>
                <a:defRPr/>
              </a:pPr>
              <a:t>6/4/2013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F9FD33D-4435-4174-B8F6-9180F18E5213}" type="slidenum">
              <a:rPr lang="en-US"/>
              <a:pPr/>
              <a:t>‹#›</a:t>
            </a:fld>
            <a:endParaRPr lang="en-US"/>
          </a:p>
        </p:txBody>
      </p:sp>
    </p:spTree>
    <p:extLst>
      <p:ext uri="{BB962C8B-B14F-4D97-AF65-F5344CB8AC3E}">
        <p14:creationId xmlns:p14="http://schemas.microsoft.com/office/powerpoint/2010/main" val="388572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BAE046C-1DB9-4D23-BEDB-B79BA08F1AB5}" type="datetimeFigureOut">
              <a:rPr lang="en-US"/>
              <a:pPr>
                <a:defRPr/>
              </a:pPr>
              <a:t>6/4/2013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1F26A9B-2C3C-4090-8747-9B41C47E16B2}" type="slidenum">
              <a:rPr lang="en-US"/>
              <a:pPr/>
              <a:t>‹#›</a:t>
            </a:fld>
            <a:endParaRPr lang="en-US"/>
          </a:p>
        </p:txBody>
      </p:sp>
      <p:pic>
        <p:nvPicPr>
          <p:cNvPr id="1031"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6808788" y="4868863"/>
            <a:ext cx="2359025"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0" y="6508750"/>
            <a:ext cx="9144000" cy="349250"/>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1000" cap="all" dirty="0">
                <a:latin typeface="Times New Roman" pitchFamily="18" charset="0"/>
              </a:rPr>
              <a:t>Australia Indonesia Partnership for Emerging Infectious Diseases</a:t>
            </a:r>
          </a:p>
        </p:txBody>
      </p:sp>
    </p:spTree>
  </p:cSld>
  <p:clrMap bg1="lt1" tx1="dk1" bg2="lt2" tx2="dk2" accent1="accent1" accent2="accent2" accent3="accent3" accent4="accent4" accent5="accent5" accent6="accent6" hlink="hlink" folHlink="folHlink"/>
  <p:sldLayoutIdLst>
    <p:sldLayoutId id="2147483781" r:id="rId1"/>
    <p:sldLayoutId id="2147483772" r:id="rId2"/>
    <p:sldLayoutId id="214748378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7875"/>
          </a:xfrm>
        </p:spPr>
        <p:txBody>
          <a:bodyPr>
            <a:noAutofit/>
          </a:bodyPr>
          <a:lstStyle/>
          <a:p>
            <a:pPr>
              <a:defRPr/>
            </a:pPr>
            <a:r>
              <a:rPr lang="id-ID" sz="4000" b="1" dirty="0" smtClean="0"/>
              <a:t>M</a:t>
            </a:r>
            <a:r>
              <a:rPr lang="en-AU" sz="4000" b="1" dirty="0" err="1" smtClean="0"/>
              <a:t>emotong</a:t>
            </a:r>
            <a:r>
              <a:rPr lang="en-AU" sz="4000" b="1" dirty="0" smtClean="0"/>
              <a:t> </a:t>
            </a:r>
            <a:r>
              <a:rPr lang="en-AU" sz="4000" b="1" dirty="0" err="1" smtClean="0"/>
              <a:t>dan</a:t>
            </a:r>
            <a:r>
              <a:rPr lang="en-AU" sz="4000" b="1" dirty="0" smtClean="0"/>
              <a:t> </a:t>
            </a:r>
            <a:r>
              <a:rPr lang="en-AU" sz="4000" b="1" dirty="0" err="1" smtClean="0"/>
              <a:t>menempel</a:t>
            </a:r>
            <a:r>
              <a:rPr lang="en-AU" sz="4000" b="1" dirty="0" smtClean="0"/>
              <a:t> </a:t>
            </a:r>
            <a:r>
              <a:rPr lang="id-ID" sz="4000" b="1" dirty="0" smtClean="0"/>
              <a:t>(</a:t>
            </a:r>
            <a:r>
              <a:rPr lang="id-ID" sz="4000" b="1" i="1" dirty="0" smtClean="0"/>
              <a:t>CUT &amp; PASTE</a:t>
            </a:r>
            <a:r>
              <a:rPr lang="id-ID" sz="4000" b="1" dirty="0" smtClean="0"/>
              <a:t>) </a:t>
            </a:r>
            <a:endParaRPr lang="id-ID" sz="4000" dirty="0"/>
          </a:p>
        </p:txBody>
      </p:sp>
      <p:sp>
        <p:nvSpPr>
          <p:cNvPr id="38915" name="Content Placeholder 2"/>
          <p:cNvSpPr>
            <a:spLocks noGrp="1"/>
          </p:cNvSpPr>
          <p:nvPr>
            <p:ph idx="1"/>
          </p:nvPr>
        </p:nvSpPr>
        <p:spPr>
          <a:xfrm>
            <a:off x="457200" y="1676401"/>
            <a:ext cx="8229600" cy="3429000"/>
          </a:xfrm>
        </p:spPr>
        <p:txBody>
          <a:bodyPr/>
          <a:lstStyle/>
          <a:p>
            <a:r>
              <a:rPr lang="id-ID" dirty="0" smtClean="0"/>
              <a:t>Pilih sel yang sesuai. </a:t>
            </a:r>
          </a:p>
          <a:p>
            <a:r>
              <a:rPr lang="id-ID" dirty="0" smtClean="0"/>
              <a:t>Lakukan 'Cut' (Potong) pada seleksi sel tersebut, dengan salah satu cara berikut: </a:t>
            </a:r>
          </a:p>
          <a:p>
            <a:pPr lvl="1"/>
            <a:r>
              <a:rPr lang="id-ID" dirty="0" smtClean="0"/>
              <a:t>tombol pintas CTRL+X </a:t>
            </a:r>
          </a:p>
          <a:p>
            <a:pPr lvl="1"/>
            <a:r>
              <a:rPr lang="id-ID" dirty="0" smtClean="0"/>
              <a:t>klik tombol gambar gunting pada segmen 'Clipboard' (Papan klip) di tab 'Home'</a:t>
            </a:r>
          </a:p>
          <a:p>
            <a:endParaRPr lang="id-ID"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28600"/>
            <a:ext cx="8229600" cy="838200"/>
          </a:xfrm>
        </p:spPr>
        <p:txBody>
          <a:bodyPr/>
          <a:lstStyle/>
          <a:p>
            <a:pPr eaLnBrk="1" hangingPunct="1"/>
            <a:r>
              <a:rPr lang="en-US" b="1" dirty="0" smtClean="0"/>
              <a:t>Format : </a:t>
            </a:r>
            <a:r>
              <a:rPr lang="en-US" b="1" dirty="0" err="1" smtClean="0"/>
              <a:t>Angka</a:t>
            </a:r>
            <a:endParaRPr lang="en-US" b="1" dirty="0" smtClean="0"/>
          </a:p>
        </p:txBody>
      </p:sp>
      <p:pic>
        <p:nvPicPr>
          <p:cNvPr id="4813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198" y="1219200"/>
            <a:ext cx="8229600" cy="51435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533400"/>
            <a:ext cx="7721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28600"/>
            <a:ext cx="8077200" cy="60579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28600"/>
            <a:ext cx="8229600" cy="838200"/>
          </a:xfrm>
        </p:spPr>
        <p:txBody>
          <a:bodyPr/>
          <a:lstStyle/>
          <a:p>
            <a:pPr eaLnBrk="1" hangingPunct="1"/>
            <a:r>
              <a:rPr lang="en-US" b="1" dirty="0" smtClean="0"/>
              <a:t>Format : Mata </a:t>
            </a:r>
            <a:r>
              <a:rPr lang="en-US" b="1" dirty="0" err="1" smtClean="0"/>
              <a:t>uang</a:t>
            </a:r>
            <a:endParaRPr lang="en-US" b="1" dirty="0" smtClean="0"/>
          </a:p>
        </p:txBody>
      </p:sp>
      <p:pic>
        <p:nvPicPr>
          <p:cNvPr id="51203"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104900"/>
            <a:ext cx="8382000" cy="523875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en-US" smtClean="0"/>
          </a:p>
        </p:txBody>
      </p:sp>
      <p:sp>
        <p:nvSpPr>
          <p:cNvPr id="52227" name="Content Placeholder 2"/>
          <p:cNvSpPr>
            <a:spLocks noGrp="1"/>
          </p:cNvSpPr>
          <p:nvPr>
            <p:ph idx="1"/>
          </p:nvPr>
        </p:nvSpPr>
        <p:spPr/>
        <p:txBody>
          <a:bodyPr/>
          <a:lstStyle/>
          <a:p>
            <a:pPr eaLnBrk="1" hangingPunct="1"/>
            <a:endParaRPr lang="en-US" smtClean="0"/>
          </a:p>
        </p:txBody>
      </p:sp>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638"/>
            <a:ext cx="8200492" cy="615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endParaRPr lang="en-US" smtClean="0"/>
          </a:p>
        </p:txBody>
      </p:sp>
      <p:sp>
        <p:nvSpPr>
          <p:cNvPr id="53251" name="Content Placeholder 2"/>
          <p:cNvSpPr>
            <a:spLocks noGrp="1"/>
          </p:cNvSpPr>
          <p:nvPr>
            <p:ph idx="1"/>
          </p:nvPr>
        </p:nvSpPr>
        <p:spPr/>
        <p:txBody>
          <a:bodyPr/>
          <a:lstStyle/>
          <a:p>
            <a:pPr eaLnBrk="1" hangingPunct="1"/>
            <a:endParaRPr lang="en-US" smtClean="0"/>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84" y="152400"/>
            <a:ext cx="8411632" cy="630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28600"/>
            <a:ext cx="8229600" cy="838200"/>
          </a:xfrm>
        </p:spPr>
        <p:txBody>
          <a:bodyPr/>
          <a:lstStyle/>
          <a:p>
            <a:pPr eaLnBrk="1" hangingPunct="1"/>
            <a:r>
              <a:rPr lang="en-US" b="1" dirty="0" smtClean="0"/>
              <a:t>Format : </a:t>
            </a:r>
            <a:r>
              <a:rPr lang="en-US" b="1" dirty="0" err="1" smtClean="0"/>
              <a:t>Tanggal</a:t>
            </a:r>
            <a:endParaRPr lang="en-US" b="1" dirty="0" smtClean="0"/>
          </a:p>
        </p:txBody>
      </p:sp>
      <p:pic>
        <p:nvPicPr>
          <p:cNvPr id="54275"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219200"/>
            <a:ext cx="8382000" cy="523875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smtClean="0"/>
          </a:p>
        </p:txBody>
      </p:sp>
      <p:sp>
        <p:nvSpPr>
          <p:cNvPr id="55299" name="Content Placeholder 2"/>
          <p:cNvSpPr>
            <a:spLocks noGrp="1"/>
          </p:cNvSpPr>
          <p:nvPr>
            <p:ph idx="1"/>
          </p:nvPr>
        </p:nvSpPr>
        <p:spPr/>
        <p:txBody>
          <a:bodyPr/>
          <a:lstStyle/>
          <a:p>
            <a:pPr eaLnBrk="1" hangingPunct="1"/>
            <a:endParaRPr lang="en-US" smtClean="0"/>
          </a:p>
        </p:txBody>
      </p:sp>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5147"/>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endParaRPr lang="en-US" smtClean="0"/>
          </a:p>
        </p:txBody>
      </p:sp>
      <p:sp>
        <p:nvSpPr>
          <p:cNvPr id="56323" name="Content Placeholder 2"/>
          <p:cNvSpPr>
            <a:spLocks noGrp="1"/>
          </p:cNvSpPr>
          <p:nvPr>
            <p:ph idx="1"/>
          </p:nvPr>
        </p:nvSpPr>
        <p:spPr/>
        <p:txBody>
          <a:bodyPr/>
          <a:lstStyle/>
          <a:p>
            <a:pPr eaLnBrk="1" hangingPunct="1"/>
            <a:endParaRPr lang="en-US" smtClean="0"/>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84" y="152400"/>
            <a:ext cx="8411632" cy="630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28600"/>
            <a:ext cx="8229600" cy="838200"/>
          </a:xfrm>
        </p:spPr>
        <p:txBody>
          <a:bodyPr/>
          <a:lstStyle/>
          <a:p>
            <a:pPr eaLnBrk="1" hangingPunct="1"/>
            <a:r>
              <a:rPr lang="en-US" b="1" dirty="0" smtClean="0"/>
              <a:t>Format : Text</a:t>
            </a:r>
          </a:p>
        </p:txBody>
      </p:sp>
      <p:pic>
        <p:nvPicPr>
          <p:cNvPr id="57347"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9196" y="1143000"/>
            <a:ext cx="8229600" cy="51435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150"/>
            <a:ext cx="2303463" cy="268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4" descr="Memindahkan - dengan memoton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76250"/>
            <a:ext cx="22193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3159125"/>
            <a:ext cx="26670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7" descr="Memindahkan - dengan menempel (past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159125"/>
            <a:ext cx="42005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3"/>
          <p:cNvSpPr txBox="1">
            <a:spLocks noChangeArrowheads="1"/>
          </p:cNvSpPr>
          <p:nvPr/>
        </p:nvSpPr>
        <p:spPr bwMode="auto">
          <a:xfrm>
            <a:off x="3671888" y="1412875"/>
            <a:ext cx="830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sz="2400" b="1" dirty="0">
                <a:solidFill>
                  <a:srgbClr val="FF0000"/>
                </a:solidFill>
              </a:rPr>
              <a:t>atau</a:t>
            </a:r>
          </a:p>
        </p:txBody>
      </p:sp>
      <p:sp>
        <p:nvSpPr>
          <p:cNvPr id="39943" name="TextBox 8"/>
          <p:cNvSpPr txBox="1">
            <a:spLocks noChangeArrowheads="1"/>
          </p:cNvSpPr>
          <p:nvPr/>
        </p:nvSpPr>
        <p:spPr bwMode="auto">
          <a:xfrm>
            <a:off x="3671888" y="4292600"/>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sz="2400" b="1" dirty="0">
                <a:solidFill>
                  <a:srgbClr val="FF0000"/>
                </a:solidFill>
              </a:rPr>
              <a:t>atau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en-US" smtClean="0"/>
          </a:p>
        </p:txBody>
      </p:sp>
      <p:sp>
        <p:nvSpPr>
          <p:cNvPr id="58371" name="Content Placeholder 2"/>
          <p:cNvSpPr>
            <a:spLocks noGrp="1"/>
          </p:cNvSpPr>
          <p:nvPr>
            <p:ph idx="1"/>
          </p:nvPr>
        </p:nvSpPr>
        <p:spPr/>
        <p:txBody>
          <a:bodyPr/>
          <a:lstStyle/>
          <a:p>
            <a:pPr eaLnBrk="1" hangingPunct="1"/>
            <a:endParaRPr lang="en-US" smtClean="0"/>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lstStyle/>
          <a:p>
            <a:pPr eaLnBrk="1" hangingPunct="1"/>
            <a:endParaRPr lang="en-US" smtClean="0"/>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61" y="152400"/>
            <a:ext cx="8331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3412"/>
          </a:xfrm>
        </p:spPr>
        <p:txBody>
          <a:bodyPr>
            <a:noAutofit/>
          </a:bodyPr>
          <a:lstStyle/>
          <a:p>
            <a:pPr>
              <a:defRPr/>
            </a:pPr>
            <a:r>
              <a:rPr lang="id-ID" sz="4000" b="1" dirty="0" smtClean="0"/>
              <a:t>M</a:t>
            </a:r>
            <a:r>
              <a:rPr lang="en-AU" sz="4000" b="1" dirty="0" err="1" smtClean="0"/>
              <a:t>embersihkan</a:t>
            </a:r>
            <a:r>
              <a:rPr lang="en-AU" sz="4000" b="1" dirty="0" smtClean="0"/>
              <a:t> </a:t>
            </a:r>
            <a:r>
              <a:rPr lang="en-AU" sz="4000" b="1" dirty="0" err="1" smtClean="0"/>
              <a:t>isi</a:t>
            </a:r>
            <a:r>
              <a:rPr lang="en-AU" sz="4000" b="1" dirty="0" smtClean="0"/>
              <a:t> </a:t>
            </a:r>
            <a:r>
              <a:rPr lang="en-AU" sz="4000" b="1" dirty="0" err="1" smtClean="0"/>
              <a:t>sel</a:t>
            </a:r>
            <a:r>
              <a:rPr lang="id-ID" sz="4000" b="1" dirty="0" smtClean="0"/>
              <a:t> </a:t>
            </a:r>
            <a:endParaRPr lang="id-ID" sz="4000" dirty="0"/>
          </a:p>
        </p:txBody>
      </p:sp>
      <p:sp>
        <p:nvSpPr>
          <p:cNvPr id="40963" name="Content Placeholder 2"/>
          <p:cNvSpPr>
            <a:spLocks noGrp="1"/>
          </p:cNvSpPr>
          <p:nvPr>
            <p:ph idx="1"/>
          </p:nvPr>
        </p:nvSpPr>
        <p:spPr>
          <a:xfrm>
            <a:off x="457200" y="1052513"/>
            <a:ext cx="8229600" cy="5073650"/>
          </a:xfrm>
        </p:spPr>
        <p:txBody>
          <a:bodyPr/>
          <a:lstStyle/>
          <a:p>
            <a:r>
              <a:rPr lang="id-ID" smtClean="0"/>
              <a:t>Pilih satu atau beberapa sel yang diinginkan </a:t>
            </a:r>
          </a:p>
          <a:p>
            <a:r>
              <a:rPr lang="id-ID" smtClean="0"/>
              <a:t>Kemudian pilih salah satu langkah berikut: </a:t>
            </a:r>
          </a:p>
          <a:p>
            <a:pPr lvl="1"/>
            <a:r>
              <a:rPr lang="id-ID" smtClean="0"/>
              <a:t>menekan tombol 'Delete' (hapus) pada keyboard Anda, ATAU </a:t>
            </a:r>
          </a:p>
          <a:p>
            <a:pPr lvl="1"/>
            <a:r>
              <a:rPr lang="id-ID" smtClean="0"/>
              <a:t>klik kanan, lalu pilih 'Clear Contents' (Bersihkan Isi) dari menu yang tersedia.</a:t>
            </a:r>
          </a:p>
          <a:p>
            <a:endParaRPr lang="id-ID" smtClean="0"/>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789363"/>
            <a:ext cx="36480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685800" y="2130425"/>
            <a:ext cx="7772400" cy="765175"/>
          </a:xfrm>
        </p:spPr>
        <p:txBody>
          <a:bodyPr/>
          <a:lstStyle/>
          <a:p>
            <a:pPr eaLnBrk="1" hangingPunct="1"/>
            <a:r>
              <a:rPr lang="en-US" b="1" dirty="0" err="1" smtClean="0"/>
              <a:t>Bagian</a:t>
            </a:r>
            <a:r>
              <a:rPr lang="en-US" b="1" dirty="0" smtClean="0"/>
              <a:t> 2</a:t>
            </a:r>
          </a:p>
        </p:txBody>
      </p:sp>
      <p:sp>
        <p:nvSpPr>
          <p:cNvPr id="3" name="Title 1"/>
          <p:cNvSpPr txBox="1">
            <a:spLocks/>
          </p:cNvSpPr>
          <p:nvPr/>
        </p:nvSpPr>
        <p:spPr bwMode="auto">
          <a:xfrm>
            <a:off x="685800" y="2895600"/>
            <a:ext cx="7772400" cy="1470025"/>
          </a:xfrm>
          <a:prstGeom prst="rect">
            <a:avLst/>
          </a:prstGeom>
          <a:noFill/>
          <a:ln w="9525">
            <a:noFill/>
            <a:miter lim="800000"/>
            <a:headEnd/>
            <a:tailEnd/>
          </a:ln>
        </p:spPr>
        <p:txBody>
          <a:bodyPr anchor="ctr"/>
          <a:lstStyle/>
          <a:p>
            <a:pPr algn="ctr">
              <a:defRPr/>
            </a:pPr>
            <a:r>
              <a:rPr lang="en-US" sz="4400" b="1" dirty="0" err="1" smtClean="0">
                <a:latin typeface="+mj-lt"/>
                <a:ea typeface="+mj-ea"/>
                <a:cs typeface="+mj-cs"/>
              </a:rPr>
              <a:t>Katagori</a:t>
            </a:r>
            <a:r>
              <a:rPr lang="en-US" sz="4400" b="1" dirty="0" smtClean="0">
                <a:latin typeface="+mj-lt"/>
                <a:ea typeface="+mj-ea"/>
                <a:cs typeface="+mj-cs"/>
              </a:rPr>
              <a:t> data </a:t>
            </a:r>
            <a:r>
              <a:rPr lang="en-US" sz="4400" b="1" dirty="0" err="1" smtClean="0">
                <a:latin typeface="+mj-lt"/>
                <a:ea typeface="+mj-ea"/>
                <a:cs typeface="+mj-cs"/>
              </a:rPr>
              <a:t>dan</a:t>
            </a:r>
            <a:r>
              <a:rPr lang="en-US" sz="4400" b="1" dirty="0" smtClean="0">
                <a:latin typeface="+mj-lt"/>
                <a:ea typeface="+mj-ea"/>
                <a:cs typeface="+mj-cs"/>
              </a:rPr>
              <a:t> format </a:t>
            </a:r>
            <a:r>
              <a:rPr lang="en-US" sz="4400" b="1" dirty="0" err="1" smtClean="0">
                <a:latin typeface="+mj-lt"/>
                <a:ea typeface="+mj-ea"/>
                <a:cs typeface="+mj-cs"/>
              </a:rPr>
              <a:t>sel</a:t>
            </a:r>
            <a:endParaRPr lang="en-US" sz="4400" b="1" dirty="0">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0"/>
            <a:ext cx="8229600" cy="4267200"/>
          </a:xfrm>
        </p:spPr>
        <p:txBody>
          <a:bodyPr/>
          <a:lstStyle/>
          <a:p>
            <a:pPr eaLnBrk="1" hangingPunct="1"/>
            <a:r>
              <a:rPr lang="en-US" smtClean="0"/>
              <a:t>Penanggalan </a:t>
            </a:r>
            <a:r>
              <a:rPr lang="en-US" smtClean="0">
                <a:solidFill>
                  <a:srgbClr val="FF0000"/>
                </a:solidFill>
              </a:rPr>
              <a:t>????</a:t>
            </a:r>
          </a:p>
          <a:p>
            <a:pPr eaLnBrk="1" hangingPunct="1"/>
            <a:r>
              <a:rPr lang="en-US" smtClean="0"/>
              <a:t>Mata Uang </a:t>
            </a:r>
            <a:r>
              <a:rPr lang="en-US" smtClean="0">
                <a:solidFill>
                  <a:srgbClr val="FF0000"/>
                </a:solidFill>
              </a:rPr>
              <a:t>????</a:t>
            </a:r>
          </a:p>
          <a:p>
            <a:pPr eaLnBrk="1" hangingPunct="1"/>
            <a:r>
              <a:rPr lang="en-US" smtClean="0"/>
              <a:t>Teks </a:t>
            </a:r>
            <a:r>
              <a:rPr lang="en-US" smtClean="0">
                <a:solidFill>
                  <a:srgbClr val="FF0000"/>
                </a:solidFill>
              </a:rPr>
              <a:t>????</a:t>
            </a:r>
          </a:p>
          <a:p>
            <a:pPr eaLnBrk="1" hangingPunct="1"/>
            <a:r>
              <a:rPr lang="en-US" smtClean="0"/>
              <a:t>Memformat sel jadi teks</a:t>
            </a:r>
          </a:p>
          <a:p>
            <a:pPr eaLnBrk="1" hangingPunct="1"/>
            <a:r>
              <a:rPr lang="en-US" smtClean="0"/>
              <a:t>Menggunakan kuas untuk menerapkan format</a:t>
            </a:r>
          </a:p>
          <a:p>
            <a:pPr eaLnBrk="1" hangingPunct="1"/>
            <a:r>
              <a:rPr lang="en-US" smtClean="0"/>
              <a:t>Font</a:t>
            </a:r>
          </a:p>
          <a:p>
            <a:pPr eaLnBrk="1" hangingPunct="1"/>
            <a:r>
              <a:rPr lang="en-US" smtClean="0"/>
              <a:t>Style</a:t>
            </a:r>
          </a:p>
        </p:txBody>
      </p:sp>
      <p:sp>
        <p:nvSpPr>
          <p:cNvPr id="3" name="Up Arrow 2"/>
          <p:cNvSpPr/>
          <p:nvPr/>
        </p:nvSpPr>
        <p:spPr>
          <a:xfrm>
            <a:off x="457200" y="4038600"/>
            <a:ext cx="8229600" cy="21336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12" name="TextBox 3"/>
          <p:cNvSpPr txBox="1">
            <a:spLocks noChangeArrowheads="1"/>
          </p:cNvSpPr>
          <p:nvPr/>
        </p:nvSpPr>
        <p:spPr bwMode="auto">
          <a:xfrm>
            <a:off x="2743200" y="47244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t>Dapat langsung diaplikasikan pada data yang teman-teman buat dengan memperhatikan petunjuk sederhana berikut ini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rtlCol="0">
            <a:normAutofit fontScale="90000"/>
          </a:bodyPr>
          <a:lstStyle/>
          <a:p>
            <a:pPr eaLnBrk="1" fontAlgn="auto" hangingPunct="1">
              <a:spcAft>
                <a:spcPts val="0"/>
              </a:spcAft>
              <a:defRPr/>
            </a:pPr>
            <a:r>
              <a:rPr lang="en-US" b="1" dirty="0" err="1" smtClean="0"/>
              <a:t>Pilihan</a:t>
            </a:r>
            <a:r>
              <a:rPr lang="en-US" b="1" dirty="0" smtClean="0"/>
              <a:t> format : General</a:t>
            </a:r>
          </a:p>
        </p:txBody>
      </p:sp>
      <p:sp>
        <p:nvSpPr>
          <p:cNvPr id="44035" name="Content Placeholder 7"/>
          <p:cNvSpPr>
            <a:spLocks noGrp="1"/>
          </p:cNvSpPr>
          <p:nvPr>
            <p:ph idx="1"/>
          </p:nvPr>
        </p:nvSpPr>
        <p:spPr/>
        <p:txBody>
          <a:bodyPr/>
          <a:lstStyle/>
          <a:p>
            <a:pPr eaLnBrk="1" hangingPunct="1"/>
            <a:endParaRPr lang="en-US" smtClean="0"/>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52" y="914400"/>
            <a:ext cx="8077200" cy="549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eaLnBrk="1" fontAlgn="auto" hangingPunct="1">
              <a:spcAft>
                <a:spcPts val="0"/>
              </a:spcAft>
              <a:defRPr/>
            </a:pPr>
            <a:r>
              <a:rPr lang="en-US" b="1" dirty="0" err="1"/>
              <a:t>Pilihan</a:t>
            </a:r>
            <a:r>
              <a:rPr lang="en-US" b="1" dirty="0"/>
              <a:t> format : General</a:t>
            </a:r>
            <a:endParaRPr lang="en-US" b="1" dirty="0" smtClean="0"/>
          </a:p>
        </p:txBody>
      </p:sp>
      <p:pic>
        <p:nvPicPr>
          <p:cNvPr id="450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1041" y="1295400"/>
            <a:ext cx="8141918" cy="4953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en-US" smtClean="0"/>
          </a:p>
        </p:txBody>
      </p:sp>
      <p:sp>
        <p:nvSpPr>
          <p:cNvPr id="46083" name="Content Placeholder 2"/>
          <p:cNvSpPr>
            <a:spLocks noGrp="1"/>
          </p:cNvSpPr>
          <p:nvPr>
            <p:ph idx="1"/>
          </p:nvPr>
        </p:nvSpPr>
        <p:spPr/>
        <p:txBody>
          <a:bodyPr/>
          <a:lstStyle/>
          <a:p>
            <a:pPr eaLnBrk="1" hangingPunct="1"/>
            <a:endParaRPr lang="en-US" smtClean="0"/>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73" y="152400"/>
            <a:ext cx="8331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en-US" smtClean="0"/>
          </a:p>
        </p:txBody>
      </p:sp>
      <p:sp>
        <p:nvSpPr>
          <p:cNvPr id="47107" name="Content Placeholder 2"/>
          <p:cNvSpPr>
            <a:spLocks noGrp="1"/>
          </p:cNvSpPr>
          <p:nvPr>
            <p:ph idx="1"/>
          </p:nvPr>
        </p:nvSpPr>
        <p:spPr/>
        <p:txBody>
          <a:bodyPr/>
          <a:lstStyle/>
          <a:p>
            <a:pPr eaLnBrk="1" hangingPunct="1"/>
            <a:endParaRPr lang="en-US" smtClean="0"/>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95" y="15240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264</Words>
  <Application>Microsoft Office PowerPoint</Application>
  <PresentationFormat>On-screen Show (4:3)</PresentationFormat>
  <Paragraphs>39</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Memotong dan menempel (CUT &amp; PASTE) </vt:lpstr>
      <vt:lpstr>PowerPoint Presentation</vt:lpstr>
      <vt:lpstr>Membersihkan isi sel </vt:lpstr>
      <vt:lpstr>Bagian 2</vt:lpstr>
      <vt:lpstr>PowerPoint Presentation</vt:lpstr>
      <vt:lpstr>Pilihan format : General</vt:lpstr>
      <vt:lpstr>Pilihan format : General</vt:lpstr>
      <vt:lpstr>PowerPoint Presentation</vt:lpstr>
      <vt:lpstr>PowerPoint Presentation</vt:lpstr>
      <vt:lpstr>Format : Angka</vt:lpstr>
      <vt:lpstr>PowerPoint Presentation</vt:lpstr>
      <vt:lpstr>PowerPoint Presentation</vt:lpstr>
      <vt:lpstr>Format : Mata uang</vt:lpstr>
      <vt:lpstr>PowerPoint Presentation</vt:lpstr>
      <vt:lpstr>PowerPoint Presentation</vt:lpstr>
      <vt:lpstr>Format : Tanggal</vt:lpstr>
      <vt:lpstr>PowerPoint Presentation</vt:lpstr>
      <vt:lpstr>PowerPoint Presentation</vt:lpstr>
      <vt:lpstr>Format : Text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Catriona Mackenzie</cp:lastModifiedBy>
  <cp:revision>65</cp:revision>
  <dcterms:created xsi:type="dcterms:W3CDTF">2013-03-15T18:03:41Z</dcterms:created>
  <dcterms:modified xsi:type="dcterms:W3CDTF">2013-06-04T05:33:12Z</dcterms:modified>
</cp:coreProperties>
</file>