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8" r:id="rId2"/>
    <p:sldId id="309" r:id="rId3"/>
    <p:sldId id="310" r:id="rId4"/>
    <p:sldId id="311" r:id="rId5"/>
    <p:sldId id="312" r:id="rId6"/>
    <p:sldId id="313" r:id="rId7"/>
    <p:sldId id="315" r:id="rId8"/>
    <p:sldId id="316" r:id="rId9"/>
    <p:sldId id="317" r:id="rId10"/>
    <p:sldId id="321" r:id="rId11"/>
    <p:sldId id="318" r:id="rId12"/>
    <p:sldId id="319" r:id="rId13"/>
    <p:sldId id="320" r:id="rId14"/>
    <p:sldId id="322" r:id="rId15"/>
    <p:sldId id="323" r:id="rId16"/>
    <p:sldId id="324" r:id="rId17"/>
    <p:sldId id="325" r:id="rId18"/>
    <p:sldId id="326" r:id="rId19"/>
    <p:sldId id="314" r:id="rId20"/>
    <p:sldId id="327" r:id="rId21"/>
    <p:sldId id="328" r:id="rId22"/>
    <p:sldId id="329" r:id="rId23"/>
    <p:sldId id="330" r:id="rId24"/>
    <p:sldId id="331" r:id="rId25"/>
    <p:sldId id="332" r:id="rId26"/>
    <p:sldId id="30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7" d="100"/>
          <a:sy n="67" d="100"/>
        </p:scale>
        <p:origin x="139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47B1F-1FD1-47A1-AB22-A5D57F7461D0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6C1D5-6EAB-424C-AE44-2766533CB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9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usAID kangaroo 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467"/>
            <a:ext cx="1401209" cy="64008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704" y="279438"/>
            <a:ext cx="636382" cy="6351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8098"/>
          </a:xfrm>
        </p:spPr>
        <p:txBody>
          <a:bodyPr>
            <a:noAutofit/>
          </a:bodyPr>
          <a:lstStyle>
            <a:lvl1pPr algn="l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704" y="279438"/>
            <a:ext cx="636382" cy="635109"/>
          </a:xfrm>
          <a:prstGeom prst="rect">
            <a:avLst/>
          </a:prstGeom>
        </p:spPr>
      </p:pic>
      <p:pic>
        <p:nvPicPr>
          <p:cNvPr id="10" name="Picture 9" descr="AusAID kangaroo 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467"/>
            <a:ext cx="1401209" cy="640080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7A7-B7EB-C947-BB67-ECE9659E37BE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137A7-B7EB-C947-BB67-ECE9659E37BE}" type="datetimeFigureOut">
              <a:rPr lang="en-US" smtClean="0"/>
              <a:pPr/>
              <a:t>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75944-69F3-7C46-87A7-373989550A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41" y="4869160"/>
            <a:ext cx="2358896" cy="1639434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08594"/>
            <a:ext cx="9144000" cy="349406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cap="all" dirty="0" smtClean="0">
                <a:latin typeface="Times New Roman" pitchFamily="18" charset="0"/>
              </a:rPr>
              <a:t>Australia Indonesia Partnership</a:t>
            </a:r>
            <a:r>
              <a:rPr lang="en-AU" sz="1000" cap="all" baseline="0" dirty="0" smtClean="0">
                <a:latin typeface="Times New Roman" pitchFamily="18" charset="0"/>
              </a:rPr>
              <a:t> for Emerging Infectious Diseases</a:t>
            </a:r>
            <a:endParaRPr lang="en-AU" sz="1000" cap="all" dirty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2478137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/>
              <a:t>Sesi</a:t>
            </a:r>
            <a:r>
              <a:rPr lang="en-US" sz="3200" dirty="0" smtClean="0"/>
              <a:t> 16</a:t>
            </a:r>
            <a:br>
              <a:rPr lang="en-US" sz="3200" dirty="0" smtClean="0"/>
            </a:br>
            <a:r>
              <a:rPr lang="en-US" sz="6000" dirty="0" smtClean="0"/>
              <a:t>Hangouts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bareng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iSIKHNAS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6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15" y="178353"/>
            <a:ext cx="3456384" cy="195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7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987" y="1276350"/>
            <a:ext cx="2486025" cy="4305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826886" y="2564904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26485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0" y="1295400"/>
            <a:ext cx="2476500" cy="4286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+Add</a:t>
            </a:r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333750" y="5140092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07303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0" y="1295400"/>
            <a:ext cx="2476500" cy="4286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319972" y="3619405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25" y="1891129"/>
            <a:ext cx="4705350" cy="310515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824028" y="4508727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72306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0" y="1295400"/>
            <a:ext cx="2476500" cy="4286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123" y="1903508"/>
            <a:ext cx="4705350" cy="3105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824028" y="4508727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97238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0" y="1276350"/>
            <a:ext cx="2476500" cy="4305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860032" y="2564904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48813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0" y="1276350"/>
            <a:ext cx="2476500" cy="4305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350256" y="2941448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40619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587" y="1285875"/>
            <a:ext cx="5076825" cy="4286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033587" y="5140985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11539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112" y="1290637"/>
            <a:ext cx="5057775" cy="4276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539056" y="3185223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7" name="Oval 6"/>
          <p:cNvSpPr/>
          <p:nvPr/>
        </p:nvSpPr>
        <p:spPr>
          <a:xfrm>
            <a:off x="1539056" y="3677311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01633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Hangouts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 Hangouts</a:t>
            </a:r>
          </a:p>
          <a:p>
            <a:pPr lvl="1"/>
            <a:r>
              <a:rPr lang="en-US" i="1" dirty="0"/>
              <a:t>c</a:t>
            </a:r>
            <a:r>
              <a:rPr lang="en-US" i="1" dirty="0" smtClean="0"/>
              <a:t>hrome.google.com/</a:t>
            </a:r>
            <a:r>
              <a:rPr lang="en-US" i="1" dirty="0" err="1" smtClean="0"/>
              <a:t>webstore</a:t>
            </a:r>
            <a:endParaRPr lang="en-US" i="1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69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Isi username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Isi password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Sign In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004048" y="2612472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1</a:t>
            </a:r>
            <a:endParaRPr lang="en-US" sz="1600" b="1" dirty="0"/>
          </a:p>
        </p:txBody>
      </p:sp>
      <p:sp>
        <p:nvSpPr>
          <p:cNvPr id="8" name="Oval 7"/>
          <p:cNvSpPr/>
          <p:nvPr/>
        </p:nvSpPr>
        <p:spPr>
          <a:xfrm>
            <a:off x="5004048" y="3116984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2</a:t>
            </a:r>
            <a:endParaRPr lang="en-US" sz="1600" b="1" dirty="0"/>
          </a:p>
        </p:txBody>
      </p:sp>
      <p:sp>
        <p:nvSpPr>
          <p:cNvPr id="9" name="Oval 8"/>
          <p:cNvSpPr/>
          <p:nvPr/>
        </p:nvSpPr>
        <p:spPr>
          <a:xfrm>
            <a:off x="5004048" y="3811689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3</a:t>
            </a:r>
            <a:endParaRPr lang="en-US" sz="16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" y="0"/>
            <a:ext cx="9142053" cy="693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0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Koneksi</a:t>
            </a:r>
            <a:r>
              <a:rPr lang="en-US" dirty="0" smtClean="0"/>
              <a:t> internet</a:t>
            </a:r>
          </a:p>
          <a:p>
            <a:r>
              <a:rPr lang="en-US" dirty="0" smtClean="0"/>
              <a:t>Mail Server </a:t>
            </a:r>
            <a:r>
              <a:rPr lang="en-US" b="1" dirty="0" smtClean="0"/>
              <a:t>GMAIL</a:t>
            </a:r>
          </a:p>
          <a:p>
            <a:pPr marL="914400" lvl="2" indent="0">
              <a:buNone/>
            </a:pPr>
            <a:r>
              <a:rPr lang="en-US" sz="2000" i="1" dirty="0" smtClean="0"/>
              <a:t>someone@gmail.com</a:t>
            </a:r>
          </a:p>
          <a:p>
            <a:pPr marL="914400" lvl="2" indent="0">
              <a:buNone/>
            </a:pPr>
            <a:r>
              <a:rPr lang="en-US" sz="2000" i="1" dirty="0" smtClean="0"/>
              <a:t>some.body@gmail.com</a:t>
            </a:r>
          </a:p>
          <a:p>
            <a:r>
              <a:rPr lang="en-US" sz="2400" dirty="0" smtClean="0"/>
              <a:t>E-mail </a:t>
            </a:r>
            <a:r>
              <a:rPr lang="en-US" sz="2400" dirty="0"/>
              <a:t>account </a:t>
            </a:r>
            <a:r>
              <a:rPr lang="en-US" sz="3200" b="1" dirty="0" err="1"/>
              <a:t>teregistrasi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b="1" dirty="0" err="1" smtClean="0"/>
              <a:t>iSIKHNAS</a:t>
            </a:r>
            <a:endParaRPr lang="en-US" b="1" dirty="0" smtClean="0"/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  <a:p>
            <a:endParaRPr lang="en-US" sz="2400" i="1" dirty="0" smtClean="0"/>
          </a:p>
          <a:p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99157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Hangouts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004048" y="2612472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1</a:t>
            </a:r>
            <a:endParaRPr lang="en-US" sz="1600" b="1" dirty="0"/>
          </a:p>
        </p:txBody>
      </p:sp>
      <p:sp>
        <p:nvSpPr>
          <p:cNvPr id="8" name="Oval 7"/>
          <p:cNvSpPr/>
          <p:nvPr/>
        </p:nvSpPr>
        <p:spPr>
          <a:xfrm>
            <a:off x="5004048" y="3116984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2</a:t>
            </a:r>
            <a:endParaRPr lang="en-US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49" y="-20632"/>
            <a:ext cx="9147501" cy="687863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814667" y="2166871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77159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Hangouts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004048" y="2612472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1</a:t>
            </a:r>
            <a:endParaRPr lang="en-US" sz="1600" b="1" dirty="0"/>
          </a:p>
        </p:txBody>
      </p:sp>
      <p:sp>
        <p:nvSpPr>
          <p:cNvPr id="8" name="Oval 7"/>
          <p:cNvSpPr/>
          <p:nvPr/>
        </p:nvSpPr>
        <p:spPr>
          <a:xfrm>
            <a:off x="5004048" y="3116984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2</a:t>
            </a:r>
            <a:endParaRPr lang="en-US" sz="1600" b="1" dirty="0"/>
          </a:p>
        </p:txBody>
      </p:sp>
      <p:sp>
        <p:nvSpPr>
          <p:cNvPr id="9" name="Oval 8"/>
          <p:cNvSpPr/>
          <p:nvPr/>
        </p:nvSpPr>
        <p:spPr>
          <a:xfrm>
            <a:off x="4814667" y="2166871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399"/>
            <a:ext cx="9144000" cy="68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5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427"/>
          <a:stretch/>
        </p:blipFill>
        <p:spPr>
          <a:xfrm>
            <a:off x="2647950" y="836712"/>
            <a:ext cx="3848100" cy="5206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Hangouts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148064" y="5556060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11" name="Oval 10"/>
          <p:cNvSpPr/>
          <p:nvPr/>
        </p:nvSpPr>
        <p:spPr>
          <a:xfrm>
            <a:off x="3563888" y="3140968"/>
            <a:ext cx="1224136" cy="1221493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12" name="Curved Up Arrow 11"/>
          <p:cNvSpPr/>
          <p:nvPr/>
        </p:nvSpPr>
        <p:spPr>
          <a:xfrm rot="14791765">
            <a:off x="4571999" y="4234278"/>
            <a:ext cx="1656184" cy="504056"/>
          </a:xfrm>
          <a:prstGeom prst="curved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012" y="1347787"/>
            <a:ext cx="3609975" cy="4162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Hangouts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102958" y="4869160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11" name="Oval 10"/>
          <p:cNvSpPr/>
          <p:nvPr/>
        </p:nvSpPr>
        <p:spPr>
          <a:xfrm>
            <a:off x="3563888" y="3140968"/>
            <a:ext cx="1224136" cy="1221493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66631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1347787"/>
            <a:ext cx="3600450" cy="4162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Hangouts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175956" y="2242365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11" name="Oval 10"/>
          <p:cNvSpPr/>
          <p:nvPr/>
        </p:nvSpPr>
        <p:spPr>
          <a:xfrm>
            <a:off x="3563888" y="3087242"/>
            <a:ext cx="1224136" cy="1221493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72383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imgur.com/NFQRDP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50" y="694575"/>
            <a:ext cx="3055268" cy="543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Hangouts Mobile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248560" y="888555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8" name="Oval 7"/>
          <p:cNvSpPr/>
          <p:nvPr/>
        </p:nvSpPr>
        <p:spPr>
          <a:xfrm>
            <a:off x="5103352" y="1971424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98847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Terima kasih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399" y="1484785"/>
            <a:ext cx="2949133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7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AKSES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Dekstop</a:t>
            </a:r>
            <a:r>
              <a:rPr lang="en-US" dirty="0" smtClean="0"/>
              <a:t> </a:t>
            </a:r>
          </a:p>
          <a:p>
            <a:pPr lvl="1"/>
            <a:r>
              <a:rPr lang="en-US" sz="2400" dirty="0" smtClean="0"/>
              <a:t>G-Talk</a:t>
            </a:r>
          </a:p>
          <a:p>
            <a:pPr lvl="1"/>
            <a:r>
              <a:rPr lang="en-US" sz="2400" dirty="0" smtClean="0"/>
              <a:t>Hangouts</a:t>
            </a:r>
          </a:p>
          <a:p>
            <a:r>
              <a:rPr lang="en-US" sz="2400" dirty="0" smtClean="0"/>
              <a:t>Website</a:t>
            </a:r>
          </a:p>
          <a:p>
            <a:pPr lvl="1"/>
            <a:r>
              <a:rPr lang="en-US" sz="2400" dirty="0" err="1" smtClean="0"/>
              <a:t>GMail</a:t>
            </a:r>
            <a:endParaRPr lang="en-US" sz="2400" dirty="0" smtClean="0"/>
          </a:p>
          <a:p>
            <a:r>
              <a:rPr lang="en-US" sz="2400" dirty="0" smtClean="0"/>
              <a:t>Smart Phone</a:t>
            </a:r>
          </a:p>
          <a:p>
            <a:pPr lvl="1"/>
            <a:r>
              <a:rPr lang="en-US" sz="2400" dirty="0" smtClean="0"/>
              <a:t>Hangouts</a:t>
            </a:r>
          </a:p>
          <a:p>
            <a:pPr lvl="1"/>
            <a:r>
              <a:rPr lang="en-US" sz="2400" dirty="0" smtClean="0"/>
              <a:t>IM</a:t>
            </a:r>
            <a:r>
              <a:rPr lang="en-US" sz="3600" baseline="30000" dirty="0" smtClean="0"/>
              <a:t>+</a:t>
            </a:r>
          </a:p>
          <a:p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sz="2400" i="1" dirty="0" smtClean="0"/>
          </a:p>
          <a:p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46440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 </a:t>
            </a:r>
            <a:r>
              <a:rPr lang="en-US" dirty="0" err="1" smtClean="0"/>
              <a:t>aplikasi</a:t>
            </a:r>
            <a:r>
              <a:rPr lang="en-US" dirty="0" smtClean="0"/>
              <a:t> G-talk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181224"/>
            <a:ext cx="1314451" cy="1247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2184118"/>
            <a:ext cx="4781550" cy="36766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665768" y="5373216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7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181224"/>
            <a:ext cx="4781550" cy="3667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Selesai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665768" y="5373216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3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Isi username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Isi password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Sign In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0" y="1276350"/>
            <a:ext cx="2476500" cy="43053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04048" y="2612472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1</a:t>
            </a:r>
            <a:endParaRPr lang="en-US" sz="1600" b="1" dirty="0"/>
          </a:p>
        </p:txBody>
      </p:sp>
      <p:sp>
        <p:nvSpPr>
          <p:cNvPr id="8" name="Oval 7"/>
          <p:cNvSpPr/>
          <p:nvPr/>
        </p:nvSpPr>
        <p:spPr>
          <a:xfrm>
            <a:off x="5004048" y="3116984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2</a:t>
            </a:r>
            <a:endParaRPr lang="en-US" sz="1600" b="1" dirty="0"/>
          </a:p>
        </p:txBody>
      </p:sp>
      <p:sp>
        <p:nvSpPr>
          <p:cNvPr id="9" name="Oval 8"/>
          <p:cNvSpPr/>
          <p:nvPr/>
        </p:nvSpPr>
        <p:spPr>
          <a:xfrm>
            <a:off x="5004048" y="3811689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3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96752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0" y="1295400"/>
            <a:ext cx="2476500" cy="4286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+Add</a:t>
            </a:r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333750" y="5140092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26084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0" y="1295400"/>
            <a:ext cx="2476500" cy="4286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25" y="1876425"/>
            <a:ext cx="4705350" cy="31051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319972" y="3619405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7" name="Oval 6"/>
          <p:cNvSpPr/>
          <p:nvPr/>
        </p:nvSpPr>
        <p:spPr>
          <a:xfrm>
            <a:off x="4824028" y="4508727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68642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0" y="1295400"/>
            <a:ext cx="2476500" cy="4286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123" y="1903508"/>
            <a:ext cx="4705350" cy="3105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824028" y="4508727"/>
            <a:ext cx="504056" cy="487552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6330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85</Words>
  <Application>Microsoft Office PowerPoint</Application>
  <PresentationFormat>Tampilan Layar (4:3)</PresentationFormat>
  <Paragraphs>85</Paragraphs>
  <Slides>26</Slides>
  <Notes>0</Notes>
  <HiddenSlides>0</HiddenSlides>
  <MMClips>0</MMClips>
  <ScaleCrop>false</ScaleCrop>
  <HeadingPairs>
    <vt:vector size="6" baseType="variant">
      <vt:variant>
        <vt:lpstr>Font Dipakai</vt:lpstr>
      </vt:variant>
      <vt:variant>
        <vt:i4>3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Sesi 16 Hangouts bareng  iSIKHNAS</vt:lpstr>
      <vt:lpstr>REQUIREMENT</vt:lpstr>
      <vt:lpstr>AKSES</vt:lpstr>
      <vt:lpstr>G-Talk</vt:lpstr>
      <vt:lpstr>G-Talk</vt:lpstr>
      <vt:lpstr>G-Talk</vt:lpstr>
      <vt:lpstr>G-Talk</vt:lpstr>
      <vt:lpstr>G-Talk</vt:lpstr>
      <vt:lpstr>G-Talk</vt:lpstr>
      <vt:lpstr>G-Talk</vt:lpstr>
      <vt:lpstr>G-Talk</vt:lpstr>
      <vt:lpstr>G-Talk</vt:lpstr>
      <vt:lpstr>G-Talk</vt:lpstr>
      <vt:lpstr>G-Talk</vt:lpstr>
      <vt:lpstr>G-Talk</vt:lpstr>
      <vt:lpstr>G-Talk</vt:lpstr>
      <vt:lpstr>G-Talk</vt:lpstr>
      <vt:lpstr>Hangouts</vt:lpstr>
      <vt:lpstr>G-Talk</vt:lpstr>
      <vt:lpstr>Hangouts</vt:lpstr>
      <vt:lpstr>Hangouts</vt:lpstr>
      <vt:lpstr>Hangouts</vt:lpstr>
      <vt:lpstr>Hangouts</vt:lpstr>
      <vt:lpstr>Hangouts</vt:lpstr>
      <vt:lpstr>Hangouts Mobile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Pionx</dc:creator>
  <cp:lastModifiedBy>admin aluisius</cp:lastModifiedBy>
  <cp:revision>82</cp:revision>
  <dcterms:created xsi:type="dcterms:W3CDTF">2013-03-15T18:03:41Z</dcterms:created>
  <dcterms:modified xsi:type="dcterms:W3CDTF">2015-02-12T04:45:58Z</dcterms:modified>
</cp:coreProperties>
</file>