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" r:id="rId2"/>
    <p:sldId id="307" r:id="rId3"/>
    <p:sldId id="30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405701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583822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1691680" y="2945093"/>
            <a:ext cx="5760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Penutup</a:t>
            </a:r>
            <a:endParaRPr lang="en-US" altLang="en-US" sz="36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28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8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20</a:t>
            </a:r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jangan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22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11144</TotalTime>
  <Words>22</Words>
  <Application>Microsoft Office PowerPoint</Application>
  <PresentationFormat>Tampilan Layar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Presentasi PowerPoint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Prisca</cp:lastModifiedBy>
  <cp:revision>84</cp:revision>
  <dcterms:created xsi:type="dcterms:W3CDTF">2013-03-15T18:03:41Z</dcterms:created>
  <dcterms:modified xsi:type="dcterms:W3CDTF">2014-09-11T11:16:26Z</dcterms:modified>
</cp:coreProperties>
</file>