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66" r:id="rId2"/>
    <p:sldId id="327" r:id="rId3"/>
    <p:sldId id="328" r:id="rId4"/>
    <p:sldId id="329" r:id="rId5"/>
    <p:sldId id="330" r:id="rId6"/>
    <p:sldId id="268" r:id="rId7"/>
    <p:sldId id="269" r:id="rId8"/>
    <p:sldId id="299" r:id="rId9"/>
    <p:sldId id="270" r:id="rId10"/>
    <p:sldId id="276" r:id="rId11"/>
    <p:sldId id="277" r:id="rId12"/>
    <p:sldId id="272" r:id="rId13"/>
    <p:sldId id="291" r:id="rId14"/>
    <p:sldId id="278" r:id="rId15"/>
    <p:sldId id="300" r:id="rId16"/>
    <p:sldId id="279" r:id="rId17"/>
    <p:sldId id="301" r:id="rId18"/>
    <p:sldId id="302" r:id="rId19"/>
    <p:sldId id="293" r:id="rId20"/>
    <p:sldId id="280" r:id="rId21"/>
    <p:sldId id="281" r:id="rId22"/>
    <p:sldId id="282" r:id="rId23"/>
    <p:sldId id="285" r:id="rId24"/>
    <p:sldId id="286" r:id="rId25"/>
    <p:sldId id="287" r:id="rId26"/>
    <p:sldId id="325" r:id="rId27"/>
    <p:sldId id="326" r:id="rId28"/>
    <p:sldId id="303" r:id="rId29"/>
    <p:sldId id="304" r:id="rId30"/>
    <p:sldId id="305" r:id="rId31"/>
    <p:sldId id="294" r:id="rId32"/>
    <p:sldId id="306" r:id="rId33"/>
    <p:sldId id="307" r:id="rId34"/>
    <p:sldId id="308" r:id="rId35"/>
    <p:sldId id="309" r:id="rId36"/>
    <p:sldId id="295" r:id="rId37"/>
    <p:sldId id="310" r:id="rId38"/>
    <p:sldId id="311" r:id="rId39"/>
    <p:sldId id="312" r:id="rId40"/>
    <p:sldId id="296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29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187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A0D84-0757-4DE4-B0B6-E0AE90EF219F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7FBD1-BBF4-40DB-9C1A-8517844B0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42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labdata@isikhnas.co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khnas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champions@isikhnas.co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4356"/>
            <a:ext cx="4896544" cy="1778540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429684" cy="17526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Pertanyaan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Ditanyakan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iSIKHNAS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Sesi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15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4927218"/>
            <a:ext cx="86409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pPr lvl="0" algn="ctr">
              <a:spcBef>
                <a:spcPct val="20000"/>
              </a:spcBef>
            </a:pPr>
            <a:r>
              <a:rPr lang="id-ID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2000" b="1" dirty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alt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</p:spTree>
    <p:extLst>
      <p:ext uri="{BB962C8B-B14F-4D97-AF65-F5344CB8AC3E}">
        <p14:creationId xmlns:p14="http://schemas.microsoft.com/office/powerpoint/2010/main" val="20151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iSIKHNAS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Pengumpulan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Memadukan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system-system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pelaporan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tersimpan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disimpan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cloud server.</a:t>
            </a:r>
          </a:p>
          <a:p>
            <a:pPr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cloud server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ditingkatkan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otomatis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"Cloud computing"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keuntungannya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VPC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sejumlah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VPC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memungkinkan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memblokir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Bagaimana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keamanan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3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iSIKHNAS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b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dikendalikan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server 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address translation (NAT)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 </a:t>
            </a:r>
            <a:r>
              <a:rPr lang="en-US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 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0812 900 900 09 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pelatihan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0812 974 032 41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kirim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Balasan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SMS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tidak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selalu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dari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nomor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0812 900 900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09 </a:t>
            </a:r>
            <a:r>
              <a:rPr lang="en-U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dan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0812 974 032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41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(</a:t>
            </a:r>
            <a:r>
              <a:rPr lang="en-US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banyak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nomor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digunakan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seluler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butuhkan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 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mengirim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Smartphone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penggantian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pulsa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SMS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pengirim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74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SMS gratis?</a:t>
            </a:r>
            <a:r>
              <a:rPr lang="en-US" sz="3200" dirty="0">
                <a:solidFill>
                  <a:prstClr val="black"/>
                </a:solidFill>
              </a:rPr>
              <a:t/>
            </a:r>
            <a:br>
              <a:rPr lang="en-US" sz="3200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81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709120"/>
          </a:xfrm>
        </p:spPr>
        <p:txBody>
          <a:bodyPr/>
          <a:lstStyle/>
          <a:p>
            <a:pPr algn="just"/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di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, </a:t>
            </a:r>
            <a:r>
              <a:rPr lang="en-US" dirty="0" err="1"/>
              <a:t>d</a:t>
            </a:r>
            <a:r>
              <a:rPr lang="en-US" dirty="0" err="1" smtClean="0"/>
              <a:t>iharapkan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menganggarkan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94" y="25256"/>
            <a:ext cx="8229600" cy="778098"/>
          </a:xfrm>
        </p:spPr>
        <p:txBody>
          <a:bodyPr/>
          <a:lstStyle/>
          <a:p>
            <a:r>
              <a:rPr lang="id-ID" dirty="0" smtClean="0"/>
              <a:t>Kelompok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Siapa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iSIKHNAS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Siapa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iSIKHNAS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? 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memperoleh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dikelola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Mengapa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daerah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sinyal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iSIKHNAS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id-ID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menambah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mengganti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tampilan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web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petugas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koordinator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lain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didaftar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tipe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9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SMS? 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terdaftar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sibuk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lakukan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lupa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format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SK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SK [ID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([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bangsa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[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] ...) {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pemilik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ingat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 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900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Ketik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?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error Format: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AH, AI, BB, BH, BHK, CKJS, CKL, CKO, CKP, CKT, DH, DHP, DKB, DKL, DP, GI, IB, IH, IMAGE, JH, KGG, KODE, LAB, LAPD, LAPK, LAPSK, LH, LINK, LTL, OB, P, PK, PKB, PNEG, POP, PRP, Q, R, RP, SK, SRAB, SUR, U, VAK, VSK 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222222"/>
                </a:solidFill>
                <a:latin typeface="Arial"/>
                <a:ea typeface="Times New Roman"/>
              </a:rPr>
              <a:t>Apakah</a:t>
            </a:r>
            <a:r>
              <a:rPr lang="en-US" sz="4000" dirty="0" smtClean="0">
                <a:solidFill>
                  <a:srgbClr val="222222"/>
                </a:solidFill>
                <a:latin typeface="Arial"/>
                <a:ea typeface="Times New Roman"/>
              </a:rPr>
              <a:t> data </a:t>
            </a:r>
            <a:r>
              <a:rPr lang="en-US" sz="4000" dirty="0" err="1" smtClean="0">
                <a:solidFill>
                  <a:srgbClr val="222222"/>
                </a:solidFill>
                <a:latin typeface="Arial"/>
                <a:ea typeface="Times New Roman"/>
              </a:rPr>
              <a:t>bisa</a:t>
            </a:r>
            <a:r>
              <a:rPr lang="en-US" sz="4000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4000" dirty="0" err="1" smtClean="0">
                <a:solidFill>
                  <a:srgbClr val="222222"/>
                </a:solidFill>
                <a:latin typeface="Arial"/>
                <a:ea typeface="Times New Roman"/>
              </a:rPr>
              <a:t>dikirimkan</a:t>
            </a:r>
            <a:r>
              <a:rPr lang="en-US" sz="4000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4000" dirty="0" err="1" smtClean="0">
                <a:solidFill>
                  <a:srgbClr val="222222"/>
                </a:solidFill>
                <a:latin typeface="Arial"/>
                <a:ea typeface="Times New Roman"/>
              </a:rPr>
              <a:t>ke</a:t>
            </a:r>
            <a:r>
              <a:rPr lang="en-US" sz="4000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4000" dirty="0" err="1" smtClean="0">
                <a:solidFill>
                  <a:srgbClr val="222222"/>
                </a:solidFill>
                <a:latin typeface="Arial"/>
                <a:ea typeface="Times New Roman"/>
              </a:rPr>
              <a:t>iSIKHNAS</a:t>
            </a:r>
            <a:r>
              <a:rPr lang="en-US" sz="4000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4000" dirty="0" err="1" smtClean="0">
                <a:solidFill>
                  <a:srgbClr val="222222"/>
                </a:solidFill>
                <a:latin typeface="Arial"/>
                <a:ea typeface="Times New Roman"/>
              </a:rPr>
              <a:t>melalui</a:t>
            </a:r>
            <a:r>
              <a:rPr lang="en-US" sz="4000" dirty="0" smtClean="0">
                <a:solidFill>
                  <a:srgbClr val="222222"/>
                </a:solidFill>
                <a:latin typeface="Arial"/>
                <a:ea typeface="Times New Roman"/>
              </a:rPr>
              <a:t> e-mail?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u="sng" dirty="0" smtClean="0">
              <a:solidFill>
                <a:srgbClr val="222222"/>
              </a:solidFill>
              <a:latin typeface="Arial"/>
              <a:ea typeface="Times New Roman"/>
              <a:hlinkClick r:id="rId2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Data yang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bisa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dikirimkan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ke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iSIKHNAS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melalui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email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adalah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laporan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laboratorium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dengan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menggunakan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spreadsheet form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ke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labdata@isikhnas.com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222222"/>
                </a:solidFill>
                <a:latin typeface="Arial"/>
                <a:ea typeface="Times New Roman"/>
              </a:rPr>
              <a:t>Apa</a:t>
            </a:r>
            <a:r>
              <a:rPr lang="en-US" sz="3600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Arial"/>
                <a:ea typeface="Times New Roman"/>
              </a:rPr>
              <a:t>itu</a:t>
            </a:r>
            <a:r>
              <a:rPr lang="en-US" sz="3600" dirty="0">
                <a:solidFill>
                  <a:srgbClr val="222222"/>
                </a:solidFill>
                <a:latin typeface="Arial"/>
                <a:ea typeface="Times New Roman"/>
              </a:rPr>
              <a:t> </a:t>
            </a:r>
            <a:r>
              <a:rPr lang="en-US" sz="3600" i="1" dirty="0">
                <a:solidFill>
                  <a:srgbClr val="222222"/>
                </a:solidFill>
                <a:latin typeface="Arial"/>
                <a:ea typeface="Times New Roman"/>
              </a:rPr>
              <a:t>instant </a:t>
            </a:r>
            <a:r>
              <a:rPr lang="en-US" sz="3600" i="1" dirty="0" smtClean="0">
                <a:solidFill>
                  <a:srgbClr val="222222"/>
                </a:solidFill>
                <a:latin typeface="Arial"/>
                <a:ea typeface="Times New Roman"/>
              </a:rPr>
              <a:t>messaging (IM)</a:t>
            </a:r>
            <a:r>
              <a:rPr lang="en-US" sz="3600" dirty="0" smtClean="0">
                <a:solidFill>
                  <a:srgbClr val="222222"/>
                </a:solidFill>
                <a:latin typeface="Arial"/>
                <a:ea typeface="Times New Roman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222222"/>
              </a:solidFill>
              <a:latin typeface="Arial"/>
              <a:ea typeface="Times New Roman"/>
            </a:endParaRPr>
          </a:p>
          <a:p>
            <a:pPr algn="just"/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Pesan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identik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dengan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SMS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tetapi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pesan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tidak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dikirimkan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melalui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jaringan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telepon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seluler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namun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menggunakan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koneksi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internet.</a:t>
            </a:r>
          </a:p>
        </p:txBody>
      </p:sp>
    </p:spTree>
    <p:extLst>
      <p:ext uri="{BB962C8B-B14F-4D97-AF65-F5344CB8AC3E}">
        <p14:creationId xmlns:p14="http://schemas.microsoft.com/office/powerpoint/2010/main" val="7140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rgbClr val="222222"/>
                </a:solidFill>
                <a:latin typeface="Arial"/>
                <a:ea typeface="Times New Roman"/>
              </a:rPr>
              <a:t>Bagaimana</a:t>
            </a:r>
            <a:r>
              <a:rPr lang="en-US" sz="3600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3600" dirty="0" err="1" smtClean="0">
                <a:solidFill>
                  <a:srgbClr val="222222"/>
                </a:solidFill>
                <a:latin typeface="Arial"/>
                <a:ea typeface="Times New Roman"/>
              </a:rPr>
              <a:t>cara</a:t>
            </a:r>
            <a:r>
              <a:rPr lang="en-US" sz="3600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3600" dirty="0" err="1">
                <a:solidFill>
                  <a:srgbClr val="222222"/>
                </a:solidFill>
                <a:latin typeface="Arial"/>
                <a:ea typeface="Times New Roman"/>
              </a:rPr>
              <a:t>mengakses</a:t>
            </a:r>
            <a:r>
              <a:rPr lang="en-US" sz="3600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sz="3600" dirty="0" smtClean="0">
                <a:solidFill>
                  <a:srgbClr val="222222"/>
                </a:solidFill>
                <a:latin typeface="Arial"/>
                <a:ea typeface="Times New Roman"/>
              </a:rPr>
              <a:t>data </a:t>
            </a:r>
            <a:r>
              <a:rPr lang="en-US" sz="3600" dirty="0" err="1" smtClean="0">
                <a:solidFill>
                  <a:srgbClr val="222222"/>
                </a:solidFill>
                <a:latin typeface="Arial"/>
                <a:ea typeface="Times New Roman"/>
              </a:rPr>
              <a:t>iSIKHNAS</a:t>
            </a:r>
            <a:r>
              <a:rPr lang="en-US" sz="3600" dirty="0" smtClean="0">
                <a:solidFill>
                  <a:srgbClr val="222222"/>
                </a:solidFill>
                <a:latin typeface="Arial"/>
                <a:ea typeface="Times New Roman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222222"/>
              </a:solidFill>
              <a:latin typeface="Arial"/>
              <a:ea typeface="Times New Roman"/>
            </a:endParaRPr>
          </a:p>
          <a:p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Dengan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membuka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situs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web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iSIKHNAS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 (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  <a:hlinkClick r:id="rId2"/>
              </a:rPr>
              <a:t>www.isikhnas.com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)</a:t>
            </a:r>
          </a:p>
          <a:p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Melalui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SMS </a:t>
            </a:r>
            <a:r>
              <a:rPr lang="en-US" dirty="0" err="1">
                <a:solidFill>
                  <a:srgbClr val="222222"/>
                </a:solidFill>
                <a:latin typeface="Arial"/>
                <a:ea typeface="Times New Roman"/>
              </a:rPr>
              <a:t>atau</a:t>
            </a:r>
            <a:r>
              <a:rPr lang="en-US" dirty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IM</a:t>
            </a:r>
          </a:p>
          <a:p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Melalui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email yang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dikirim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secara</a:t>
            </a:r>
            <a:r>
              <a:rPr lang="en-US" dirty="0" smtClean="0">
                <a:solidFill>
                  <a:srgbClr val="222222"/>
                </a:solidFill>
                <a:latin typeface="Arial"/>
                <a:ea typeface="Times New Roman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/>
                <a:ea typeface="Times New Roman"/>
              </a:rPr>
              <a:t>otomatis</a:t>
            </a:r>
            <a:endParaRPr lang="en-US" dirty="0" smtClean="0">
              <a:solidFill>
                <a:srgbClr val="222222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25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daerah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sinyal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>
                <a:latin typeface="Arial" pitchFamily="34" charset="0"/>
                <a:cs typeface="Arial" pitchFamily="34" charset="0"/>
              </a:rPr>
              <a:t>iSIKHNAS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?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 smtClean="0"/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49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pulsa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tertulis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?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  <a:latin typeface="Arial"/>
                <a:ea typeface="Calibri"/>
              </a:rPr>
              <a:t/>
            </a:r>
            <a:br>
              <a:rPr lang="en-US" sz="3200" dirty="0" smtClean="0">
                <a:solidFill>
                  <a:prstClr val="black"/>
                </a:solidFill>
                <a:latin typeface="Arial"/>
                <a:ea typeface="Calibri"/>
              </a:rPr>
            </a:br>
            <a:r>
              <a:rPr lang="en-US" sz="3100" dirty="0" err="1" smtClean="0">
                <a:solidFill>
                  <a:prstClr val="black"/>
                </a:solidFill>
                <a:latin typeface="Arial"/>
                <a:ea typeface="Calibri"/>
              </a:rPr>
              <a:t>Bagaimana</a:t>
            </a:r>
            <a:r>
              <a:rPr lang="en-US" sz="3100" dirty="0" smtClean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cara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untuk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memotivasi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agar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petugas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di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lapangan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bisa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terus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mengirimkan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 </a:t>
            </a:r>
            <a:r>
              <a:rPr lang="en-US" sz="3100" dirty="0" err="1">
                <a:solidFill>
                  <a:prstClr val="black"/>
                </a:solidFill>
                <a:latin typeface="Arial"/>
                <a:ea typeface="Calibri"/>
              </a:rPr>
              <a:t>laporan</a:t>
            </a:r>
            <a:r>
              <a:rPr lang="en-US" sz="3100" dirty="0">
                <a:solidFill>
                  <a:prstClr val="black"/>
                </a:solidFill>
                <a:latin typeface="Arial"/>
                <a:ea typeface="Calibri"/>
              </a:rPr>
              <a:t>?</a:t>
            </a:r>
            <a:r>
              <a:rPr lang="en-US" sz="3200" dirty="0">
                <a:solidFill>
                  <a:prstClr val="black"/>
                </a:solidFill>
                <a:latin typeface="Arial"/>
                <a:ea typeface="Calibri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Arial"/>
                <a:ea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algn="just"/>
            <a:r>
              <a:rPr lang="en-US" dirty="0" err="1" smtClean="0"/>
              <a:t>Meniadakan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melapor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SMS</a:t>
            </a:r>
          </a:p>
          <a:p>
            <a:pPr algn="just"/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didaftarkan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endParaRPr lang="en-US" dirty="0" smtClean="0"/>
          </a:p>
          <a:p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r>
              <a:rPr lang="en-US" dirty="0" err="1" smtClean="0"/>
              <a:t>Peternak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4"/>
            <a:ext cx="8229600" cy="778098"/>
          </a:xfrm>
        </p:spPr>
        <p:txBody>
          <a:bodyPr/>
          <a:lstStyle/>
          <a:p>
            <a:r>
              <a:rPr lang="id-ID" dirty="0" smtClean="0"/>
              <a:t>Kelompok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data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tersimpan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"Cloud computing"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keuntungannya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keamanan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0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iSIKHNAS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nomor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telepon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iSIKHNAS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merespon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menjawab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kirim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pulsa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tertulis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penerapan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kami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seluler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data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mengubah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password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mengganti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web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Bolehkah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didaftarkan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nomer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telpon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perizinannya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7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penerapan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kami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seluler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8112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ketua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tokoh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Boleh</a:t>
            </a:r>
            <a:r>
              <a:rPr lang="en-US" dirty="0" smtClean="0"/>
              <a:t>,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orang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di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endParaRPr lang="en-US" dirty="0" smtClean="0"/>
          </a:p>
          <a:p>
            <a:pPr lvl="1"/>
            <a:r>
              <a:rPr lang="en-US" dirty="0" err="1" smtClean="0"/>
              <a:t>Peternak</a:t>
            </a:r>
            <a:endParaRPr lang="en-US" dirty="0" smtClean="0"/>
          </a:p>
          <a:p>
            <a:pPr lvl="1"/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 smtClean="0"/>
          </a:p>
          <a:p>
            <a:pPr lvl="1"/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  <a:p>
            <a:pPr lvl="1"/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lain (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di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87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Pelsa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di </a:t>
            </a:r>
            <a:r>
              <a:rPr lang="en-US" dirty="0" err="1" smtClean="0"/>
              <a:t>desanya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di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lain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 (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: </a:t>
            </a:r>
            <a:r>
              <a:rPr lang="en-US" dirty="0" err="1" smtClean="0"/>
              <a:t>dinas</a:t>
            </a:r>
            <a:r>
              <a:rPr lang="en-US" dirty="0" smtClean="0"/>
              <a:t> lain)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menambah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iSIKHNAS</a:t>
            </a:r>
            <a:r>
              <a:rPr lang="id-ID" dirty="0" smtClean="0"/>
              <a:t> </a:t>
            </a:r>
            <a:r>
              <a:rPr lang="id-ID" dirty="0"/>
              <a:t>tidak </a:t>
            </a:r>
            <a:r>
              <a:rPr lang="id-ID" dirty="0" smtClean="0"/>
              <a:t>mengubah </a:t>
            </a:r>
            <a:r>
              <a:rPr lang="id-ID" dirty="0"/>
              <a:t>pekerjaan </a:t>
            </a:r>
            <a:r>
              <a:rPr lang="en-US" dirty="0" err="1" smtClean="0"/>
              <a:t>kita</a:t>
            </a:r>
            <a:r>
              <a:rPr lang="en-US" dirty="0" smtClean="0"/>
              <a:t>. Kita</a:t>
            </a:r>
            <a:r>
              <a:rPr lang="id-ID" dirty="0" smtClean="0"/>
              <a:t> </a:t>
            </a:r>
            <a:r>
              <a:rPr lang="id-ID" dirty="0"/>
              <a:t>hanya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id-ID" dirty="0" smtClean="0"/>
              <a:t>waktu </a:t>
            </a:r>
            <a:r>
              <a:rPr lang="id-ID" dirty="0"/>
              <a:t>dan alat yang </a:t>
            </a:r>
            <a:r>
              <a:rPr lang="en-US" dirty="0" err="1" smtClean="0"/>
              <a:t>berbeda</a:t>
            </a:r>
            <a:r>
              <a:rPr lang="id-ID" dirty="0" smtClean="0"/>
              <a:t> </a:t>
            </a:r>
            <a:r>
              <a:rPr lang="id-ID" dirty="0"/>
              <a:t>untuk pelaporan. Daripada satu kali sebulan,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id-ID" dirty="0" smtClean="0"/>
              <a:t>melaporkan </a:t>
            </a:r>
            <a:r>
              <a:rPr lang="id-ID" dirty="0"/>
              <a:t>pekerjaan Anda SAAT ITU JUGA dan daripada menggunakan kertas dan pulpen, </a:t>
            </a:r>
            <a:r>
              <a:rPr lang="id-ID" dirty="0" smtClean="0"/>
              <a:t>k</a:t>
            </a:r>
            <a:r>
              <a:rPr lang="en-US" dirty="0" err="1" smtClean="0"/>
              <a:t>ita</a:t>
            </a:r>
            <a:r>
              <a:rPr lang="id-ID" dirty="0" smtClean="0"/>
              <a:t> m</a:t>
            </a:r>
            <a:r>
              <a:rPr lang="en-US" dirty="0" err="1" smtClean="0"/>
              <a:t>elaporkan</a:t>
            </a:r>
            <a:r>
              <a:rPr lang="en-US" dirty="0" smtClean="0"/>
              <a:t> </a:t>
            </a:r>
            <a:r>
              <a:rPr lang="id-ID" dirty="0" err="1" smtClean="0"/>
              <a:t>menggunaka</a:t>
            </a:r>
            <a:r>
              <a:rPr lang="en-US" dirty="0"/>
              <a:t>n</a:t>
            </a:r>
            <a:r>
              <a:rPr lang="id-ID" dirty="0"/>
              <a:t> HP</a:t>
            </a:r>
            <a:r>
              <a:rPr lang="en-US" dirty="0"/>
              <a:t> (SMS)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3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seluler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hilang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mendaftarkan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pindah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domisili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laporkan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koodinator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ditempat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Koodinator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domisili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laporkan</a:t>
            </a:r>
            <a:r>
              <a:rPr lang="en-US" dirty="0" smtClean="0"/>
              <a:t> </a:t>
            </a:r>
            <a:r>
              <a:rPr lang="en-US" dirty="0" err="1" smtClean="0"/>
              <a:t>koodinator</a:t>
            </a:r>
            <a:r>
              <a:rPr lang="en-US" dirty="0" smtClean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 smtClean="0"/>
              <a:t>anda</a:t>
            </a:r>
            <a:r>
              <a:rPr lang="en-US" dirty="0"/>
              <a:t>. </a:t>
            </a:r>
            <a:r>
              <a:rPr lang="en-US" dirty="0" err="1"/>
              <a:t>Koodinator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(</a:t>
            </a:r>
            <a:r>
              <a:rPr lang="en-US" dirty="0" err="1" smtClean="0"/>
              <a:t>domisili</a:t>
            </a:r>
            <a:r>
              <a:rPr lang="en-US" dirty="0" smtClean="0"/>
              <a:t>) </a:t>
            </a:r>
            <a:r>
              <a:rPr lang="en-US" dirty="0" err="1" smtClean="0"/>
              <a:t>anda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19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mengganti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SMS 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.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data?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hapus</a:t>
            </a:r>
            <a:endParaRPr lang="en-US" dirty="0" smtClean="0"/>
          </a:p>
          <a:p>
            <a:pPr lvl="1"/>
            <a:r>
              <a:rPr lang="en-US" dirty="0" smtClean="0"/>
              <a:t>Format H [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]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SMS: H U</a:t>
            </a:r>
          </a:p>
          <a:p>
            <a:r>
              <a:rPr lang="en-US" dirty="0" smtClean="0"/>
              <a:t>SMS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(U) </a:t>
            </a:r>
            <a:r>
              <a:rPr lang="en-US" dirty="0" err="1" smtClean="0"/>
              <a:t>terakhir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kami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pemekaran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Laporkan</a:t>
            </a:r>
            <a:r>
              <a:rPr lang="en-US" dirty="0" smtClean="0"/>
              <a:t> </a:t>
            </a:r>
            <a:r>
              <a:rPr lang="en-US" dirty="0" err="1" smtClean="0"/>
              <a:t>pemekaran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/>
          </a:p>
          <a:p>
            <a:r>
              <a:rPr lang="en-US" dirty="0" err="1" smtClean="0"/>
              <a:t>Desa-desa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memperbaharui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wilayahnya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4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d-ID" dirty="0" smtClean="0"/>
              <a:t>Kelompok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telepon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seluler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butuhkan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mendapatkan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penggantian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pulsa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SMS gratis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mendapat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jawaban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setelah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mengirimkan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SMS? </a:t>
            </a:r>
            <a:endParaRPr lang="id-ID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Bagaimana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cara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untuk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memotivasi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agar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petugas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di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lapangan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bisa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terus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mengirimkan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laporan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?</a:t>
            </a:r>
            <a:endParaRPr lang="id-ID" sz="1800" dirty="0" smtClean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ketua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tokoh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telepon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seluler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hilang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kabupaten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kami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pemekaran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password?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kapan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dipakai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disiapkan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2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instal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784976" cy="439248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Microsoft office 2007 update,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sejenis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Browser internet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terbaru,seperti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Mozilla, google chrome,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63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password?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Melalui</a:t>
            </a:r>
            <a:r>
              <a:rPr lang="en-US" dirty="0" smtClean="0"/>
              <a:t> web</a:t>
            </a:r>
          </a:p>
          <a:p>
            <a:pPr lvl="1"/>
            <a:r>
              <a:rPr lang="en-US" dirty="0" smtClean="0"/>
              <a:t>Edit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change password</a:t>
            </a:r>
          </a:p>
        </p:txBody>
      </p:sp>
    </p:spTree>
    <p:extLst>
      <p:ext uri="{BB962C8B-B14F-4D97-AF65-F5344CB8AC3E}">
        <p14:creationId xmlns:p14="http://schemas.microsoft.com/office/powerpoint/2010/main" val="30541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password?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Melalui</a:t>
            </a:r>
            <a:r>
              <a:rPr lang="en-US" dirty="0" smtClean="0"/>
              <a:t> web</a:t>
            </a:r>
          </a:p>
          <a:p>
            <a:pPr lvl="1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kata </a:t>
            </a:r>
            <a:r>
              <a:rPr lang="en-US" dirty="0" err="1" smtClean="0"/>
              <a:t>sandi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en-US" dirty="0" smtClean="0"/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email yang </a:t>
            </a:r>
            <a:r>
              <a:rPr lang="en-US" dirty="0" err="1" smtClean="0"/>
              <a:t>terdaftar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membuatkan</a:t>
            </a:r>
            <a:r>
              <a:rPr lang="en-US" dirty="0" smtClean="0"/>
              <a:t> password </a:t>
            </a:r>
            <a:r>
              <a:rPr lang="en-US" dirty="0" err="1" smtClean="0"/>
              <a:t>sementara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mendaftar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Hubungi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,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07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/>
              <a:t>tampilan</a:t>
            </a:r>
            <a:r>
              <a:rPr lang="en-US" dirty="0"/>
              <a:t> web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/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/>
              <a:t>lain?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web pun </a:t>
            </a:r>
            <a:r>
              <a:rPr lang="en-US" dirty="0" err="1" smtClean="0"/>
              <a:t>berbeda-beda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di web </a:t>
            </a:r>
            <a:r>
              <a:rPr lang="en-US" dirty="0" err="1"/>
              <a:t>isikhnas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Melalui</a:t>
            </a:r>
            <a:r>
              <a:rPr lang="en-US" dirty="0" smtClean="0"/>
              <a:t> web</a:t>
            </a:r>
          </a:p>
          <a:p>
            <a:r>
              <a:rPr lang="en-US" dirty="0" smtClean="0"/>
              <a:t>Menu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 edit profile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Unggah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foto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anda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Simpan</a:t>
            </a: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46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/>
              <a:t>k</a:t>
            </a:r>
            <a:r>
              <a:rPr lang="en-US" dirty="0" err="1" smtClean="0"/>
              <a:t>abupaten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di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8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keluhan</a:t>
            </a:r>
            <a:r>
              <a:rPr lang="en-US" sz="4000" dirty="0"/>
              <a:t> </a:t>
            </a:r>
            <a:r>
              <a:rPr lang="en-US" sz="4000" dirty="0" err="1"/>
              <a:t>saya</a:t>
            </a:r>
            <a:r>
              <a:rPr lang="en-US" sz="4000" dirty="0"/>
              <a:t>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lapor</a:t>
            </a:r>
            <a:r>
              <a:rPr lang="en-US" sz="4000" dirty="0"/>
              <a:t> </a:t>
            </a:r>
            <a:r>
              <a:rPr lang="en-US" sz="4000" dirty="0" err="1"/>
              <a:t>ke</a:t>
            </a:r>
            <a:r>
              <a:rPr lang="en-US" sz="4000" dirty="0"/>
              <a:t> </a:t>
            </a:r>
            <a:r>
              <a:rPr lang="en-US" sz="4000" dirty="0" err="1"/>
              <a:t>mana</a:t>
            </a:r>
            <a:r>
              <a:rPr lang="en-US" sz="4000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lain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Q. SMS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ISIKHNAS </a:t>
            </a:r>
            <a:r>
              <a:rPr lang="en-US" dirty="0" err="1" smtClean="0"/>
              <a:t>dan</a:t>
            </a:r>
            <a:r>
              <a:rPr lang="en-US" dirty="0" smtClean="0"/>
              <a:t> champions</a:t>
            </a:r>
          </a:p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dijawab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iSIKHNAS,koordinator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Champions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email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champions@isikhnas.com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Bisakah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didaftar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koodinator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amun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vet, </a:t>
            </a:r>
            <a:r>
              <a:rPr lang="en-US" dirty="0" err="1" smtClean="0"/>
              <a:t>paravet</a:t>
            </a:r>
            <a:r>
              <a:rPr lang="en-US" dirty="0" smtClean="0"/>
              <a:t>, </a:t>
            </a:r>
            <a:r>
              <a:rPr lang="en-US" dirty="0" err="1" smtClean="0"/>
              <a:t>pelsa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bersamaan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67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7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Bolehkah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2 </a:t>
            </a:r>
            <a:r>
              <a:rPr lang="en-US" dirty="0" err="1"/>
              <a:t>nomer</a:t>
            </a:r>
            <a:r>
              <a:rPr lang="en-US" dirty="0"/>
              <a:t> </a:t>
            </a:r>
            <a:r>
              <a:rPr lang="en-US" dirty="0" err="1"/>
              <a:t>telpon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di </a:t>
            </a:r>
            <a:r>
              <a:rPr lang="en-US" dirty="0" err="1" smtClean="0"/>
              <a:t>iSIKHNAS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049"/>
            <a:ext cx="8229600" cy="778098"/>
          </a:xfrm>
        </p:spPr>
        <p:txBody>
          <a:bodyPr/>
          <a:lstStyle/>
          <a:p>
            <a:r>
              <a:rPr lang="id-ID" dirty="0" smtClean="0"/>
              <a:t>Kelompok 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lakukan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lupa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format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jika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ingat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awal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 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Apakah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data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bisa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dikirimkan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iSIKHNAS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melalui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e-mail? </a:t>
            </a:r>
            <a:endParaRPr lang="id-ID" sz="2000" dirty="0" smtClean="0">
              <a:solidFill>
                <a:srgbClr val="22222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Apa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itu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r>
              <a:rPr lang="en-US" sz="2000" i="1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instant messaging (IM</a:t>
            </a:r>
            <a:r>
              <a:rPr lang="en-US" sz="2000" i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endParaRPr lang="id-ID" sz="2000" dirty="0" smtClean="0">
              <a:solidFill>
                <a:srgbClr val="22222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Bagaimana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cara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mengakses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data </a:t>
            </a:r>
            <a:r>
              <a:rPr lang="en-US" sz="2000" dirty="0" err="1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?</a:t>
            </a:r>
            <a:endParaRPr lang="id-ID" sz="2000" dirty="0" smtClean="0">
              <a:solidFill>
                <a:srgbClr val="22222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didaftarkan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kecamatan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mutasi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pindah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domisili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instal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mendaftar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keluhan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lapor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swasta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d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ada</a:t>
            </a:r>
            <a:r>
              <a:rPr lang="en-US" dirty="0" smtClean="0"/>
              <a:t> di power point check list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1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swasta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mengirimkan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iSIKHNAS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caranya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Boleh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dilatih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endParaRPr lang="en-US" dirty="0" smtClean="0"/>
          </a:p>
          <a:p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didaftarkan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7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Terimakasih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iSIKHNAS</a:t>
            </a:r>
            <a:r>
              <a:rPr lang="en-US" sz="3600" dirty="0" smtClean="0"/>
              <a:t> </a:t>
            </a:r>
            <a:r>
              <a:rPr lang="en-US" sz="3600" dirty="0" err="1" smtClean="0"/>
              <a:t>dikembangkan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Direktorat</a:t>
            </a:r>
            <a:r>
              <a:rPr lang="en-US" sz="3600" dirty="0" smtClean="0"/>
              <a:t> </a:t>
            </a:r>
            <a:r>
              <a:rPr lang="en-US" sz="3600" dirty="0" err="1" smtClean="0"/>
              <a:t>Jenderal</a:t>
            </a:r>
            <a:r>
              <a:rPr lang="en-US" sz="3600" dirty="0" smtClean="0"/>
              <a:t> </a:t>
            </a:r>
            <a:r>
              <a:rPr lang="en-US" sz="3600" dirty="0" err="1" smtClean="0"/>
              <a:t>Peternakan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 </a:t>
            </a:r>
            <a:r>
              <a:rPr lang="en-US" sz="3600" dirty="0" err="1" smtClean="0"/>
              <a:t>Hewan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milik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Indonesia</a:t>
            </a:r>
          </a:p>
          <a:p>
            <a:pPr algn="just"/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semua</a:t>
            </a:r>
            <a:r>
              <a:rPr lang="en-US" sz="3600" dirty="0" smtClean="0"/>
              <a:t> data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100% </a:t>
            </a:r>
            <a:r>
              <a:rPr lang="en-US" sz="3600" dirty="0" err="1" smtClean="0"/>
              <a:t>dimiliki</a:t>
            </a:r>
            <a:r>
              <a:rPr lang="en-US" sz="3600" dirty="0" smtClean="0"/>
              <a:t> Indonesia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?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isikhnas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mengunduh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web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Melalui</a:t>
            </a:r>
            <a:r>
              <a:rPr lang="en-US" dirty="0"/>
              <a:t> </a:t>
            </a:r>
            <a:r>
              <a:rPr lang="en-US" dirty="0" smtClean="0"/>
              <a:t>email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sms</a:t>
            </a:r>
            <a:r>
              <a:rPr lang="en-US" dirty="0" smtClean="0"/>
              <a:t> (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662"/>
            <a:ext cx="8229600" cy="500058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dikelola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dirjen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champions di </a:t>
            </a:r>
            <a:r>
              <a:rPr lang="en-US" dirty="0" err="1" smtClean="0"/>
              <a:t>pusat</a:t>
            </a:r>
            <a:r>
              <a:rPr lang="en-US" dirty="0" smtClean="0"/>
              <a:t> yang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coordinator </a:t>
            </a:r>
            <a:r>
              <a:rPr lang="en-US" dirty="0" err="1" smtClean="0"/>
              <a:t>isikhnas</a:t>
            </a:r>
            <a:r>
              <a:rPr lang="en-US" dirty="0" smtClean="0"/>
              <a:t> (</a:t>
            </a:r>
            <a:r>
              <a:rPr lang="en-US" dirty="0" err="1" smtClean="0"/>
              <a:t>regional,provinsi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11678</TotalTime>
  <Words>1537</Words>
  <Application>Microsoft Office PowerPoint</Application>
  <PresentationFormat>Tampilan Layar (4:3)</PresentationFormat>
  <Paragraphs>221</Paragraphs>
  <Slides>52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52</vt:i4>
      </vt:variant>
    </vt:vector>
  </HeadingPairs>
  <TitlesOfParts>
    <vt:vector size="58" baseType="lpstr">
      <vt:lpstr>Arial Unicode MS</vt:lpstr>
      <vt:lpstr>Arial</vt:lpstr>
      <vt:lpstr>Calibri</vt:lpstr>
      <vt:lpstr>Times New Roman</vt:lpstr>
      <vt:lpstr>Wingdings</vt:lpstr>
      <vt:lpstr>Office Theme</vt:lpstr>
      <vt:lpstr>Presentasi PowerPoint</vt:lpstr>
      <vt:lpstr>Kelompok 1</vt:lpstr>
      <vt:lpstr>Kelompok 2</vt:lpstr>
      <vt:lpstr>Kelompok 3</vt:lpstr>
      <vt:lpstr>Kelompok 4</vt:lpstr>
      <vt:lpstr>Siapa yang memiliki iSIKHNAS? </vt:lpstr>
      <vt:lpstr>Siapa yang dapat menggunakan data iSIKHNAS ? </vt:lpstr>
      <vt:lpstr>Bagaimana cara saya memperoleh data dari isikhnas ?</vt:lpstr>
      <vt:lpstr>Bagaimana sistem dikelola? </vt:lpstr>
      <vt:lpstr>Mengapa ada iSIKHNAS</vt:lpstr>
      <vt:lpstr>Dimana data yang tersimpan? </vt:lpstr>
      <vt:lpstr> Apa itu "Cloud computing" dan apa keuntungannya?   </vt:lpstr>
      <vt:lpstr> Bagaimana dengan keamanan data iSIKHNAS? </vt:lpstr>
      <vt:lpstr>Apakah nomor telepon iSIKHNAS? </vt:lpstr>
      <vt:lpstr>Siapa yang merespon atau menjawab laporan yang saya kirim?</vt:lpstr>
      <vt:lpstr> Apa jenis telepon seluler yang saya butuhkan?  </vt:lpstr>
      <vt:lpstr> Jika saya mengirimkan laporan, apakah saya mendapatkan penggantian pulsa? </vt:lpstr>
      <vt:lpstr> Apakah sistem ini menggunakan layanan SMS gratis? </vt:lpstr>
      <vt:lpstr> Anggaran apa saja yang diperlukan untuk aplikasi sistem iSIKHNAS di kabupaten? </vt:lpstr>
      <vt:lpstr>Mengapa saya tidak mendapat jawaban setelah mengirimkan SMS? </vt:lpstr>
      <vt:lpstr>Apa yang harus saya lakukan jika saya lupa format untuk pesan?</vt:lpstr>
      <vt:lpstr>Bagaimana jika saya tidak ingat kode awal pesan yang benar? </vt:lpstr>
      <vt:lpstr>Apakah data bisa dikirimkan ke iSIKHNAS melalui e-mail? </vt:lpstr>
      <vt:lpstr>Apa itu instant messaging (IM)?</vt:lpstr>
      <vt:lpstr>Bagaimana cara mengakses data iSIKHNAS?</vt:lpstr>
      <vt:lpstr>Jika di daerah saya tidak ada sinyal, bagaimana mengirimkan laporan ke iSIKHNAS? </vt:lpstr>
      <vt:lpstr>Jika saya tidak memiliki pulsa, apakah saya masih harus membuat laporan tertulis? </vt:lpstr>
      <vt:lpstr> Bagaimana cara untuk memotivasi agar petugas di lapangan bisa terus mengirimkan laporan? </vt:lpstr>
      <vt:lpstr> Siapa saja yang boleh didaftarkan dalam iSIKHNAS? </vt:lpstr>
      <vt:lpstr> Siapa saja yang bisa mengirimkan laporan iSIKHNAS? </vt:lpstr>
      <vt:lpstr> Untuk penerapan sistem iSIKHNAS, apakah kami akan mendapatkan fasilitas berupa komputer dan telepon seluler? </vt:lpstr>
      <vt:lpstr> Apakah Pelsa boleh seorang ketua kelompok atau tokoh masyarakat? </vt:lpstr>
      <vt:lpstr> Apakah wilayah kerja Pelsa boleh untuk satu kecamatan? </vt:lpstr>
      <vt:lpstr> Apakah sistem ini akan menambah beban pekerjaan? </vt:lpstr>
      <vt:lpstr> Bagaimana jika telepon seluler saya hilang? </vt:lpstr>
      <vt:lpstr> Bagaimana jika saya mutasi kerja atau pindah domisili? </vt:lpstr>
      <vt:lpstr> Bagaimana jika saya mau mengganti nomor telepon? </vt:lpstr>
      <vt:lpstr> Bagaimana jika saya salah mengirimkan data? </vt:lpstr>
      <vt:lpstr> Bagaimana jika di wilayah kabupaten kami ada pemekaran wilayah kecamatan/desa? </vt:lpstr>
      <vt:lpstr> Software apa saja yang harus saya instal di komputer agar bisa mengirimkan data ke iSIKHNAS? </vt:lpstr>
      <vt:lpstr>Bagaimana cara mengubah password? </vt:lpstr>
      <vt:lpstr>Bagaimana bila saya lupa password? </vt:lpstr>
      <vt:lpstr> Bagaimana caranya saya mendaftar ke isikhnas? </vt:lpstr>
      <vt:lpstr> Kenapa tampilan web saya berbeda dengan petugas/koordinator lain? </vt:lpstr>
      <vt:lpstr> Bagaimana saya mengganti foto profil di web isikhnas? </vt:lpstr>
      <vt:lpstr> Setelah pelatihan mulai kapan isikhnas dipakai? </vt:lpstr>
      <vt:lpstr>Jika ada keluhan saya harus lapor ke mana? </vt:lpstr>
      <vt:lpstr>  Bisakah satu orang didaftar sebagai lebih dari satu tipe pengguna? </vt:lpstr>
      <vt:lpstr> Bolehkah satu orang didaftarkan dengan 2 nomer telpon? </vt:lpstr>
      <vt:lpstr> Apa yang harus disiapkan bila akan melaksanakan pelatihan? </vt:lpstr>
      <vt:lpstr>Apakah pihak swasta boleh mengirimkan laporan ke iSIKHNAS? Bagaimana caranya?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147</cp:revision>
  <dcterms:created xsi:type="dcterms:W3CDTF">2013-03-15T18:03:41Z</dcterms:created>
  <dcterms:modified xsi:type="dcterms:W3CDTF">2014-10-23T04:43:01Z</dcterms:modified>
</cp:coreProperties>
</file>