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23/02/2015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dirty="0" smtClean="0"/>
              <a:t>CATATAN: Alat ini sangat berguna dalam situasi tertentu di mana tanda-tanda klinis yang mudah diamati dan perlu dilaporkan (misalnya, dalam penyelidikan penyakit prioritas) tetapi dalam kenyataannya alat ini akan jarang digunakan.</a:t>
            </a:r>
            <a:endParaRPr lang="fr-FR" dirty="0" smtClean="0"/>
          </a:p>
          <a:p>
            <a:endParaRPr lang="en-AU" dirty="0" smtClean="0"/>
          </a:p>
          <a:p>
            <a:r>
              <a:rPr lang="en-AU" dirty="0" smtClean="0"/>
              <a:t>NOTE: This tool is extremely useful in certain circumstances where clinical signs are easily observed and need to be reported (for example, in a priority disease investigation) but in reality this tool will be rarely used.</a:t>
            </a:r>
          </a:p>
          <a:p>
            <a:endParaRPr lang="en-AU" dirty="0" smtClean="0"/>
          </a:p>
          <a:p>
            <a:r>
              <a:rPr lang="id-ID" dirty="0" smtClean="0"/>
              <a:t>CATATAN: Pesan ini dapat berguna di mana tanda-tanda klinis yang mudah diamati dan perlu dilaporkan (misalnya, dalam penyelidikan penyakit prioritas), tetapi pesan ini akan jarang digunakan.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NOTE: This message can be useful where clinical signs are easily observed and need to be reported (for example, in a priority disease investigation) but this message will be rarely used.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13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383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CATATAN: Alat ini sangat berguna dalam situasi tertentu di mana tanda-tanda klinis yang mudah diamati dan perlu dilaporkan (misalnya, dalam penyelidikan penyakit prioritas) tetapi dalam kenyataannya alat ini akan jarang digunakan.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73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Modul</a:t>
            </a:r>
            <a:r>
              <a:rPr lang="en-AU" dirty="0"/>
              <a:t> </a:t>
            </a:r>
            <a:r>
              <a:rPr lang="en-AU" dirty="0" smtClean="0"/>
              <a:t>5: </a:t>
            </a:r>
            <a:r>
              <a:rPr lang="en-AU" dirty="0" err="1" smtClean="0"/>
              <a:t>Surveilans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SLAB </a:t>
            </a:r>
            <a:r>
              <a:rPr lang="en-AU" dirty="0" err="1" smtClean="0"/>
              <a:t>dan</a:t>
            </a:r>
            <a:r>
              <a:rPr lang="en-AU" dirty="0" smtClean="0"/>
              <a:t> SLAP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Ada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pesan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Laboratory-based surveillance</a:t>
            </a:r>
          </a:p>
          <a:p>
            <a:r>
              <a:rPr lang="en-AU" dirty="0"/>
              <a:t>SLAB [program ID] ([species] [number of animals]...) [location] {lab ID} </a:t>
            </a:r>
            <a:endParaRPr lang="en-AU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Field-based </a:t>
            </a:r>
            <a:r>
              <a:rPr lang="en-AU" b="1" dirty="0"/>
              <a:t>observation surveillance</a:t>
            </a:r>
          </a:p>
          <a:p>
            <a:r>
              <a:rPr lang="en-AU" dirty="0"/>
              <a:t>SLAP [program ID] ([species] [total positive] [total negative]...) [location]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0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</a:t>
            </a:r>
            <a:r>
              <a:rPr lang="en-AU" dirty="0" err="1" smtClean="0"/>
              <a:t>tetapi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/>
              <a:t>Pesan ini 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Field-based observation surveillance</a:t>
            </a:r>
          </a:p>
          <a:p>
            <a:r>
              <a:rPr lang="en-AU" dirty="0"/>
              <a:t>SLAP [program ID] ([species] [total positive] [total negative]...) [location] </a:t>
            </a:r>
            <a:endParaRPr lang="en-AU" dirty="0" smtClean="0"/>
          </a:p>
          <a:p>
            <a:endParaRPr lang="fr-FR" dirty="0"/>
          </a:p>
          <a:p>
            <a:pPr marL="0" indent="0">
              <a:buNone/>
            </a:pPr>
            <a:r>
              <a:rPr lang="id-ID" dirty="0" smtClean="0"/>
              <a:t>dapat </a:t>
            </a:r>
            <a:r>
              <a:rPr lang="id-ID" dirty="0"/>
              <a:t>berguna di mana tanda-tanda klinis yang mudah diamati dan perlu dilaporkan (misalnya, dalam penyelidikan penyakit prioritas), tetapi pesan ini akan jarang digunakan.</a:t>
            </a:r>
            <a:endParaRPr lang="en-AU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011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AU" dirty="0" smtClean="0"/>
              <a:t>Format </a:t>
            </a:r>
            <a:r>
              <a:rPr lang="en-AU" dirty="0" err="1" smtClean="0"/>
              <a:t>Pesan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r>
              <a:rPr lang="fr-FR" sz="4000" b="1" dirty="0"/>
              <a:t>SLAB </a:t>
            </a:r>
            <a:r>
              <a:rPr lang="fr-FR" sz="4000" b="1" dirty="0" smtClean="0"/>
              <a:t> [</a:t>
            </a:r>
            <a:r>
              <a:rPr lang="fr-FR" sz="4000" b="1" dirty="0"/>
              <a:t>ID program</a:t>
            </a:r>
            <a:r>
              <a:rPr lang="fr-FR" sz="4000" b="1" dirty="0" smtClean="0"/>
              <a:t>] </a:t>
            </a:r>
            <a:r>
              <a:rPr lang="fr-FR" sz="4000" b="1" dirty="0" smtClean="0">
                <a:solidFill>
                  <a:srgbClr val="FF0000"/>
                </a:solidFill>
              </a:rPr>
              <a:t>(</a:t>
            </a:r>
            <a:r>
              <a:rPr lang="fr-FR" sz="4000" b="1" dirty="0" smtClean="0"/>
              <a:t>[</a:t>
            </a:r>
            <a:r>
              <a:rPr lang="fr-FR" sz="4000" b="1" dirty="0" err="1"/>
              <a:t>species</a:t>
            </a:r>
            <a:r>
              <a:rPr lang="fr-FR" sz="4000" b="1" dirty="0"/>
              <a:t>] [</a:t>
            </a:r>
            <a:r>
              <a:rPr lang="fr-FR" sz="4000" b="1" dirty="0" err="1"/>
              <a:t>jumlah</a:t>
            </a:r>
            <a:r>
              <a:rPr lang="fr-FR" sz="4000" b="1" dirty="0"/>
              <a:t> </a:t>
            </a:r>
            <a:r>
              <a:rPr lang="fr-FR" sz="4000" b="1" dirty="0" err="1"/>
              <a:t>hewan</a:t>
            </a:r>
            <a:r>
              <a:rPr lang="fr-FR" sz="4000" b="1" dirty="0" smtClean="0"/>
              <a:t>]</a:t>
            </a:r>
            <a:r>
              <a:rPr lang="fr-FR" sz="4000" b="1" dirty="0" smtClean="0">
                <a:solidFill>
                  <a:srgbClr val="FF0000"/>
                </a:solidFill>
              </a:rPr>
              <a:t>...) </a:t>
            </a:r>
            <a:r>
              <a:rPr lang="fr-FR" sz="4000" b="1" dirty="0" smtClean="0"/>
              <a:t> [</a:t>
            </a:r>
            <a:r>
              <a:rPr lang="fr-FR" sz="4000" b="1" dirty="0" err="1"/>
              <a:t>lokasi</a:t>
            </a:r>
            <a:r>
              <a:rPr lang="fr-FR" sz="4000" b="1" dirty="0" smtClean="0"/>
              <a:t>]  </a:t>
            </a:r>
            <a:r>
              <a:rPr lang="fr-FR" sz="4000" b="1" dirty="0"/>
              <a:t>{ID </a:t>
            </a:r>
            <a:r>
              <a:rPr lang="fr-FR" sz="4000" b="1" dirty="0" err="1"/>
              <a:t>laboratorium</a:t>
            </a:r>
            <a:r>
              <a:rPr lang="fr-FR" sz="4000" b="1" dirty="0"/>
              <a:t>}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SLAB</a:t>
            </a:r>
            <a:r>
              <a:rPr lang="fr-FR" dirty="0" smtClean="0"/>
              <a:t>    </a:t>
            </a:r>
            <a:r>
              <a:rPr lang="fr-FR" dirty="0" err="1" smtClean="0"/>
              <a:t>Pesan</a:t>
            </a:r>
            <a:r>
              <a:rPr lang="fr-FR" dirty="0" smtClean="0"/>
              <a:t> </a:t>
            </a:r>
            <a:r>
              <a:rPr lang="fr-FR" dirty="0" err="1"/>
              <a:t>diawali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SLAB. </a:t>
            </a:r>
          </a:p>
          <a:p>
            <a:r>
              <a:rPr lang="fr-FR" b="1" dirty="0"/>
              <a:t>ID program </a:t>
            </a:r>
            <a:r>
              <a:rPr lang="fr-FR" b="1" dirty="0" err="1"/>
              <a:t>surveilans</a:t>
            </a:r>
            <a:r>
              <a:rPr lang="fr-FR" b="1" dirty="0"/>
              <a:t> </a:t>
            </a:r>
            <a:r>
              <a:rPr lang="fr-FR" dirty="0" smtClean="0"/>
              <a:t>di </a:t>
            </a:r>
            <a:r>
              <a:rPr lang="fr-FR" dirty="0" err="1" smtClean="0"/>
              <a:t>Koordinator</a:t>
            </a:r>
            <a:endParaRPr lang="fr-FR" dirty="0"/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b="1" dirty="0" smtClean="0"/>
              <a:t>KODE SP</a:t>
            </a:r>
            <a:endParaRPr lang="fr-FR" b="1" dirty="0"/>
          </a:p>
          <a:p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dirty="0"/>
              <a:t>yang </a:t>
            </a:r>
            <a:r>
              <a:rPr lang="fr-FR" dirty="0" err="1"/>
              <a:t>diambil</a:t>
            </a:r>
            <a:r>
              <a:rPr lang="fr-FR" dirty="0"/>
              <a:t> </a:t>
            </a:r>
            <a:r>
              <a:rPr lang="fr-FR" dirty="0" err="1"/>
              <a:t>sampelnya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</a:t>
            </a:r>
            <a:r>
              <a:rPr lang="fr-FR" dirty="0" err="1"/>
              <a:t>lebih</a:t>
            </a:r>
            <a:r>
              <a:rPr lang="fr-FR" dirty="0"/>
              <a:t> dari </a:t>
            </a:r>
            <a:r>
              <a:rPr lang="fr-FR" dirty="0" err="1"/>
              <a:t>satu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, format di </a:t>
            </a:r>
            <a:r>
              <a:rPr lang="fr-FR" dirty="0" err="1"/>
              <a:t>atas</a:t>
            </a:r>
            <a:r>
              <a:rPr lang="fr-FR" dirty="0"/>
              <a:t> </a:t>
            </a:r>
            <a:r>
              <a:rPr lang="fr-FR" dirty="0" err="1"/>
              <a:t>diulang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spasi</a:t>
            </a:r>
            <a:r>
              <a:rPr lang="fr-FR" dirty="0"/>
              <a:t> </a:t>
            </a:r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lokasi</a:t>
            </a:r>
            <a:r>
              <a:rPr lang="fr-FR" b="1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desa</a:t>
            </a:r>
            <a:r>
              <a:rPr lang="fr-FR" dirty="0" smtClean="0"/>
              <a:t>) </a:t>
            </a:r>
            <a:r>
              <a:rPr lang="fr-FR" b="1" dirty="0"/>
              <a:t>CKL </a:t>
            </a:r>
            <a:r>
              <a:rPr lang="fr-FR" b="1" dirty="0" smtClean="0"/>
              <a:t>[nama </a:t>
            </a:r>
            <a:r>
              <a:rPr lang="fr-FR" b="1" dirty="0" err="1" smtClean="0"/>
              <a:t>lokasi</a:t>
            </a:r>
            <a:r>
              <a:rPr lang="fr-FR" b="1" dirty="0" smtClean="0"/>
              <a:t>]</a:t>
            </a:r>
            <a:r>
              <a:rPr lang="fr-FR" dirty="0" smtClean="0"/>
              <a:t> dan </a:t>
            </a:r>
            <a:r>
              <a:rPr lang="fr-FR" b="1" dirty="0"/>
              <a:t>DKL </a:t>
            </a:r>
            <a:r>
              <a:rPr lang="fr-FR" b="1" dirty="0" smtClean="0"/>
              <a:t>[</a:t>
            </a: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 smtClean="0"/>
              <a:t>kabupaten</a:t>
            </a:r>
            <a:r>
              <a:rPr lang="fr-FR" b="1" dirty="0" smtClean="0"/>
              <a:t>/</a:t>
            </a:r>
            <a:r>
              <a:rPr lang="fr-FR" b="1" dirty="0" err="1" smtClean="0"/>
              <a:t>provinci</a:t>
            </a:r>
            <a:r>
              <a:rPr lang="fr-FR" b="1" dirty="0" smtClean="0"/>
              <a:t> ]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  <a:p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b="1" dirty="0"/>
              <a:t> </a:t>
            </a:r>
            <a:r>
              <a:rPr lang="fr-FR" dirty="0" err="1"/>
              <a:t>tempat</a:t>
            </a:r>
            <a:r>
              <a:rPr lang="fr-FR" dirty="0"/>
              <a:t> </a:t>
            </a:r>
            <a:r>
              <a:rPr lang="fr-FR" dirty="0" err="1"/>
              <a:t>sampel</a:t>
            </a:r>
            <a:r>
              <a:rPr lang="fr-FR" dirty="0"/>
              <a:t> </a:t>
            </a:r>
            <a:r>
              <a:rPr lang="fr-FR" dirty="0" err="1"/>
              <a:t>dikirim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234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600" b="1" dirty="0"/>
              <a:t>SLAB </a:t>
            </a:r>
            <a:r>
              <a:rPr lang="da-DK" sz="3600" b="1" dirty="0" smtClean="0"/>
              <a:t> 18  SP 100  </a:t>
            </a:r>
            <a:r>
              <a:rPr lang="da-DK" sz="3600" b="1" dirty="0"/>
              <a:t>KR </a:t>
            </a:r>
            <a:r>
              <a:rPr lang="da-DK" sz="3600" b="1" dirty="0" smtClean="0"/>
              <a:t>50  76020202  730801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iSIKHNAS: </a:t>
            </a:r>
            <a:r>
              <a:rPr lang="sv-SE" dirty="0"/>
              <a:t>Laporan surveilans untuk Program Pembebasan Brucellosis di Sulawesi Barat, Polewali Mandar, Balanipa, Tammangalle. sapi 100; kerbau 50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12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86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16291</TotalTime>
  <Words>399</Words>
  <Application>Microsoft Office PowerPoint</Application>
  <PresentationFormat>On-screen Show (4:3)</PresentationFormat>
  <Paragraphs>41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 5: Surveilans</vt:lpstr>
      <vt:lpstr>Ada dua pesan</vt:lpstr>
      <vt:lpstr>… tetapi</vt:lpstr>
      <vt:lpstr>Format Pesan</vt:lpstr>
      <vt:lpstr>PowerPoint Presentation</vt:lpstr>
      <vt:lpstr>Contoh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29</cp:revision>
  <dcterms:created xsi:type="dcterms:W3CDTF">2013-03-15T18:03:41Z</dcterms:created>
  <dcterms:modified xsi:type="dcterms:W3CDTF">2015-02-23T15:03:03Z</dcterms:modified>
</cp:coreProperties>
</file>