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3" r:id="rId4"/>
    <p:sldId id="264" r:id="rId5"/>
    <p:sldId id="265" r:id="rId6"/>
    <p:sldId id="259" r:id="rId7"/>
    <p:sldId id="267" r:id="rId8"/>
    <p:sldId id="268" r:id="rId9"/>
    <p:sldId id="269" r:id="rId10"/>
    <p:sldId id="270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-90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SKKH </a:t>
            </a:r>
            <a:r>
              <a:rPr lang="fr-FR" b="1" dirty="0" err="1" smtClean="0"/>
              <a:t>untuk</a:t>
            </a:r>
            <a:r>
              <a:rPr lang="fr-FR" b="1" dirty="0" smtClean="0"/>
              <a:t> </a:t>
            </a:r>
            <a:r>
              <a:rPr lang="fr-FR" b="1" dirty="0" err="1" smtClean="0"/>
              <a:t>Lalu</a:t>
            </a:r>
            <a:r>
              <a:rPr lang="fr-FR" b="1" dirty="0" smtClean="0"/>
              <a:t> </a:t>
            </a:r>
            <a:r>
              <a:rPr lang="fr-FR" b="1" dirty="0" err="1" smtClean="0"/>
              <a:t>Lintas</a:t>
            </a:r>
            <a:r>
              <a:rPr lang="fr-FR" b="1" dirty="0" smtClean="0"/>
              <a:t> </a:t>
            </a:r>
            <a:r>
              <a:rPr lang="fr-FR" b="1" dirty="0" err="1" smtClean="0"/>
              <a:t>Hewan</a:t>
            </a:r>
            <a:endParaRPr lang="fr-FR" b="1" dirty="0" smtClean="0"/>
          </a:p>
          <a:p>
            <a:r>
              <a:rPr lang="fr-FR" dirty="0" smtClean="0"/>
              <a:t>SKKH </a:t>
            </a:r>
            <a:r>
              <a:rPr lang="fr-FR" dirty="0" err="1" smtClean="0"/>
              <a:t>diperlukan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pergerakan</a:t>
            </a:r>
            <a:r>
              <a:rPr lang="fr-FR" dirty="0" smtClean="0"/>
              <a:t> </a:t>
            </a:r>
            <a:r>
              <a:rPr lang="fr-FR" dirty="0" err="1" smtClean="0"/>
              <a:t>spesies</a:t>
            </a:r>
            <a:r>
              <a:rPr lang="fr-FR" dirty="0" smtClean="0"/>
              <a:t> </a:t>
            </a:r>
            <a:r>
              <a:rPr lang="fr-FR" dirty="0" err="1" smtClean="0"/>
              <a:t>berikut</a:t>
            </a:r>
            <a:r>
              <a:rPr lang="fr-FR" dirty="0" smtClean="0"/>
              <a:t> di </a:t>
            </a:r>
            <a:r>
              <a:rPr lang="fr-FR" dirty="0" err="1" smtClean="0"/>
              <a:t>antara</a:t>
            </a:r>
            <a:r>
              <a:rPr lang="fr-FR" dirty="0" smtClean="0"/>
              <a:t> </a:t>
            </a:r>
            <a:r>
              <a:rPr lang="fr-FR" dirty="0" err="1" smtClean="0"/>
              <a:t>kabupaten</a:t>
            </a:r>
            <a:r>
              <a:rPr lang="fr-FR" dirty="0" smtClean="0"/>
              <a:t>: </a:t>
            </a:r>
          </a:p>
          <a:p>
            <a:pPr lvl="1"/>
            <a:r>
              <a:rPr lang="fr-FR" dirty="0" err="1" smtClean="0"/>
              <a:t>Sapi</a:t>
            </a:r>
            <a:r>
              <a:rPr lang="fr-FR" dirty="0" smtClean="0"/>
              <a:t> </a:t>
            </a:r>
            <a:r>
              <a:rPr lang="fr-FR" dirty="0" err="1" smtClean="0"/>
              <a:t>potong</a:t>
            </a:r>
            <a:r>
              <a:rPr lang="fr-FR" dirty="0" smtClean="0"/>
              <a:t>, </a:t>
            </a:r>
            <a:r>
              <a:rPr lang="fr-FR" dirty="0" err="1" smtClean="0"/>
              <a:t>kerbau</a:t>
            </a:r>
            <a:r>
              <a:rPr lang="fr-FR" dirty="0" smtClean="0"/>
              <a:t>, </a:t>
            </a:r>
            <a:r>
              <a:rPr lang="fr-FR" dirty="0" err="1" smtClean="0"/>
              <a:t>domba</a:t>
            </a:r>
            <a:r>
              <a:rPr lang="fr-FR" dirty="0" smtClean="0"/>
              <a:t>, </a:t>
            </a:r>
            <a:r>
              <a:rPr lang="fr-FR" dirty="0" err="1" smtClean="0"/>
              <a:t>kambing</a:t>
            </a:r>
            <a:r>
              <a:rPr lang="fr-FR" dirty="0" smtClean="0"/>
              <a:t>, babi, </a:t>
            </a:r>
            <a:r>
              <a:rPr lang="fr-FR" dirty="0" err="1" smtClean="0"/>
              <a:t>unggas</a:t>
            </a:r>
            <a:r>
              <a:rPr lang="fr-FR" dirty="0" smtClean="0"/>
              <a:t> </a:t>
            </a:r>
          </a:p>
          <a:p>
            <a:r>
              <a:rPr lang="fr-FR" dirty="0" smtClean="0"/>
              <a:t>SKKH </a:t>
            </a:r>
            <a:r>
              <a:rPr lang="fr-FR" dirty="0" err="1" smtClean="0"/>
              <a:t>dikeluarkan</a:t>
            </a:r>
            <a:r>
              <a:rPr lang="fr-FR" dirty="0" smtClean="0"/>
              <a:t> </a:t>
            </a:r>
            <a:r>
              <a:rPr lang="fr-FR" dirty="0" err="1" smtClean="0"/>
              <a:t>oleh</a:t>
            </a:r>
            <a:r>
              <a:rPr lang="fr-FR" dirty="0" smtClean="0"/>
              <a:t> Dinas </a:t>
            </a:r>
            <a:r>
              <a:rPr lang="fr-FR" dirty="0" err="1" smtClean="0"/>
              <a:t>Kabupaten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mengeluarkan</a:t>
            </a:r>
            <a:r>
              <a:rPr lang="fr-FR" dirty="0" smtClean="0"/>
              <a:t> SKKH: </a:t>
            </a:r>
          </a:p>
          <a:p>
            <a:pPr lvl="1"/>
            <a:r>
              <a:rPr lang="fr-FR" dirty="0" err="1" smtClean="0"/>
              <a:t>hewan-hewan</a:t>
            </a:r>
            <a:r>
              <a:rPr lang="fr-FR" dirty="0" smtClean="0"/>
              <a:t> yang akan </a:t>
            </a:r>
            <a:r>
              <a:rPr lang="fr-FR" dirty="0" err="1" smtClean="0"/>
              <a:t>keluar</a:t>
            </a:r>
            <a:r>
              <a:rPr lang="fr-FR" dirty="0" smtClean="0"/>
              <a:t>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diperiksa</a:t>
            </a:r>
            <a:r>
              <a:rPr lang="fr-FR" dirty="0" smtClean="0"/>
              <a:t> </a:t>
            </a:r>
            <a:r>
              <a:rPr lang="fr-FR" dirty="0" err="1" smtClean="0"/>
              <a:t>oleh</a:t>
            </a:r>
            <a:r>
              <a:rPr lang="fr-FR" dirty="0" smtClean="0"/>
              <a:t> </a:t>
            </a:r>
            <a:r>
              <a:rPr lang="fr-FR" dirty="0" err="1" smtClean="0"/>
              <a:t>anggota</a:t>
            </a:r>
            <a:r>
              <a:rPr lang="fr-FR" dirty="0" smtClean="0"/>
              <a:t> </a:t>
            </a:r>
            <a:r>
              <a:rPr lang="fr-FR" dirty="0" err="1" smtClean="0"/>
              <a:t>staf</a:t>
            </a:r>
            <a:r>
              <a:rPr lang="fr-FR" dirty="0" smtClean="0"/>
              <a:t> dinas,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petugas</a:t>
            </a:r>
            <a:r>
              <a:rPr lang="fr-FR" dirty="0" smtClean="0"/>
              <a:t> yang </a:t>
            </a:r>
            <a:r>
              <a:rPr lang="fr-FR" dirty="0" err="1" smtClean="0"/>
              <a:t>mengeluarkan</a:t>
            </a:r>
            <a:r>
              <a:rPr lang="fr-FR" dirty="0" smtClean="0"/>
              <a:t> SKHH </a:t>
            </a:r>
            <a:r>
              <a:rPr lang="fr-FR" dirty="0" err="1" smtClean="0"/>
              <a:t>harus</a:t>
            </a:r>
            <a:r>
              <a:rPr lang="fr-FR" dirty="0" smtClean="0"/>
              <a:t> familier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kesehatan</a:t>
            </a:r>
            <a:r>
              <a:rPr lang="fr-FR" dirty="0" smtClean="0"/>
              <a:t> </a:t>
            </a:r>
            <a:r>
              <a:rPr lang="fr-FR" dirty="0" err="1" smtClean="0"/>
              <a:t>terbaru</a:t>
            </a:r>
            <a:r>
              <a:rPr lang="fr-FR" dirty="0" smtClean="0"/>
              <a:t> dari </a:t>
            </a:r>
            <a:r>
              <a:rPr lang="fr-FR" dirty="0" err="1" smtClean="0"/>
              <a:t>hewan-hewan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</a:p>
          <a:p>
            <a:r>
              <a:rPr lang="fr-FR" dirty="0" smtClean="0"/>
              <a:t>SKKH </a:t>
            </a:r>
            <a:r>
              <a:rPr lang="fr-FR" dirty="0" err="1" smtClean="0"/>
              <a:t>menyatakan</a:t>
            </a:r>
            <a:r>
              <a:rPr lang="fr-FR" dirty="0" smtClean="0"/>
              <a:t> </a:t>
            </a:r>
            <a:r>
              <a:rPr lang="fr-FR" dirty="0" err="1" smtClean="0"/>
              <a:t>bahwa</a:t>
            </a:r>
            <a:r>
              <a:rPr lang="fr-FR" dirty="0" smtClean="0"/>
              <a:t> </a:t>
            </a:r>
            <a:r>
              <a:rPr lang="fr-FR" dirty="0" err="1" smtClean="0"/>
              <a:t>hewan-hewan</a:t>
            </a:r>
            <a:r>
              <a:rPr lang="fr-FR" dirty="0" smtClean="0"/>
              <a:t> </a:t>
            </a:r>
            <a:r>
              <a:rPr lang="fr-FR" dirty="0" err="1" smtClean="0"/>
              <a:t>itu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pemeriksaan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menunjukkan</a:t>
            </a:r>
            <a:r>
              <a:rPr lang="fr-FR" dirty="0" smtClean="0"/>
              <a:t> </a:t>
            </a:r>
            <a:r>
              <a:rPr lang="fr-FR" dirty="0" err="1" smtClean="0"/>
              <a:t>tanda-tanda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menular</a:t>
            </a:r>
            <a:r>
              <a:rPr lang="fr-FR" dirty="0" smtClean="0"/>
              <a:t> dan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dipindahkan</a:t>
            </a:r>
            <a:r>
              <a:rPr lang="fr-FR" dirty="0" smtClean="0"/>
              <a:t> </a:t>
            </a:r>
          </a:p>
          <a:p>
            <a:r>
              <a:rPr lang="fr-FR" dirty="0" smtClean="0"/>
              <a:t>Di </a:t>
            </a:r>
            <a:r>
              <a:rPr lang="fr-FR" dirty="0" err="1" smtClean="0"/>
              <a:t>kabupaten</a:t>
            </a:r>
            <a:r>
              <a:rPr lang="fr-FR" dirty="0" smtClean="0"/>
              <a:t> yang </a:t>
            </a:r>
            <a:r>
              <a:rPr lang="fr-FR" dirty="0" err="1" smtClean="0"/>
              <a:t>menggunakan</a:t>
            </a:r>
            <a:r>
              <a:rPr lang="fr-FR" dirty="0" smtClean="0"/>
              <a:t> iSIKHNAS, SKKH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memiliki</a:t>
            </a:r>
            <a:r>
              <a:rPr lang="fr-FR" dirty="0" smtClean="0"/>
              <a:t> </a:t>
            </a:r>
            <a:r>
              <a:rPr lang="fr-FR" dirty="0" err="1" smtClean="0"/>
              <a:t>nomor</a:t>
            </a:r>
            <a:r>
              <a:rPr lang="fr-FR" dirty="0" smtClean="0"/>
              <a:t> </a:t>
            </a:r>
            <a:r>
              <a:rPr lang="fr-FR" dirty="0" err="1" smtClean="0"/>
              <a:t>izin</a:t>
            </a:r>
            <a:r>
              <a:rPr lang="fr-FR" dirty="0" smtClean="0"/>
              <a:t> </a:t>
            </a:r>
            <a:r>
              <a:rPr lang="fr-FR" dirty="0" err="1" smtClean="0"/>
              <a:t>pergerakan</a:t>
            </a:r>
            <a:r>
              <a:rPr lang="fr-FR" dirty="0" smtClean="0"/>
              <a:t> iSIKHNAS. </a:t>
            </a:r>
          </a:p>
          <a:p>
            <a:pPr lvl="1"/>
            <a:r>
              <a:rPr lang="fr-FR" dirty="0" smtClean="0"/>
              <a:t>SKKH iSIKHNAS </a:t>
            </a:r>
            <a:r>
              <a:rPr lang="fr-FR" dirty="0" err="1" smtClean="0"/>
              <a:t>dikeluarkan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mengirimkan</a:t>
            </a:r>
            <a:r>
              <a:rPr lang="fr-FR" dirty="0" smtClean="0"/>
              <a:t> SMS(</a:t>
            </a:r>
            <a:r>
              <a:rPr lang="fr-FR" dirty="0" err="1" smtClean="0"/>
              <a:t>kode</a:t>
            </a:r>
            <a:r>
              <a:rPr lang="fr-FR" dirty="0" smtClean="0"/>
              <a:t> SK)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detail</a:t>
            </a:r>
            <a:r>
              <a:rPr lang="fr-FR" dirty="0" smtClean="0"/>
              <a:t> yang </a:t>
            </a:r>
            <a:r>
              <a:rPr lang="fr-FR" dirty="0" err="1" smtClean="0"/>
              <a:t>diperlukan</a:t>
            </a:r>
            <a:r>
              <a:rPr lang="fr-FR" dirty="0" smtClean="0"/>
              <a:t>. </a:t>
            </a:r>
          </a:p>
          <a:p>
            <a:pPr lvl="1"/>
            <a:r>
              <a:rPr lang="fr-FR" dirty="0" err="1" smtClean="0"/>
              <a:t>Sistem</a:t>
            </a:r>
            <a:r>
              <a:rPr lang="fr-FR" dirty="0" smtClean="0"/>
              <a:t> iSIKHNAS </a:t>
            </a:r>
            <a:r>
              <a:rPr lang="fr-FR" dirty="0" err="1" smtClean="0"/>
              <a:t>mengembalikan</a:t>
            </a:r>
            <a:r>
              <a:rPr lang="fr-FR" dirty="0" smtClean="0"/>
              <a:t> </a:t>
            </a:r>
            <a:r>
              <a:rPr lang="fr-FR" dirty="0" err="1" smtClean="0"/>
              <a:t>nomor</a:t>
            </a:r>
            <a:r>
              <a:rPr lang="fr-FR" dirty="0" smtClean="0"/>
              <a:t> </a:t>
            </a:r>
            <a:r>
              <a:rPr lang="fr-FR" dirty="0" err="1" smtClean="0"/>
              <a:t>izin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dan </a:t>
            </a:r>
            <a:r>
              <a:rPr lang="fr-FR" dirty="0" err="1" smtClean="0"/>
              <a:t>mengirimkan</a:t>
            </a:r>
            <a:r>
              <a:rPr lang="fr-FR" dirty="0" smtClean="0"/>
              <a:t> </a:t>
            </a:r>
            <a:r>
              <a:rPr lang="fr-FR" dirty="0" err="1" smtClean="0"/>
              <a:t>surel</a:t>
            </a:r>
            <a:r>
              <a:rPr lang="fr-FR" dirty="0" smtClean="0"/>
              <a:t> </a:t>
            </a:r>
            <a:r>
              <a:rPr lang="fr-FR" dirty="0" err="1" smtClean="0"/>
              <a:t>salinan</a:t>
            </a:r>
            <a:r>
              <a:rPr lang="fr-FR" dirty="0" smtClean="0"/>
              <a:t> dari SKKH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kantor</a:t>
            </a:r>
            <a:r>
              <a:rPr lang="fr-FR" dirty="0" smtClean="0"/>
              <a:t> dinas. </a:t>
            </a:r>
          </a:p>
          <a:p>
            <a:pPr lvl="1"/>
            <a:r>
              <a:rPr lang="fr-FR" dirty="0" err="1" smtClean="0"/>
              <a:t>Salinan</a:t>
            </a:r>
            <a:r>
              <a:rPr lang="fr-FR" dirty="0" smtClean="0"/>
              <a:t> yang </a:t>
            </a:r>
            <a:r>
              <a:rPr lang="fr-FR" dirty="0" err="1" smtClean="0"/>
              <a:t>dikirimkan</a:t>
            </a:r>
            <a:r>
              <a:rPr lang="fr-FR" dirty="0" smtClean="0"/>
              <a:t> </a:t>
            </a:r>
            <a:r>
              <a:rPr lang="fr-FR" dirty="0" err="1" smtClean="0"/>
              <a:t>melalui</a:t>
            </a:r>
            <a:r>
              <a:rPr lang="fr-FR" dirty="0" smtClean="0"/>
              <a:t> </a:t>
            </a:r>
            <a:r>
              <a:rPr lang="fr-FR" dirty="0" err="1" smtClean="0"/>
              <a:t>surel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dicetak</a:t>
            </a:r>
            <a:r>
              <a:rPr lang="fr-FR" dirty="0" smtClean="0"/>
              <a:t>, </a:t>
            </a:r>
            <a:r>
              <a:rPr lang="fr-FR" dirty="0" err="1" smtClean="0"/>
              <a:t>dicap</a:t>
            </a:r>
            <a:r>
              <a:rPr lang="fr-FR" dirty="0" smtClean="0"/>
              <a:t>, </a:t>
            </a:r>
            <a:r>
              <a:rPr lang="fr-FR" dirty="0" err="1" smtClean="0"/>
              <a:t>ditandatangani</a:t>
            </a:r>
            <a:r>
              <a:rPr lang="fr-FR" dirty="0" smtClean="0"/>
              <a:t>, dan </a:t>
            </a:r>
            <a:r>
              <a:rPr lang="fr-FR" dirty="0" err="1" smtClean="0"/>
              <a:t>diberikan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pemilik</a:t>
            </a:r>
            <a:r>
              <a:rPr lang="fr-FR" dirty="0" smtClean="0"/>
              <a:t>,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Salinan</a:t>
            </a:r>
            <a:r>
              <a:rPr lang="fr-FR" dirty="0" smtClean="0"/>
              <a:t> yang </a:t>
            </a:r>
            <a:r>
              <a:rPr lang="fr-FR" dirty="0" err="1" smtClean="0"/>
              <a:t>ditulis</a:t>
            </a:r>
            <a:r>
              <a:rPr lang="fr-FR" dirty="0" smtClean="0"/>
              <a:t> </a:t>
            </a:r>
            <a:r>
              <a:rPr lang="fr-FR" dirty="0" err="1" smtClean="0"/>
              <a:t>secara</a:t>
            </a:r>
            <a:r>
              <a:rPr lang="fr-FR" dirty="0" smtClean="0"/>
              <a:t> </a:t>
            </a:r>
            <a:r>
              <a:rPr lang="fr-FR" dirty="0" err="1" smtClean="0"/>
              <a:t>manual</a:t>
            </a:r>
            <a:r>
              <a:rPr lang="fr-FR" dirty="0" smtClean="0"/>
              <a:t>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disiapkan</a:t>
            </a:r>
            <a:r>
              <a:rPr lang="fr-FR" dirty="0" smtClean="0"/>
              <a:t>, dan </a:t>
            </a:r>
            <a:r>
              <a:rPr lang="fr-FR" dirty="0" err="1" smtClean="0"/>
              <a:t>nomor</a:t>
            </a:r>
            <a:r>
              <a:rPr lang="fr-FR" dirty="0" smtClean="0"/>
              <a:t> </a:t>
            </a:r>
            <a:r>
              <a:rPr lang="fr-FR" dirty="0" err="1" smtClean="0"/>
              <a:t>izinnya</a:t>
            </a:r>
            <a:r>
              <a:rPr lang="fr-FR" dirty="0" smtClean="0"/>
              <a:t> </a:t>
            </a:r>
            <a:r>
              <a:rPr lang="fr-FR" dirty="0" err="1" smtClean="0"/>
              <a:t>ditulis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SKKH </a:t>
            </a:r>
            <a:r>
              <a:rPr lang="fr-FR" dirty="0" err="1" smtClean="0"/>
              <a:t>tersebut</a:t>
            </a:r>
            <a:r>
              <a:rPr lang="fr-FR" dirty="0" smtClean="0"/>
              <a:t> (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 bisa </a:t>
            </a:r>
            <a:r>
              <a:rPr lang="fr-FR" dirty="0" err="1" smtClean="0"/>
              <a:t>mengakses</a:t>
            </a:r>
            <a:r>
              <a:rPr lang="fr-FR" dirty="0" smtClean="0"/>
              <a:t> </a:t>
            </a:r>
            <a:r>
              <a:rPr lang="fr-FR" dirty="0" err="1" smtClean="0"/>
              <a:t>surel</a:t>
            </a:r>
            <a:r>
              <a:rPr lang="fr-FR" dirty="0" smtClean="0"/>
              <a:t>).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33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err="1" smtClean="0"/>
              <a:t>Gunakan</a:t>
            </a:r>
            <a:r>
              <a:rPr lang="fr-FR" sz="1200" dirty="0" smtClean="0"/>
              <a:t> format </a:t>
            </a:r>
            <a:r>
              <a:rPr lang="fr-FR" sz="1200" b="1" dirty="0" smtClean="0"/>
              <a:t>CKL [nama </a:t>
            </a:r>
            <a:r>
              <a:rPr lang="fr-FR" sz="1200" b="1" dirty="0" err="1" smtClean="0"/>
              <a:t>lokasi</a:t>
            </a:r>
            <a:r>
              <a:rPr lang="fr-FR" sz="1200" b="1" dirty="0" smtClean="0"/>
              <a:t>]</a:t>
            </a:r>
            <a:r>
              <a:rPr lang="fr-FR" sz="1200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3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err="1" smtClean="0"/>
              <a:t>Modul</a:t>
            </a:r>
            <a:r>
              <a:rPr lang="en-AU" b="1" dirty="0" smtClean="0"/>
              <a:t> 4: SKKH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SKKH </a:t>
            </a:r>
            <a:r>
              <a:rPr lang="fr-FR" b="1" dirty="0" err="1"/>
              <a:t>untuk</a:t>
            </a:r>
            <a:r>
              <a:rPr lang="fr-FR" b="1" dirty="0"/>
              <a:t> </a:t>
            </a:r>
            <a:r>
              <a:rPr lang="fr-FR" b="1" dirty="0" err="1"/>
              <a:t>Lalu</a:t>
            </a:r>
            <a:r>
              <a:rPr lang="fr-FR" b="1" dirty="0"/>
              <a:t> </a:t>
            </a:r>
            <a:r>
              <a:rPr lang="fr-FR" b="1" dirty="0" err="1"/>
              <a:t>Lintas</a:t>
            </a:r>
            <a:r>
              <a:rPr lang="fr-FR" b="1" dirty="0"/>
              <a:t> </a:t>
            </a:r>
            <a:r>
              <a:rPr lang="fr-FR" b="1" dirty="0" err="1" smtClean="0"/>
              <a:t>Hewan</a:t>
            </a:r>
            <a:endParaRPr lang="fr-F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b="1" dirty="0" smtClean="0"/>
              <a:t>Format </a:t>
            </a:r>
            <a:r>
              <a:rPr lang="en-AU" b="1" dirty="0" err="1" smtClean="0"/>
              <a:t>Pesan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000" dirty="0"/>
              <a:t>SK </a:t>
            </a:r>
            <a:r>
              <a:rPr lang="fr-FR" sz="4000" dirty="0" smtClean="0"/>
              <a:t> [</a:t>
            </a:r>
            <a:r>
              <a:rPr lang="fr-FR" sz="4000" dirty="0"/>
              <a:t>ID </a:t>
            </a:r>
            <a:r>
              <a:rPr lang="fr-FR" sz="4000" dirty="0" err="1"/>
              <a:t>pemilik</a:t>
            </a:r>
            <a:r>
              <a:rPr lang="fr-FR" sz="4000" dirty="0" smtClean="0"/>
              <a:t>]  </a:t>
            </a:r>
            <a:r>
              <a:rPr lang="fr-FR" sz="4000" dirty="0"/>
              <a:t>[</a:t>
            </a:r>
            <a:r>
              <a:rPr lang="fr-FR" sz="4000" dirty="0" err="1"/>
              <a:t>asal</a:t>
            </a:r>
            <a:r>
              <a:rPr lang="fr-FR" sz="4000" dirty="0"/>
              <a:t>] </a:t>
            </a:r>
            <a:r>
              <a:rPr lang="fr-FR" sz="4000" dirty="0" smtClean="0"/>
              <a:t> [</a:t>
            </a:r>
            <a:r>
              <a:rPr lang="fr-FR" sz="4000" dirty="0" err="1"/>
              <a:t>tujuan</a:t>
            </a:r>
            <a:r>
              <a:rPr lang="fr-FR" sz="4000" dirty="0"/>
              <a:t>] ([</a:t>
            </a:r>
            <a:r>
              <a:rPr lang="fr-FR" sz="4000" dirty="0" err="1"/>
              <a:t>spesies</a:t>
            </a:r>
            <a:r>
              <a:rPr lang="fr-FR" sz="4000" dirty="0"/>
              <a:t>/</a:t>
            </a:r>
            <a:r>
              <a:rPr lang="fr-FR" sz="4000" dirty="0" err="1"/>
              <a:t>bangsa</a:t>
            </a:r>
            <a:r>
              <a:rPr lang="fr-FR" sz="4000" dirty="0" smtClean="0"/>
              <a:t>]  </a:t>
            </a:r>
            <a:r>
              <a:rPr lang="fr-FR" sz="4000" dirty="0"/>
              <a:t>[</a:t>
            </a:r>
            <a:r>
              <a:rPr lang="fr-FR" sz="4000" dirty="0" err="1"/>
              <a:t>jumlah</a:t>
            </a:r>
            <a:r>
              <a:rPr lang="fr-FR" sz="4000" dirty="0"/>
              <a:t> </a:t>
            </a:r>
            <a:r>
              <a:rPr lang="fr-FR" sz="4000" dirty="0" err="1"/>
              <a:t>hewan</a:t>
            </a:r>
            <a:r>
              <a:rPr lang="fr-FR" sz="4000" dirty="0"/>
              <a:t>]...) </a:t>
            </a:r>
            <a:r>
              <a:rPr lang="fr-FR" sz="4000" b="1" dirty="0">
                <a:solidFill>
                  <a:srgbClr val="FF0000"/>
                </a:solidFill>
              </a:rPr>
              <a:t>{</a:t>
            </a:r>
            <a:r>
              <a:rPr lang="fr-FR" sz="4000" b="1" dirty="0" err="1">
                <a:solidFill>
                  <a:srgbClr val="FF0000"/>
                </a:solidFill>
              </a:rPr>
              <a:t>telepon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</a:rPr>
              <a:t>pemilik</a:t>
            </a:r>
            <a:r>
              <a:rPr lang="fr-FR" sz="4000" b="1" dirty="0" smtClean="0">
                <a:solidFill>
                  <a:srgbClr val="FF0000"/>
                </a:solidFill>
              </a:rPr>
              <a:t>}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sz="4000" b="1" dirty="0">
              <a:solidFill>
                <a:srgbClr val="FF0000"/>
              </a:solidFill>
            </a:endParaRPr>
          </a:p>
          <a:p>
            <a:pPr marL="685800" indent="-571500"/>
            <a:r>
              <a:rPr lang="en-AU" sz="4000" dirty="0" err="1" smtClean="0"/>
              <a:t>Opsional</a:t>
            </a:r>
            <a:r>
              <a:rPr lang="en-AU" sz="4000" dirty="0" smtClean="0"/>
              <a:t>: </a:t>
            </a:r>
            <a:r>
              <a:rPr lang="en-AU" sz="4000" b="1" dirty="0" err="1" smtClean="0"/>
              <a:t>Nomor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Telepon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Handpon</a:t>
            </a:r>
            <a:r>
              <a:rPr lang="en-AU" sz="4000" dirty="0" smtClean="0"/>
              <a:t> di </a:t>
            </a:r>
            <a:r>
              <a:rPr lang="en-AU" sz="4000" dirty="0" err="1" smtClean="0"/>
              <a:t>pemilik</a:t>
            </a:r>
            <a:r>
              <a:rPr lang="en-AU" sz="4000" dirty="0" smtClean="0"/>
              <a:t>, </a:t>
            </a:r>
            <a:r>
              <a:rPr lang="en-AU" sz="4000" dirty="0" err="1" smtClean="0"/>
              <a:t>jika</a:t>
            </a:r>
            <a:r>
              <a:rPr lang="en-AU" sz="4000" dirty="0" smtClean="0"/>
              <a:t> </a:t>
            </a:r>
            <a:r>
              <a:rPr lang="en-AU" sz="4000" dirty="0" err="1" smtClean="0"/>
              <a:t>ada</a:t>
            </a:r>
            <a:r>
              <a:rPr lang="en-AU" sz="4000" dirty="0" smtClean="0"/>
              <a:t>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05523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Validasi</a:t>
            </a:r>
            <a:r>
              <a:rPr lang="en-AU" b="1" dirty="0" smtClean="0"/>
              <a:t> SKKH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VSK [ID SKKH]</a:t>
            </a:r>
          </a:p>
          <a:p>
            <a:pPr marL="0" indent="0">
              <a:buNone/>
            </a:pPr>
            <a:endParaRPr lang="fr-FR" sz="4400" b="1" dirty="0" smtClean="0"/>
          </a:p>
          <a:p>
            <a:r>
              <a:rPr lang="fr-FR" sz="4400" b="1" dirty="0" smtClean="0"/>
              <a:t>VSK </a:t>
            </a:r>
            <a:r>
              <a:rPr lang="fr-FR" sz="4400" dirty="0" smtClean="0"/>
              <a:t>  </a:t>
            </a:r>
            <a:r>
              <a:rPr lang="fr-FR" sz="4400" dirty="0" err="1" smtClean="0"/>
              <a:t>Validasi</a:t>
            </a:r>
            <a:r>
              <a:rPr lang="fr-FR" sz="4400" dirty="0" smtClean="0"/>
              <a:t> </a:t>
            </a:r>
            <a:r>
              <a:rPr lang="fr-FR" sz="4400" dirty="0"/>
              <a:t>SKKH </a:t>
            </a:r>
            <a:r>
              <a:rPr lang="fr-FR" sz="4400" dirty="0" err="1"/>
              <a:t>selalu</a:t>
            </a:r>
            <a:r>
              <a:rPr lang="fr-FR" sz="4400" dirty="0"/>
              <a:t> </a:t>
            </a:r>
            <a:r>
              <a:rPr lang="fr-FR" sz="4400" dirty="0" err="1"/>
              <a:t>dimulai</a:t>
            </a:r>
            <a:r>
              <a:rPr lang="fr-FR" sz="4400" dirty="0"/>
              <a:t> </a:t>
            </a:r>
            <a:r>
              <a:rPr lang="fr-FR" sz="4400" dirty="0" err="1"/>
              <a:t>dengan</a:t>
            </a:r>
            <a:r>
              <a:rPr lang="fr-FR" sz="4400" dirty="0"/>
              <a:t> VSK. </a:t>
            </a:r>
          </a:p>
          <a:p>
            <a:r>
              <a:rPr lang="fr-FR" sz="4400" b="1" dirty="0" smtClean="0"/>
              <a:t>ID SKKH</a:t>
            </a:r>
            <a:r>
              <a:rPr lang="fr-FR" sz="4400" dirty="0" smtClean="0"/>
              <a:t>   </a:t>
            </a:r>
            <a:r>
              <a:rPr lang="fr-FR" sz="4400" dirty="0" err="1" smtClean="0"/>
              <a:t>Nomor</a:t>
            </a:r>
            <a:r>
              <a:rPr lang="fr-FR" sz="4400" dirty="0" smtClean="0"/>
              <a:t> </a:t>
            </a:r>
            <a:r>
              <a:rPr lang="fr-FR" sz="4400" dirty="0"/>
              <a:t>SKKH </a:t>
            </a:r>
            <a:r>
              <a:rPr lang="fr-FR" sz="4400" dirty="0" err="1"/>
              <a:t>dihasilkan</a:t>
            </a:r>
            <a:r>
              <a:rPr lang="fr-FR" sz="4400" dirty="0"/>
              <a:t> dari </a:t>
            </a:r>
            <a:r>
              <a:rPr lang="fr-FR" sz="4400" dirty="0" err="1"/>
              <a:t>sistem</a:t>
            </a:r>
            <a:r>
              <a:rPr lang="fr-FR" sz="4400" dirty="0"/>
              <a:t> iSIKHNAS. </a:t>
            </a:r>
          </a:p>
          <a:p>
            <a:pPr marL="0" indent="0">
              <a:buNone/>
            </a:pP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53432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SKKH </a:t>
            </a:r>
            <a:r>
              <a:rPr lang="fr-FR" b="1" dirty="0" err="1"/>
              <a:t>untuk</a:t>
            </a:r>
            <a:r>
              <a:rPr lang="fr-FR" b="1" dirty="0"/>
              <a:t> </a:t>
            </a:r>
            <a:r>
              <a:rPr lang="fr-FR" b="1" dirty="0" err="1"/>
              <a:t>Lalu</a:t>
            </a:r>
            <a:r>
              <a:rPr lang="fr-FR" b="1" dirty="0"/>
              <a:t> </a:t>
            </a:r>
            <a:r>
              <a:rPr lang="fr-FR" b="1" dirty="0" err="1"/>
              <a:t>Lintas</a:t>
            </a:r>
            <a:r>
              <a:rPr lang="fr-FR" b="1" dirty="0"/>
              <a:t> </a:t>
            </a:r>
            <a:r>
              <a:rPr lang="fr-FR" b="1" dirty="0" err="1" smtClean="0"/>
              <a:t>Hewan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SKKH </a:t>
            </a:r>
            <a:r>
              <a:rPr lang="fr-FR" sz="3600" dirty="0" err="1"/>
              <a:t>diperlukan</a:t>
            </a:r>
            <a:r>
              <a:rPr lang="fr-FR" sz="3600" dirty="0"/>
              <a:t> </a:t>
            </a:r>
            <a:r>
              <a:rPr lang="fr-FR" sz="3600" dirty="0" err="1"/>
              <a:t>untuk</a:t>
            </a:r>
            <a:r>
              <a:rPr lang="fr-FR" sz="3600" dirty="0"/>
              <a:t> </a:t>
            </a:r>
            <a:r>
              <a:rPr lang="fr-FR" sz="3600" dirty="0" err="1"/>
              <a:t>semua</a:t>
            </a:r>
            <a:r>
              <a:rPr lang="fr-FR" sz="3600" dirty="0"/>
              <a:t> </a:t>
            </a:r>
            <a:r>
              <a:rPr lang="fr-FR" sz="3600" dirty="0" err="1"/>
              <a:t>pergerakan</a:t>
            </a:r>
            <a:r>
              <a:rPr lang="fr-FR" sz="3600" dirty="0"/>
              <a:t> </a:t>
            </a:r>
            <a:r>
              <a:rPr lang="fr-FR" sz="3600" dirty="0" err="1"/>
              <a:t>spesies</a:t>
            </a:r>
            <a:r>
              <a:rPr lang="fr-FR" sz="3600" dirty="0"/>
              <a:t> </a:t>
            </a:r>
            <a:r>
              <a:rPr lang="fr-FR" sz="3600" dirty="0" err="1"/>
              <a:t>berikut</a:t>
            </a:r>
            <a:r>
              <a:rPr lang="fr-FR" sz="3600" dirty="0"/>
              <a:t> di </a:t>
            </a:r>
            <a:r>
              <a:rPr lang="fr-FR" sz="3600" dirty="0" err="1"/>
              <a:t>antara</a:t>
            </a:r>
            <a:r>
              <a:rPr lang="fr-FR" sz="3600" dirty="0"/>
              <a:t> </a:t>
            </a:r>
            <a:r>
              <a:rPr lang="fr-FR" sz="3600" dirty="0" err="1"/>
              <a:t>kabupaten</a:t>
            </a:r>
            <a:r>
              <a:rPr lang="fr-FR" sz="3600" dirty="0"/>
              <a:t>: </a:t>
            </a:r>
          </a:p>
          <a:p>
            <a:pPr lvl="1"/>
            <a:r>
              <a:rPr lang="fr-FR" sz="3600" dirty="0" err="1"/>
              <a:t>Sapi</a:t>
            </a:r>
            <a:r>
              <a:rPr lang="fr-FR" sz="3600" dirty="0"/>
              <a:t> </a:t>
            </a:r>
            <a:r>
              <a:rPr lang="fr-FR" sz="3600" dirty="0" err="1"/>
              <a:t>potong</a:t>
            </a:r>
            <a:r>
              <a:rPr lang="fr-FR" sz="3600" dirty="0"/>
              <a:t>, </a:t>
            </a:r>
            <a:r>
              <a:rPr lang="fr-FR" sz="3600" dirty="0" err="1"/>
              <a:t>kerbau</a:t>
            </a:r>
            <a:r>
              <a:rPr lang="fr-FR" sz="3600" dirty="0"/>
              <a:t>, </a:t>
            </a:r>
            <a:r>
              <a:rPr lang="fr-FR" sz="3600" dirty="0" err="1"/>
              <a:t>domba</a:t>
            </a:r>
            <a:r>
              <a:rPr lang="fr-FR" sz="3600" dirty="0"/>
              <a:t>, </a:t>
            </a:r>
            <a:r>
              <a:rPr lang="fr-FR" sz="3600" dirty="0" err="1"/>
              <a:t>kambing</a:t>
            </a:r>
            <a:r>
              <a:rPr lang="fr-FR" sz="3600" dirty="0"/>
              <a:t>, babi, </a:t>
            </a:r>
            <a:r>
              <a:rPr lang="fr-FR" sz="3600" dirty="0" err="1"/>
              <a:t>unggas</a:t>
            </a:r>
            <a:r>
              <a:rPr lang="fr-F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55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99" y="692696"/>
            <a:ext cx="8229600" cy="4525963"/>
          </a:xfrm>
        </p:spPr>
        <p:txBody>
          <a:bodyPr/>
          <a:lstStyle/>
          <a:p>
            <a:r>
              <a:rPr lang="fr-FR" sz="3600" dirty="0"/>
              <a:t>SKKH </a:t>
            </a:r>
            <a:r>
              <a:rPr lang="fr-FR" sz="3600" dirty="0" err="1"/>
              <a:t>dikeluarkan</a:t>
            </a:r>
            <a:r>
              <a:rPr lang="fr-FR" sz="3600" dirty="0"/>
              <a:t> </a:t>
            </a:r>
            <a:r>
              <a:rPr lang="fr-FR" sz="3600" dirty="0" err="1"/>
              <a:t>oleh</a:t>
            </a:r>
            <a:r>
              <a:rPr lang="fr-FR" sz="3600" dirty="0"/>
              <a:t> Dinas </a:t>
            </a:r>
            <a:r>
              <a:rPr lang="fr-FR" sz="3600" dirty="0" err="1"/>
              <a:t>Kabupaten</a:t>
            </a:r>
            <a:r>
              <a:rPr lang="fr-FR" sz="3600" dirty="0"/>
              <a:t> </a:t>
            </a:r>
          </a:p>
          <a:p>
            <a:r>
              <a:rPr lang="fr-FR" sz="3600" dirty="0" err="1"/>
              <a:t>Untuk</a:t>
            </a:r>
            <a:r>
              <a:rPr lang="fr-FR" sz="3600" dirty="0"/>
              <a:t> </a:t>
            </a:r>
            <a:r>
              <a:rPr lang="fr-FR" sz="3600" dirty="0" err="1"/>
              <a:t>mengeluarkan</a:t>
            </a:r>
            <a:r>
              <a:rPr lang="fr-FR" sz="3600" dirty="0"/>
              <a:t> SKKH: </a:t>
            </a:r>
          </a:p>
          <a:p>
            <a:pPr lvl="1"/>
            <a:r>
              <a:rPr lang="fr-FR" sz="3600" dirty="0" err="1"/>
              <a:t>hewan-hewan</a:t>
            </a:r>
            <a:r>
              <a:rPr lang="fr-FR" sz="3600" dirty="0"/>
              <a:t> yang akan </a:t>
            </a:r>
            <a:r>
              <a:rPr lang="fr-FR" sz="3600" dirty="0" err="1"/>
              <a:t>keluar</a:t>
            </a:r>
            <a:r>
              <a:rPr lang="fr-FR" sz="3600" dirty="0"/>
              <a:t> </a:t>
            </a:r>
            <a:r>
              <a:rPr lang="fr-FR" sz="3600" dirty="0" err="1"/>
              <a:t>harus</a:t>
            </a:r>
            <a:r>
              <a:rPr lang="fr-FR" sz="3600" dirty="0"/>
              <a:t> </a:t>
            </a:r>
            <a:r>
              <a:rPr lang="fr-FR" sz="3600" dirty="0" err="1"/>
              <a:t>diperiksa</a:t>
            </a:r>
            <a:r>
              <a:rPr lang="fr-FR" sz="3600" dirty="0"/>
              <a:t> </a:t>
            </a:r>
            <a:r>
              <a:rPr lang="fr-FR" sz="3600" dirty="0" err="1"/>
              <a:t>oleh</a:t>
            </a:r>
            <a:r>
              <a:rPr lang="fr-FR" sz="3600" dirty="0"/>
              <a:t> </a:t>
            </a:r>
            <a:r>
              <a:rPr lang="fr-FR" sz="3600" dirty="0" err="1"/>
              <a:t>anggota</a:t>
            </a:r>
            <a:r>
              <a:rPr lang="fr-FR" sz="3600" dirty="0"/>
              <a:t> </a:t>
            </a:r>
            <a:r>
              <a:rPr lang="fr-FR" sz="3600" dirty="0" err="1"/>
              <a:t>staf</a:t>
            </a:r>
            <a:r>
              <a:rPr lang="fr-FR" sz="3600" dirty="0"/>
              <a:t> dinas, </a:t>
            </a:r>
            <a:r>
              <a:rPr lang="fr-FR" sz="3600" dirty="0" err="1"/>
              <a:t>atau</a:t>
            </a:r>
            <a:r>
              <a:rPr lang="fr-FR" sz="3600" dirty="0"/>
              <a:t> </a:t>
            </a:r>
          </a:p>
          <a:p>
            <a:pPr lvl="1"/>
            <a:r>
              <a:rPr lang="fr-FR" sz="3600" dirty="0" err="1"/>
              <a:t>petugas</a:t>
            </a:r>
            <a:r>
              <a:rPr lang="fr-FR" sz="3600" dirty="0"/>
              <a:t> yang </a:t>
            </a:r>
            <a:r>
              <a:rPr lang="fr-FR" sz="3600" dirty="0" err="1"/>
              <a:t>mengeluarkan</a:t>
            </a:r>
            <a:r>
              <a:rPr lang="fr-FR" sz="3600" dirty="0"/>
              <a:t> SKHH </a:t>
            </a:r>
            <a:r>
              <a:rPr lang="fr-FR" sz="3600" dirty="0" err="1"/>
              <a:t>harus</a:t>
            </a:r>
            <a:r>
              <a:rPr lang="fr-FR" sz="3600" dirty="0"/>
              <a:t> familier </a:t>
            </a:r>
            <a:r>
              <a:rPr lang="fr-FR" sz="3600" dirty="0" err="1"/>
              <a:t>dengan</a:t>
            </a:r>
            <a:r>
              <a:rPr lang="fr-FR" sz="3600" dirty="0"/>
              <a:t> </a:t>
            </a:r>
            <a:r>
              <a:rPr lang="fr-FR" sz="3600" dirty="0" err="1"/>
              <a:t>status</a:t>
            </a:r>
            <a:r>
              <a:rPr lang="fr-FR" sz="3600" dirty="0"/>
              <a:t> </a:t>
            </a:r>
            <a:r>
              <a:rPr lang="fr-FR" sz="3600" dirty="0" err="1"/>
              <a:t>kesehatan</a:t>
            </a:r>
            <a:r>
              <a:rPr lang="fr-FR" sz="3600" dirty="0"/>
              <a:t> </a:t>
            </a:r>
            <a:r>
              <a:rPr lang="fr-FR" sz="3600" dirty="0" err="1"/>
              <a:t>terbaru</a:t>
            </a:r>
            <a:r>
              <a:rPr lang="fr-FR" sz="3600" dirty="0"/>
              <a:t> dari </a:t>
            </a:r>
            <a:r>
              <a:rPr lang="fr-FR" sz="3600" dirty="0" err="1"/>
              <a:t>hewan-hewan</a:t>
            </a:r>
            <a:r>
              <a:rPr lang="fr-FR" sz="3600" dirty="0"/>
              <a:t> </a:t>
            </a:r>
            <a:r>
              <a:rPr lang="fr-FR" sz="3600" dirty="0" err="1"/>
              <a:t>tersebut</a:t>
            </a:r>
            <a:r>
              <a:rPr lang="fr-FR" sz="36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21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fr-FR" sz="3600" dirty="0"/>
              <a:t>SKKH </a:t>
            </a:r>
            <a:r>
              <a:rPr lang="fr-FR" sz="3600" dirty="0" err="1"/>
              <a:t>menyatakan</a:t>
            </a:r>
            <a:r>
              <a:rPr lang="fr-FR" sz="3600" dirty="0"/>
              <a:t> </a:t>
            </a:r>
            <a:r>
              <a:rPr lang="fr-FR" sz="3600" dirty="0" err="1"/>
              <a:t>bahwa</a:t>
            </a:r>
            <a:r>
              <a:rPr lang="fr-FR" sz="3600" dirty="0"/>
              <a:t> </a:t>
            </a:r>
            <a:r>
              <a:rPr lang="fr-FR" sz="3600" dirty="0" err="1"/>
              <a:t>hewan-hewan</a:t>
            </a:r>
            <a:r>
              <a:rPr lang="fr-FR" sz="3600" dirty="0"/>
              <a:t> </a:t>
            </a:r>
            <a:r>
              <a:rPr lang="fr-FR" sz="3600" dirty="0" err="1"/>
              <a:t>itu</a:t>
            </a:r>
            <a:r>
              <a:rPr lang="fr-FR" sz="3600" dirty="0"/>
              <a:t> </a:t>
            </a:r>
            <a:r>
              <a:rPr lang="fr-FR" sz="3600" dirty="0" err="1"/>
              <a:t>pada</a:t>
            </a:r>
            <a:r>
              <a:rPr lang="fr-FR" sz="3600" dirty="0"/>
              <a:t> </a:t>
            </a:r>
            <a:r>
              <a:rPr lang="fr-FR" sz="3600" dirty="0" err="1"/>
              <a:t>saat</a:t>
            </a:r>
            <a:r>
              <a:rPr lang="fr-FR" sz="3600" dirty="0"/>
              <a:t> </a:t>
            </a:r>
            <a:r>
              <a:rPr lang="fr-FR" sz="3600" dirty="0" err="1"/>
              <a:t>pemeriksaan</a:t>
            </a:r>
            <a:r>
              <a:rPr lang="fr-FR" sz="3600" dirty="0"/>
              <a:t> </a:t>
            </a:r>
            <a:r>
              <a:rPr lang="fr-FR" sz="3600" dirty="0" err="1"/>
              <a:t>tidak</a:t>
            </a:r>
            <a:r>
              <a:rPr lang="fr-FR" sz="3600" dirty="0"/>
              <a:t> </a:t>
            </a:r>
            <a:r>
              <a:rPr lang="fr-FR" sz="3600" dirty="0" err="1"/>
              <a:t>menunjukkan</a:t>
            </a:r>
            <a:r>
              <a:rPr lang="fr-FR" sz="3600" dirty="0"/>
              <a:t> </a:t>
            </a:r>
            <a:r>
              <a:rPr lang="fr-FR" sz="3600" dirty="0" err="1"/>
              <a:t>tanda-tanda</a:t>
            </a:r>
            <a:r>
              <a:rPr lang="fr-FR" sz="3600" dirty="0"/>
              <a:t> </a:t>
            </a:r>
            <a:r>
              <a:rPr lang="fr-FR" sz="3600" dirty="0" err="1"/>
              <a:t>penyakit</a:t>
            </a:r>
            <a:r>
              <a:rPr lang="fr-FR" sz="3600" dirty="0"/>
              <a:t> </a:t>
            </a:r>
            <a:r>
              <a:rPr lang="fr-FR" sz="3600" dirty="0" err="1"/>
              <a:t>menular</a:t>
            </a:r>
            <a:r>
              <a:rPr lang="fr-FR" sz="3600" dirty="0"/>
              <a:t> dan </a:t>
            </a:r>
            <a:r>
              <a:rPr lang="fr-FR" sz="3600" dirty="0" err="1"/>
              <a:t>dapat</a:t>
            </a:r>
            <a:r>
              <a:rPr lang="fr-FR" sz="3600" dirty="0"/>
              <a:t> </a:t>
            </a:r>
            <a:r>
              <a:rPr lang="fr-FR" sz="3600" dirty="0" err="1"/>
              <a:t>dipindahkan</a:t>
            </a:r>
            <a:r>
              <a:rPr lang="fr-FR" sz="36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72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fr-FR" dirty="0"/>
              <a:t>Di </a:t>
            </a:r>
            <a:r>
              <a:rPr lang="fr-FR" dirty="0" err="1"/>
              <a:t>kabupaten</a:t>
            </a:r>
            <a:r>
              <a:rPr lang="fr-FR" dirty="0"/>
              <a:t> yang </a:t>
            </a:r>
            <a:r>
              <a:rPr lang="fr-FR" dirty="0" err="1"/>
              <a:t>menggunakan</a:t>
            </a:r>
            <a:r>
              <a:rPr lang="fr-FR" dirty="0"/>
              <a:t> iSIKHNAS, SKKH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memiliki</a:t>
            </a:r>
            <a:r>
              <a:rPr lang="fr-FR" dirty="0"/>
              <a:t> </a:t>
            </a:r>
            <a:r>
              <a:rPr lang="fr-FR" dirty="0" err="1"/>
              <a:t>nomor</a:t>
            </a:r>
            <a:r>
              <a:rPr lang="fr-FR" dirty="0"/>
              <a:t> </a:t>
            </a:r>
            <a:r>
              <a:rPr lang="fr-FR" dirty="0" err="1"/>
              <a:t>izin</a:t>
            </a:r>
            <a:r>
              <a:rPr lang="fr-FR" dirty="0"/>
              <a:t> </a:t>
            </a:r>
            <a:r>
              <a:rPr lang="fr-FR" dirty="0" err="1"/>
              <a:t>pergerakan</a:t>
            </a:r>
            <a:r>
              <a:rPr lang="fr-FR" dirty="0"/>
              <a:t> iSIKHNAS. </a:t>
            </a:r>
            <a:endParaRPr lang="fr-FR" dirty="0" smtClean="0"/>
          </a:p>
          <a:p>
            <a:pPr lvl="1"/>
            <a:r>
              <a:rPr lang="fr-FR" dirty="0"/>
              <a:t>SKKH iSIKHNAS </a:t>
            </a:r>
            <a:r>
              <a:rPr lang="fr-FR" dirty="0" err="1"/>
              <a:t>dikeluarkan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SMS(</a:t>
            </a:r>
            <a:r>
              <a:rPr lang="fr-FR" dirty="0" err="1"/>
              <a:t>kode</a:t>
            </a:r>
            <a:r>
              <a:rPr lang="fr-FR" dirty="0"/>
              <a:t> SK)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detail</a:t>
            </a:r>
            <a:r>
              <a:rPr lang="fr-FR" dirty="0"/>
              <a:t> yang </a:t>
            </a:r>
            <a:r>
              <a:rPr lang="fr-FR" dirty="0" err="1"/>
              <a:t>diperlukan</a:t>
            </a:r>
            <a:r>
              <a:rPr lang="fr-FR" dirty="0"/>
              <a:t>. </a:t>
            </a:r>
          </a:p>
          <a:p>
            <a:pPr lvl="1"/>
            <a:r>
              <a:rPr lang="fr-FR" dirty="0" err="1"/>
              <a:t>Sistem</a:t>
            </a:r>
            <a:r>
              <a:rPr lang="fr-FR" dirty="0"/>
              <a:t> iSIKHNAS </a:t>
            </a:r>
            <a:r>
              <a:rPr lang="fr-FR" dirty="0" err="1"/>
              <a:t>mengembalikan</a:t>
            </a:r>
            <a:r>
              <a:rPr lang="fr-FR" dirty="0"/>
              <a:t> </a:t>
            </a:r>
            <a:r>
              <a:rPr lang="fr-FR" dirty="0" err="1"/>
              <a:t>nomor</a:t>
            </a:r>
            <a:r>
              <a:rPr lang="fr-FR" dirty="0"/>
              <a:t> </a:t>
            </a:r>
            <a:r>
              <a:rPr lang="fr-FR" dirty="0" err="1"/>
              <a:t>izin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dan </a:t>
            </a:r>
            <a:r>
              <a:rPr lang="fr-FR" dirty="0" err="1"/>
              <a:t>mengirimkan</a:t>
            </a:r>
            <a:r>
              <a:rPr lang="fr-FR" dirty="0"/>
              <a:t> </a:t>
            </a:r>
            <a:r>
              <a:rPr lang="fr-FR" dirty="0" err="1"/>
              <a:t>surel</a:t>
            </a:r>
            <a:r>
              <a:rPr lang="fr-FR" dirty="0"/>
              <a:t> </a:t>
            </a:r>
            <a:r>
              <a:rPr lang="fr-FR" dirty="0" err="1"/>
              <a:t>salinan</a:t>
            </a:r>
            <a:r>
              <a:rPr lang="fr-FR" dirty="0"/>
              <a:t> dari SKKH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kantor</a:t>
            </a:r>
            <a:r>
              <a:rPr lang="fr-FR" dirty="0"/>
              <a:t> dinas. </a:t>
            </a:r>
          </a:p>
          <a:p>
            <a:pPr lvl="1"/>
            <a:r>
              <a:rPr lang="fr-FR" dirty="0" err="1"/>
              <a:t>Salinan</a:t>
            </a:r>
            <a:r>
              <a:rPr lang="fr-FR" dirty="0"/>
              <a:t> yang </a:t>
            </a:r>
            <a:r>
              <a:rPr lang="fr-FR" dirty="0" err="1"/>
              <a:t>dikirimkan</a:t>
            </a:r>
            <a:r>
              <a:rPr lang="fr-FR" dirty="0"/>
              <a:t> </a:t>
            </a:r>
            <a:r>
              <a:rPr lang="fr-FR" dirty="0" err="1"/>
              <a:t>melalui</a:t>
            </a:r>
            <a:r>
              <a:rPr lang="fr-FR" dirty="0"/>
              <a:t> </a:t>
            </a:r>
            <a:r>
              <a:rPr lang="fr-FR" dirty="0" err="1"/>
              <a:t>surel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dicetak</a:t>
            </a:r>
            <a:r>
              <a:rPr lang="fr-FR" dirty="0"/>
              <a:t>, </a:t>
            </a:r>
            <a:r>
              <a:rPr lang="fr-FR" dirty="0" err="1"/>
              <a:t>dicap</a:t>
            </a:r>
            <a:r>
              <a:rPr lang="fr-FR" dirty="0"/>
              <a:t>, </a:t>
            </a:r>
            <a:r>
              <a:rPr lang="fr-FR" dirty="0" err="1"/>
              <a:t>ditandatangani</a:t>
            </a:r>
            <a:r>
              <a:rPr lang="fr-FR" dirty="0"/>
              <a:t>, dan </a:t>
            </a:r>
            <a:r>
              <a:rPr lang="fr-FR" dirty="0" err="1"/>
              <a:t>diberikan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pemilik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Salinan</a:t>
            </a:r>
            <a:r>
              <a:rPr lang="fr-FR" dirty="0"/>
              <a:t> yang </a:t>
            </a:r>
            <a:r>
              <a:rPr lang="fr-FR" dirty="0" err="1"/>
              <a:t>ditulis</a:t>
            </a:r>
            <a:r>
              <a:rPr lang="fr-FR" dirty="0"/>
              <a:t> </a:t>
            </a:r>
            <a:r>
              <a:rPr lang="fr-FR" dirty="0" err="1"/>
              <a:t>secara</a:t>
            </a:r>
            <a:r>
              <a:rPr lang="fr-FR" dirty="0"/>
              <a:t> </a:t>
            </a:r>
            <a:r>
              <a:rPr lang="fr-FR" dirty="0" err="1"/>
              <a:t>manual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disiapkan</a:t>
            </a:r>
            <a:r>
              <a:rPr lang="fr-FR" dirty="0"/>
              <a:t>, dan </a:t>
            </a:r>
            <a:r>
              <a:rPr lang="fr-FR" dirty="0" err="1"/>
              <a:t>nomor</a:t>
            </a:r>
            <a:r>
              <a:rPr lang="fr-FR" dirty="0"/>
              <a:t> </a:t>
            </a:r>
            <a:r>
              <a:rPr lang="fr-FR" dirty="0" err="1"/>
              <a:t>izinnya</a:t>
            </a:r>
            <a:r>
              <a:rPr lang="fr-FR" dirty="0"/>
              <a:t> </a:t>
            </a:r>
            <a:r>
              <a:rPr lang="fr-FR" dirty="0" err="1"/>
              <a:t>ditulis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SKKH </a:t>
            </a:r>
            <a:r>
              <a:rPr lang="fr-FR" dirty="0" err="1"/>
              <a:t>tersebut</a:t>
            </a:r>
            <a:r>
              <a:rPr lang="fr-FR" dirty="0"/>
              <a:t> (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tidak</a:t>
            </a:r>
            <a:r>
              <a:rPr lang="fr-FR" dirty="0"/>
              <a:t> bisa </a:t>
            </a:r>
            <a:r>
              <a:rPr lang="fr-FR" dirty="0" err="1"/>
              <a:t>mengakses</a:t>
            </a:r>
            <a:r>
              <a:rPr lang="fr-FR" dirty="0"/>
              <a:t> </a:t>
            </a:r>
            <a:r>
              <a:rPr lang="fr-FR" dirty="0" err="1"/>
              <a:t>surel</a:t>
            </a:r>
            <a:r>
              <a:rPr lang="fr-FR" dirty="0"/>
              <a:t>).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60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b="1" dirty="0" smtClean="0"/>
              <a:t>Format </a:t>
            </a:r>
            <a:r>
              <a:rPr lang="en-AU" b="1" dirty="0" err="1" smtClean="0"/>
              <a:t>Pesan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endParaRPr lang="fr-FR" sz="4000" b="1" dirty="0" smtClean="0"/>
          </a:p>
          <a:p>
            <a:pPr marL="114300" indent="0">
              <a:lnSpc>
                <a:spcPct val="100000"/>
              </a:lnSpc>
              <a:buNone/>
            </a:pPr>
            <a:r>
              <a:rPr lang="fr-FR" sz="4000" b="1" dirty="0" smtClean="0"/>
              <a:t>SK  [</a:t>
            </a:r>
            <a:r>
              <a:rPr lang="fr-FR" sz="4000" b="1" dirty="0"/>
              <a:t>ID </a:t>
            </a:r>
            <a:r>
              <a:rPr lang="fr-FR" sz="4000" b="1" dirty="0" err="1"/>
              <a:t>pemilik</a:t>
            </a:r>
            <a:r>
              <a:rPr lang="fr-FR" sz="4000" b="1" dirty="0" smtClean="0"/>
              <a:t>]  </a:t>
            </a:r>
            <a:r>
              <a:rPr lang="fr-FR" sz="4000" b="1" dirty="0"/>
              <a:t>[</a:t>
            </a:r>
            <a:r>
              <a:rPr lang="fr-FR" sz="4000" b="1" dirty="0" err="1"/>
              <a:t>asal</a:t>
            </a:r>
            <a:r>
              <a:rPr lang="fr-FR" sz="4000" b="1" dirty="0"/>
              <a:t>] </a:t>
            </a:r>
            <a:r>
              <a:rPr lang="fr-FR" sz="4000" b="1" dirty="0" smtClean="0"/>
              <a:t> [</a:t>
            </a:r>
            <a:r>
              <a:rPr lang="fr-FR" sz="4000" b="1" dirty="0" err="1"/>
              <a:t>tujuan</a:t>
            </a:r>
            <a:r>
              <a:rPr lang="fr-FR" sz="4000" b="1" dirty="0"/>
              <a:t>] ([</a:t>
            </a:r>
            <a:r>
              <a:rPr lang="fr-FR" sz="4000" b="1" dirty="0" err="1"/>
              <a:t>spesies</a:t>
            </a:r>
            <a:r>
              <a:rPr lang="fr-FR" sz="4000" b="1" dirty="0"/>
              <a:t>/</a:t>
            </a:r>
            <a:r>
              <a:rPr lang="fr-FR" sz="4000" b="1" dirty="0" err="1"/>
              <a:t>bangsa</a:t>
            </a:r>
            <a:r>
              <a:rPr lang="fr-FR" sz="4000" b="1" dirty="0" smtClean="0"/>
              <a:t>]  </a:t>
            </a:r>
            <a:r>
              <a:rPr lang="fr-FR" sz="4000" b="1" dirty="0"/>
              <a:t>[</a:t>
            </a:r>
            <a:r>
              <a:rPr lang="fr-FR" sz="4000" b="1" dirty="0" err="1"/>
              <a:t>jumlah</a:t>
            </a:r>
            <a:r>
              <a:rPr lang="fr-FR" sz="4000" b="1" dirty="0"/>
              <a:t> </a:t>
            </a:r>
            <a:r>
              <a:rPr lang="fr-FR" sz="4000" b="1" dirty="0" err="1"/>
              <a:t>hewan</a:t>
            </a:r>
            <a:r>
              <a:rPr lang="fr-FR" sz="4000" b="1" dirty="0"/>
              <a:t>]...) {</a:t>
            </a:r>
            <a:r>
              <a:rPr lang="fr-FR" sz="4000" b="1" dirty="0" err="1"/>
              <a:t>telepon</a:t>
            </a:r>
            <a:r>
              <a:rPr lang="fr-FR" sz="4000" b="1" dirty="0"/>
              <a:t> </a:t>
            </a:r>
            <a:r>
              <a:rPr lang="fr-FR" sz="4000" b="1" dirty="0" err="1"/>
              <a:t>pemilik</a:t>
            </a:r>
            <a:r>
              <a:rPr lang="fr-FR" sz="4000" b="1" dirty="0"/>
              <a:t>}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b="1" dirty="0" smtClean="0"/>
              <a:t>Format </a:t>
            </a:r>
            <a:r>
              <a:rPr lang="en-AU" b="1" dirty="0" err="1" smtClean="0"/>
              <a:t>Pesan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000" b="1" dirty="0">
                <a:solidFill>
                  <a:schemeClr val="accent5"/>
                </a:solidFill>
              </a:rPr>
              <a:t>SK</a:t>
            </a:r>
            <a:r>
              <a:rPr lang="fr-FR" sz="4000" dirty="0"/>
              <a:t> </a:t>
            </a:r>
            <a:r>
              <a:rPr lang="fr-FR" sz="4000" dirty="0" smtClean="0"/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[</a:t>
            </a:r>
            <a:r>
              <a:rPr lang="fr-FR" sz="4000" b="1" dirty="0">
                <a:solidFill>
                  <a:srgbClr val="FF0000"/>
                </a:solidFill>
              </a:rPr>
              <a:t>ID </a:t>
            </a:r>
            <a:r>
              <a:rPr lang="fr-FR" sz="4000" b="1" dirty="0" err="1">
                <a:solidFill>
                  <a:srgbClr val="FF0000"/>
                </a:solidFill>
              </a:rPr>
              <a:t>pemilik</a:t>
            </a:r>
            <a:r>
              <a:rPr lang="fr-FR" sz="4000" b="1" dirty="0" smtClean="0">
                <a:solidFill>
                  <a:srgbClr val="FF0000"/>
                </a:solidFill>
              </a:rPr>
              <a:t>]  </a:t>
            </a:r>
            <a:r>
              <a:rPr lang="fr-FR" sz="4000" dirty="0"/>
              <a:t>[</a:t>
            </a:r>
            <a:r>
              <a:rPr lang="fr-FR" sz="4000" dirty="0" err="1"/>
              <a:t>asal</a:t>
            </a:r>
            <a:r>
              <a:rPr lang="fr-FR" sz="4000" dirty="0"/>
              <a:t>] </a:t>
            </a:r>
            <a:r>
              <a:rPr lang="fr-FR" sz="4000" dirty="0" smtClean="0"/>
              <a:t> [</a:t>
            </a:r>
            <a:r>
              <a:rPr lang="fr-FR" sz="4000" dirty="0" err="1"/>
              <a:t>tujuan</a:t>
            </a:r>
            <a:r>
              <a:rPr lang="fr-FR" sz="4000" dirty="0"/>
              <a:t>] ([</a:t>
            </a:r>
            <a:r>
              <a:rPr lang="fr-FR" sz="4000" dirty="0" err="1"/>
              <a:t>spesies</a:t>
            </a:r>
            <a:r>
              <a:rPr lang="fr-FR" sz="4000" dirty="0"/>
              <a:t>/</a:t>
            </a:r>
            <a:r>
              <a:rPr lang="fr-FR" sz="4000" dirty="0" err="1"/>
              <a:t>bangsa</a:t>
            </a:r>
            <a:r>
              <a:rPr lang="fr-FR" sz="4000" dirty="0" smtClean="0"/>
              <a:t>]  </a:t>
            </a:r>
            <a:r>
              <a:rPr lang="fr-FR" sz="4000" dirty="0"/>
              <a:t>[</a:t>
            </a:r>
            <a:r>
              <a:rPr lang="fr-FR" sz="4000" dirty="0" err="1"/>
              <a:t>jumlah</a:t>
            </a:r>
            <a:r>
              <a:rPr lang="fr-FR" sz="4000" dirty="0"/>
              <a:t> </a:t>
            </a:r>
            <a:r>
              <a:rPr lang="fr-FR" sz="4000" dirty="0" err="1"/>
              <a:t>hewan</a:t>
            </a:r>
            <a:r>
              <a:rPr lang="fr-FR" sz="4000" dirty="0"/>
              <a:t>]...) {</a:t>
            </a:r>
            <a:r>
              <a:rPr lang="fr-FR" sz="4000" dirty="0" err="1"/>
              <a:t>telepon</a:t>
            </a:r>
            <a:r>
              <a:rPr lang="fr-FR" sz="4000" dirty="0"/>
              <a:t> </a:t>
            </a:r>
            <a:r>
              <a:rPr lang="fr-FR" sz="4000" dirty="0" err="1"/>
              <a:t>pemilik</a:t>
            </a:r>
            <a:r>
              <a:rPr lang="fr-FR" sz="4000" dirty="0" smtClean="0"/>
              <a:t>}</a:t>
            </a:r>
          </a:p>
          <a:p>
            <a:pPr marL="114300" indent="0">
              <a:lnSpc>
                <a:spcPct val="100000"/>
              </a:lnSpc>
              <a:buNone/>
            </a:pPr>
            <a:endParaRPr lang="fr-FR" sz="4000" dirty="0" smtClean="0"/>
          </a:p>
          <a:p>
            <a:r>
              <a:rPr lang="fr-FR" sz="4000" b="1" dirty="0"/>
              <a:t>SK</a:t>
            </a:r>
            <a:r>
              <a:rPr lang="fr-FR" sz="4000" dirty="0"/>
              <a:t>  </a:t>
            </a:r>
            <a:r>
              <a:rPr lang="fr-FR" sz="4000" dirty="0" err="1"/>
              <a:t>Laporan</a:t>
            </a:r>
            <a:r>
              <a:rPr lang="fr-FR" sz="4000" dirty="0"/>
              <a:t> </a:t>
            </a:r>
            <a:r>
              <a:rPr lang="fr-FR" sz="4000" dirty="0" err="1"/>
              <a:t>lalu</a:t>
            </a:r>
            <a:r>
              <a:rPr lang="fr-FR" sz="4000" dirty="0"/>
              <a:t> </a:t>
            </a:r>
            <a:r>
              <a:rPr lang="fr-FR" sz="4000" dirty="0" err="1"/>
              <a:t>lintas</a:t>
            </a:r>
            <a:r>
              <a:rPr lang="fr-FR" sz="4000" dirty="0"/>
              <a:t> </a:t>
            </a:r>
            <a:r>
              <a:rPr lang="fr-FR" sz="4000" dirty="0" err="1"/>
              <a:t>hewan</a:t>
            </a:r>
            <a:r>
              <a:rPr lang="fr-FR" sz="4000" dirty="0"/>
              <a:t> </a:t>
            </a:r>
            <a:r>
              <a:rPr lang="fr-FR" sz="4000" dirty="0" err="1"/>
              <a:t>selalu</a:t>
            </a:r>
            <a:r>
              <a:rPr lang="fr-FR" sz="4000" dirty="0"/>
              <a:t> </a:t>
            </a:r>
            <a:r>
              <a:rPr lang="fr-FR" sz="4000" dirty="0" err="1"/>
              <a:t>dimulai</a:t>
            </a:r>
            <a:r>
              <a:rPr lang="fr-FR" sz="4000" dirty="0"/>
              <a:t> </a:t>
            </a:r>
            <a:r>
              <a:rPr lang="fr-FR" sz="4000" dirty="0" err="1"/>
              <a:t>dengan</a:t>
            </a:r>
            <a:r>
              <a:rPr lang="fr-FR" sz="4000" dirty="0"/>
              <a:t> SK. </a:t>
            </a:r>
          </a:p>
          <a:p>
            <a:r>
              <a:rPr lang="fr-FR" sz="4000" b="1" dirty="0"/>
              <a:t>ID </a:t>
            </a:r>
            <a:r>
              <a:rPr lang="fr-FR" sz="4000" b="1" dirty="0" err="1"/>
              <a:t>pemilik</a:t>
            </a:r>
            <a:r>
              <a:rPr lang="fr-FR" sz="4000" b="1" dirty="0"/>
              <a:t> = </a:t>
            </a:r>
            <a:r>
              <a:rPr lang="fr-FR" sz="4000" dirty="0" err="1"/>
              <a:t>Nomor</a:t>
            </a:r>
            <a:r>
              <a:rPr lang="fr-FR" sz="4000" dirty="0"/>
              <a:t> KTP (16 digit)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41204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b="1" dirty="0" smtClean="0"/>
              <a:t>Format </a:t>
            </a:r>
            <a:r>
              <a:rPr lang="en-AU" b="1" dirty="0" err="1" smtClean="0"/>
              <a:t>Pesan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000" dirty="0"/>
              <a:t>SK </a:t>
            </a:r>
            <a:r>
              <a:rPr lang="fr-FR" sz="4000" dirty="0" smtClean="0"/>
              <a:t> [</a:t>
            </a:r>
            <a:r>
              <a:rPr lang="fr-FR" sz="4000" dirty="0"/>
              <a:t>ID </a:t>
            </a:r>
            <a:r>
              <a:rPr lang="fr-FR" sz="4000" dirty="0" err="1"/>
              <a:t>pemilik</a:t>
            </a:r>
            <a:r>
              <a:rPr lang="fr-FR" sz="4000" dirty="0" smtClean="0"/>
              <a:t>]  </a:t>
            </a:r>
            <a:r>
              <a:rPr lang="fr-FR" sz="4000" b="1" dirty="0">
                <a:solidFill>
                  <a:srgbClr val="FF0000"/>
                </a:solidFill>
              </a:rPr>
              <a:t>[</a:t>
            </a:r>
            <a:r>
              <a:rPr lang="fr-FR" sz="4000" b="1" dirty="0" err="1">
                <a:solidFill>
                  <a:srgbClr val="FF0000"/>
                </a:solidFill>
              </a:rPr>
              <a:t>asal</a:t>
            </a:r>
            <a:r>
              <a:rPr lang="fr-FR" sz="4000" b="1" dirty="0">
                <a:solidFill>
                  <a:srgbClr val="FF0000"/>
                </a:solidFill>
              </a:rPr>
              <a:t>] </a:t>
            </a:r>
            <a:r>
              <a:rPr lang="fr-FR" sz="4000" b="1" dirty="0" smtClean="0">
                <a:solidFill>
                  <a:srgbClr val="FF0000"/>
                </a:solidFill>
              </a:rPr>
              <a:t> [</a:t>
            </a:r>
            <a:r>
              <a:rPr lang="fr-FR" sz="4000" b="1" dirty="0" err="1">
                <a:solidFill>
                  <a:srgbClr val="FF0000"/>
                </a:solidFill>
              </a:rPr>
              <a:t>tujuan</a:t>
            </a:r>
            <a:r>
              <a:rPr lang="fr-FR" sz="4000" b="1" dirty="0">
                <a:solidFill>
                  <a:srgbClr val="FF0000"/>
                </a:solidFill>
              </a:rPr>
              <a:t>] </a:t>
            </a:r>
            <a:r>
              <a:rPr lang="fr-FR" sz="4000" dirty="0"/>
              <a:t>([</a:t>
            </a:r>
            <a:r>
              <a:rPr lang="fr-FR" sz="4000" dirty="0" err="1"/>
              <a:t>spesies</a:t>
            </a:r>
            <a:r>
              <a:rPr lang="fr-FR" sz="4000" dirty="0"/>
              <a:t>/</a:t>
            </a:r>
            <a:r>
              <a:rPr lang="fr-FR" sz="4000" dirty="0" err="1"/>
              <a:t>bangsa</a:t>
            </a:r>
            <a:r>
              <a:rPr lang="fr-FR" sz="4000" dirty="0" smtClean="0"/>
              <a:t>]  </a:t>
            </a:r>
            <a:r>
              <a:rPr lang="fr-FR" sz="4000" dirty="0"/>
              <a:t>[</a:t>
            </a:r>
            <a:r>
              <a:rPr lang="fr-FR" sz="4000" dirty="0" err="1"/>
              <a:t>jumlah</a:t>
            </a:r>
            <a:r>
              <a:rPr lang="fr-FR" sz="4000" dirty="0"/>
              <a:t> </a:t>
            </a:r>
            <a:r>
              <a:rPr lang="fr-FR" sz="4000" dirty="0" err="1"/>
              <a:t>hewan</a:t>
            </a:r>
            <a:r>
              <a:rPr lang="fr-FR" sz="4000" dirty="0"/>
              <a:t>]...) {</a:t>
            </a:r>
            <a:r>
              <a:rPr lang="fr-FR" sz="4000" dirty="0" err="1"/>
              <a:t>telepon</a:t>
            </a:r>
            <a:r>
              <a:rPr lang="fr-FR" sz="4000" dirty="0"/>
              <a:t> </a:t>
            </a:r>
            <a:r>
              <a:rPr lang="fr-FR" sz="4000" dirty="0" err="1"/>
              <a:t>pemilik</a:t>
            </a:r>
            <a:r>
              <a:rPr lang="fr-FR" sz="4000" dirty="0" smtClean="0"/>
              <a:t>}</a:t>
            </a:r>
          </a:p>
          <a:p>
            <a:pPr marL="114300" indent="0">
              <a:lnSpc>
                <a:spcPct val="100000"/>
              </a:lnSpc>
              <a:buNone/>
            </a:pPr>
            <a:endParaRPr lang="fr-FR" sz="4000" dirty="0" smtClean="0"/>
          </a:p>
          <a:p>
            <a:r>
              <a:rPr lang="fr-FR" sz="4000" b="1" dirty="0" err="1"/>
              <a:t>Kode</a:t>
            </a:r>
            <a:r>
              <a:rPr lang="fr-FR" sz="4000" b="1" dirty="0"/>
              <a:t> </a:t>
            </a:r>
            <a:r>
              <a:rPr lang="fr-FR" sz="4000" b="1" dirty="0" err="1"/>
              <a:t>Lokasi</a:t>
            </a:r>
            <a:r>
              <a:rPr lang="fr-FR" sz="4000" b="1" dirty="0"/>
              <a:t> </a:t>
            </a:r>
            <a:r>
              <a:rPr lang="fr-FR" sz="4000" b="1" dirty="0" err="1"/>
              <a:t>Asal</a:t>
            </a:r>
            <a:r>
              <a:rPr lang="fr-FR" sz="4000" b="1" dirty="0"/>
              <a:t> </a:t>
            </a:r>
            <a:r>
              <a:rPr lang="fr-FR" sz="4000" b="1" dirty="0" err="1"/>
              <a:t>hewan</a:t>
            </a:r>
            <a:r>
              <a:rPr lang="fr-FR" sz="4000" b="1" dirty="0"/>
              <a:t>: </a:t>
            </a:r>
            <a:r>
              <a:rPr lang="fr-FR" sz="4000" dirty="0" err="1" smtClean="0"/>
              <a:t>Kode</a:t>
            </a:r>
            <a:r>
              <a:rPr lang="fr-FR" sz="4000" dirty="0" smtClean="0"/>
              <a:t> </a:t>
            </a:r>
            <a:r>
              <a:rPr lang="fr-FR" sz="4000" dirty="0" err="1"/>
              <a:t>Desa</a:t>
            </a:r>
            <a:r>
              <a:rPr lang="fr-FR" sz="4000" dirty="0"/>
              <a:t> (8 digit)</a:t>
            </a:r>
          </a:p>
          <a:p>
            <a:r>
              <a:rPr lang="fr-FR" sz="4000" b="1" dirty="0" err="1"/>
              <a:t>Kode</a:t>
            </a:r>
            <a:r>
              <a:rPr lang="fr-FR" sz="4000" b="1" dirty="0"/>
              <a:t> </a:t>
            </a:r>
            <a:r>
              <a:rPr lang="fr-FR" sz="4000" b="1" dirty="0" err="1"/>
              <a:t>Lokasi</a:t>
            </a:r>
            <a:r>
              <a:rPr lang="fr-FR" sz="4000" b="1" dirty="0"/>
              <a:t> </a:t>
            </a:r>
            <a:r>
              <a:rPr lang="fr-FR" sz="4000" b="1" dirty="0" err="1"/>
              <a:t>Tujuan</a:t>
            </a:r>
            <a:r>
              <a:rPr lang="fr-FR" sz="4000" b="1" dirty="0"/>
              <a:t> </a:t>
            </a:r>
            <a:r>
              <a:rPr lang="fr-FR" sz="4000" b="1" dirty="0" err="1"/>
              <a:t>hewan</a:t>
            </a:r>
            <a:r>
              <a:rPr lang="fr-FR" sz="4000" b="1" dirty="0"/>
              <a:t>: </a:t>
            </a:r>
            <a:r>
              <a:rPr lang="en-AU" sz="4000" dirty="0" smtClean="0"/>
              <a:t>M</a:t>
            </a:r>
            <a:r>
              <a:rPr lang="id-ID" sz="4000" dirty="0"/>
              <a:t>engisinya setepat mungkin</a:t>
            </a:r>
            <a:endParaRPr lang="fr-FR" sz="4000" dirty="0"/>
          </a:p>
          <a:p>
            <a:pPr marL="114300" indent="0">
              <a:lnSpc>
                <a:spcPct val="100000"/>
              </a:lnSpc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7432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b="1" dirty="0" smtClean="0"/>
              <a:t>Format </a:t>
            </a:r>
            <a:r>
              <a:rPr lang="en-AU" b="1" dirty="0" err="1" smtClean="0"/>
              <a:t>Pesan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000" dirty="0"/>
              <a:t>SK </a:t>
            </a:r>
            <a:r>
              <a:rPr lang="fr-FR" sz="4000" dirty="0" smtClean="0"/>
              <a:t> [</a:t>
            </a:r>
            <a:r>
              <a:rPr lang="fr-FR" sz="4000" dirty="0"/>
              <a:t>ID </a:t>
            </a:r>
            <a:r>
              <a:rPr lang="fr-FR" sz="4000" dirty="0" err="1"/>
              <a:t>pemilik</a:t>
            </a:r>
            <a:r>
              <a:rPr lang="fr-FR" sz="4000" dirty="0" smtClean="0"/>
              <a:t>]  </a:t>
            </a:r>
            <a:r>
              <a:rPr lang="fr-FR" sz="4000" dirty="0"/>
              <a:t>[</a:t>
            </a:r>
            <a:r>
              <a:rPr lang="fr-FR" sz="4000" dirty="0" err="1"/>
              <a:t>asal</a:t>
            </a:r>
            <a:r>
              <a:rPr lang="fr-FR" sz="4000" dirty="0"/>
              <a:t>] </a:t>
            </a:r>
            <a:r>
              <a:rPr lang="fr-FR" sz="4000" dirty="0" smtClean="0"/>
              <a:t> [</a:t>
            </a:r>
            <a:r>
              <a:rPr lang="fr-FR" sz="4000" dirty="0" err="1"/>
              <a:t>tujuan</a:t>
            </a:r>
            <a:r>
              <a:rPr lang="fr-FR" sz="4000" dirty="0"/>
              <a:t>] </a:t>
            </a:r>
            <a:r>
              <a:rPr lang="fr-FR" sz="4000" b="1" dirty="0">
                <a:solidFill>
                  <a:srgbClr val="FF0000"/>
                </a:solidFill>
              </a:rPr>
              <a:t>([</a:t>
            </a:r>
            <a:r>
              <a:rPr lang="fr-FR" sz="4000" b="1" dirty="0" err="1">
                <a:solidFill>
                  <a:srgbClr val="FF0000"/>
                </a:solidFill>
              </a:rPr>
              <a:t>spesies</a:t>
            </a:r>
            <a:r>
              <a:rPr lang="fr-FR" sz="4000" b="1" dirty="0">
                <a:solidFill>
                  <a:srgbClr val="FF0000"/>
                </a:solidFill>
              </a:rPr>
              <a:t>/</a:t>
            </a:r>
            <a:r>
              <a:rPr lang="fr-FR" sz="4000" b="1" dirty="0" err="1">
                <a:solidFill>
                  <a:srgbClr val="FF0000"/>
                </a:solidFill>
              </a:rPr>
              <a:t>bangsa</a:t>
            </a:r>
            <a:r>
              <a:rPr lang="fr-FR" sz="4000" b="1" dirty="0" smtClean="0">
                <a:solidFill>
                  <a:srgbClr val="FF0000"/>
                </a:solidFill>
              </a:rPr>
              <a:t>]  </a:t>
            </a:r>
            <a:r>
              <a:rPr lang="fr-FR" sz="4000" b="1" dirty="0">
                <a:solidFill>
                  <a:srgbClr val="FF0000"/>
                </a:solidFill>
              </a:rPr>
              <a:t>[</a:t>
            </a:r>
            <a:r>
              <a:rPr lang="fr-FR" sz="4000" b="1" dirty="0" err="1">
                <a:solidFill>
                  <a:srgbClr val="FF0000"/>
                </a:solidFill>
              </a:rPr>
              <a:t>jumlah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hewan</a:t>
            </a:r>
            <a:r>
              <a:rPr lang="fr-FR" sz="4000" b="1" dirty="0">
                <a:solidFill>
                  <a:srgbClr val="FF0000"/>
                </a:solidFill>
              </a:rPr>
              <a:t>]...) </a:t>
            </a:r>
            <a:r>
              <a:rPr lang="fr-FR" sz="4000" dirty="0"/>
              <a:t>{</a:t>
            </a:r>
            <a:r>
              <a:rPr lang="fr-FR" sz="4000" dirty="0" err="1"/>
              <a:t>telepon</a:t>
            </a:r>
            <a:r>
              <a:rPr lang="fr-FR" sz="4000" dirty="0"/>
              <a:t> </a:t>
            </a:r>
            <a:r>
              <a:rPr lang="fr-FR" sz="4000" dirty="0" err="1"/>
              <a:t>pemilik</a:t>
            </a:r>
            <a:r>
              <a:rPr lang="fr-FR" sz="4000" dirty="0" smtClean="0"/>
              <a:t>}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sz="4000" dirty="0"/>
          </a:p>
          <a:p>
            <a:pPr marL="571500" indent="-571500"/>
            <a:r>
              <a:rPr lang="fr-FR" sz="4000" b="1" dirty="0" err="1" smtClean="0"/>
              <a:t>Kode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Spesies</a:t>
            </a:r>
            <a:r>
              <a:rPr lang="fr-FR" sz="4000" b="1" dirty="0" smtClean="0"/>
              <a:t> / </a:t>
            </a:r>
            <a:r>
              <a:rPr lang="fr-FR" sz="4000" b="1" dirty="0" err="1" smtClean="0"/>
              <a:t>Bangsa</a:t>
            </a:r>
            <a:r>
              <a:rPr lang="fr-FR" sz="4000" b="1" dirty="0" smtClean="0"/>
              <a:t>: </a:t>
            </a:r>
            <a:r>
              <a:rPr lang="fr-FR" sz="3600" dirty="0" err="1" smtClean="0"/>
              <a:t>Gunakan</a:t>
            </a:r>
            <a:r>
              <a:rPr lang="fr-FR" sz="3600" dirty="0" smtClean="0"/>
              <a:t> </a:t>
            </a:r>
            <a:r>
              <a:rPr lang="fr-FR" sz="3600" dirty="0"/>
              <a:t>format </a:t>
            </a:r>
            <a:r>
              <a:rPr lang="fr-FR" sz="3600" b="1" dirty="0"/>
              <a:t>KODE SP</a:t>
            </a:r>
            <a:r>
              <a:rPr lang="fr-FR" sz="3600" dirty="0"/>
              <a:t> </a:t>
            </a:r>
            <a:r>
              <a:rPr lang="fr-FR" sz="3600" dirty="0" smtClean="0"/>
              <a:t> </a:t>
            </a:r>
            <a:r>
              <a:rPr lang="fr-FR" sz="3600" dirty="0" err="1" smtClean="0"/>
              <a:t>atau</a:t>
            </a:r>
            <a:r>
              <a:rPr lang="fr-FR" sz="3600" dirty="0" smtClean="0"/>
              <a:t> </a:t>
            </a:r>
            <a:r>
              <a:rPr lang="fr-FR" sz="3600" b="1" dirty="0" smtClean="0"/>
              <a:t>DKB [</a:t>
            </a:r>
            <a:r>
              <a:rPr lang="fr-FR" sz="3600" b="1" dirty="0" err="1" smtClean="0"/>
              <a:t>kode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spesies</a:t>
            </a:r>
            <a:r>
              <a:rPr lang="fr-FR" sz="3600" b="1" dirty="0" smtClean="0"/>
              <a:t>]</a:t>
            </a:r>
            <a:endParaRPr lang="fr-FR" sz="3600" b="1" dirty="0"/>
          </a:p>
          <a:p>
            <a:pPr marL="114300" indent="0">
              <a:lnSpc>
                <a:spcPct val="100000"/>
              </a:lnSpc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2583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16307</TotalTime>
  <Words>554</Words>
  <Application>Microsoft Office PowerPoint</Application>
  <PresentationFormat>On-screen Show (4:3)</PresentationFormat>
  <Paragraphs>58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Modul 4: SKKH</vt:lpstr>
      <vt:lpstr>SKKH untuk Lalu Lintas Hewan</vt:lpstr>
      <vt:lpstr>PowerPoint Presentation</vt:lpstr>
      <vt:lpstr>PowerPoint Presentation</vt:lpstr>
      <vt:lpstr>PowerPoint Presentation</vt:lpstr>
      <vt:lpstr>Format Pesan</vt:lpstr>
      <vt:lpstr>Format Pesan</vt:lpstr>
      <vt:lpstr>Format Pesan</vt:lpstr>
      <vt:lpstr>Format Pesan</vt:lpstr>
      <vt:lpstr>Format Pesan</vt:lpstr>
      <vt:lpstr>Validasi SKKH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31</cp:revision>
  <dcterms:created xsi:type="dcterms:W3CDTF">2013-03-15T18:03:41Z</dcterms:created>
  <dcterms:modified xsi:type="dcterms:W3CDTF">2015-02-24T13:54:15Z</dcterms:modified>
</cp:coreProperties>
</file>