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94" r:id="rId2"/>
    <p:sldId id="307" r:id="rId3"/>
    <p:sldId id="308" r:id="rId4"/>
    <p:sldId id="309" r:id="rId5"/>
    <p:sldId id="310" r:id="rId6"/>
    <p:sldId id="311" r:id="rId7"/>
    <p:sldId id="313" r:id="rId8"/>
    <p:sldId id="312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791871"/>
            <a:ext cx="7772400" cy="1470025"/>
          </a:xfrm>
        </p:spPr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4405701"/>
            <a:ext cx="6858000" cy="1314450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283924"/>
            <a:ext cx="3456384" cy="1950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14209" y="2670475"/>
            <a:ext cx="4315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Pengenalan</a:t>
            </a:r>
            <a:r>
              <a:rPr lang="en-US" altLang="en-US" sz="20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WIKI</a:t>
            </a:r>
          </a:p>
          <a:p>
            <a:pPr algn="ctr"/>
            <a:r>
              <a:rPr lang="en-US" altLang="en-US" sz="20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en-US" altLang="en-US" sz="20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18</a:t>
            </a:r>
            <a:endParaRPr lang="en-US" altLang="en-US" sz="20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www.wikiisikhnas.com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/</a:t>
            </a:r>
            <a:r>
              <a:rPr lang="en-US" dirty="0" err="1" smtClean="0"/>
              <a:t>semua</a:t>
            </a:r>
            <a:r>
              <a:rPr lang="en-US" dirty="0" smtClean="0"/>
              <a:t> orang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eferensi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HOME</a:t>
            </a:r>
          </a:p>
          <a:p>
            <a:pPr lvl="1"/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smtClean="0"/>
              <a:t>USER REFERENCE</a:t>
            </a:r>
          </a:p>
          <a:p>
            <a:pPr lvl="1"/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smtClean="0"/>
              <a:t>TECHNICAL REFERENCE</a:t>
            </a:r>
          </a:p>
          <a:p>
            <a:pPr lvl="1"/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smtClean="0"/>
              <a:t>TRAINING RESOURCE</a:t>
            </a:r>
          </a:p>
          <a:p>
            <a:pPr lvl="1"/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data </a:t>
            </a:r>
            <a:r>
              <a:rPr lang="en-US" dirty="0" err="1" smtClean="0"/>
              <a:t>iSIKHNAS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46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wiki.isikhnas.com/w/</a:t>
            </a:r>
            <a:r>
              <a:rPr lang="en-US" dirty="0" err="1" smtClean="0"/>
              <a:t>Manuals_for_Field_Data_Reporters</a:t>
            </a:r>
            <a:r>
              <a:rPr lang="en-US" dirty="0" smtClean="0"/>
              <a:t>/id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983" y="1772816"/>
            <a:ext cx="7812681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5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http://wiki.isikhnas.com/w/ISIKHNAS_code_lists/id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763101"/>
            <a:ext cx="7776864" cy="437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6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wiki.isikhnas.com/w/</a:t>
            </a:r>
            <a:r>
              <a:rPr lang="en-US" sz="2400" dirty="0" err="1" smtClean="0"/>
              <a:t>Operational_instructions:Message_Information_sheets_ENG</a:t>
            </a:r>
            <a:r>
              <a:rPr lang="en-US" sz="2400" dirty="0" smtClean="0"/>
              <a:t>/id</a:t>
            </a:r>
            <a:endParaRPr lang="en-US" sz="2400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2048338"/>
            <a:ext cx="7416824" cy="416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5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Penjelajahan</a:t>
            </a:r>
            <a:r>
              <a:rPr lang="en-US" dirty="0" smtClean="0"/>
              <a:t> WIKI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Sebutkan</a:t>
            </a:r>
            <a:r>
              <a:rPr lang="en-US" dirty="0" smtClean="0"/>
              <a:t> 5 </a:t>
            </a:r>
            <a:r>
              <a:rPr lang="en-US" dirty="0" err="1"/>
              <a:t>p</a:t>
            </a:r>
            <a:r>
              <a:rPr lang="en-US" dirty="0" err="1" smtClean="0"/>
              <a:t>elatihan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) yang </a:t>
            </a:r>
            <a:r>
              <a:rPr lang="en-US" dirty="0" err="1" smtClean="0"/>
              <a:t>ada</a:t>
            </a:r>
            <a:r>
              <a:rPr lang="en-US" dirty="0" smtClean="0"/>
              <a:t> di wiki ISIKHNAS?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excel yang </a:t>
            </a:r>
            <a:r>
              <a:rPr lang="en-US" dirty="0" err="1" smtClean="0"/>
              <a:t>tersedia</a:t>
            </a:r>
            <a:r>
              <a:rPr lang="en-US" dirty="0" smtClean="0"/>
              <a:t> di wiki </a:t>
            </a:r>
            <a:r>
              <a:rPr lang="en-US" dirty="0" err="1" smtClean="0"/>
              <a:t>iSIKHNAS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Sebutkan</a:t>
            </a:r>
            <a:r>
              <a:rPr lang="en-US" dirty="0" smtClean="0"/>
              <a:t> materi2 </a:t>
            </a:r>
            <a:r>
              <a:rPr lang="en-US" dirty="0" err="1" smtClean="0"/>
              <a:t>pelatihan</a:t>
            </a:r>
            <a:r>
              <a:rPr lang="en-US" dirty="0" smtClean="0"/>
              <a:t> GIS yang </a:t>
            </a:r>
            <a:r>
              <a:rPr lang="en-US" dirty="0" err="1" smtClean="0"/>
              <a:t>berbahasa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nomor-nomor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iSIKHNAS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9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Penjelajahan</a:t>
            </a:r>
            <a:r>
              <a:rPr lang="en-US" dirty="0" smtClean="0"/>
              <a:t> WIKI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wiki </a:t>
            </a:r>
            <a:r>
              <a:rPr lang="en-US" dirty="0" err="1" smtClean="0"/>
              <a:t>iSIKHNAS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mengcopy</a:t>
            </a:r>
            <a:r>
              <a:rPr lang="en-US" dirty="0" smtClean="0"/>
              <a:t> paste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wiki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wiki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Halaman</a:t>
            </a:r>
            <a:r>
              <a:rPr lang="en-US" dirty="0" smtClean="0"/>
              <a:t> WIKI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video </a:t>
            </a:r>
            <a:r>
              <a:rPr lang="en-US" dirty="0" err="1" smtClean="0"/>
              <a:t>iSIKHNAS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6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PENJELAHAN WIKI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/>
              <a:t>?</a:t>
            </a:r>
            <a:endParaRPr lang="en-US" dirty="0"/>
          </a:p>
          <a:p>
            <a:pPr lvl="0"/>
            <a:r>
              <a:rPr lang="en-US" dirty="0" err="1" smtClean="0"/>
              <a:t>Sebutkan</a:t>
            </a:r>
            <a:r>
              <a:rPr lang="en-US" dirty="0" smtClean="0"/>
              <a:t> 5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  <a:p>
            <a:pPr lvl="0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dilatih</a:t>
            </a:r>
            <a:r>
              <a:rPr lang="en-US" dirty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AU" dirty="0" err="1" smtClean="0"/>
              <a:t>Modul</a:t>
            </a:r>
            <a:r>
              <a:rPr lang="en-AU" dirty="0" smtClean="0"/>
              <a:t> </a:t>
            </a:r>
            <a:r>
              <a:rPr lang="en-AU" dirty="0" err="1" smtClean="0"/>
              <a:t>Pelatihan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yang paling </a:t>
            </a:r>
            <a:r>
              <a:rPr lang="en-AU" dirty="0" err="1" smtClean="0"/>
              <a:t>kompleks</a:t>
            </a:r>
            <a:r>
              <a:rPr lang="en-AU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8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204</Words>
  <Application>Microsoft Office PowerPoint</Application>
  <PresentationFormat>Tampilan Layar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Tahoma</vt:lpstr>
      <vt:lpstr>Times New Roman</vt:lpstr>
      <vt:lpstr>Office Theme</vt:lpstr>
      <vt:lpstr> </vt:lpstr>
      <vt:lpstr>www.wikiisikhnas.com</vt:lpstr>
      <vt:lpstr>wiki.isikhnas.com/w/Manuals_for_Field_Data_Reporters/id</vt:lpstr>
      <vt:lpstr>http://wiki.isikhnas.com/w/ISIKHNAS_code_lists/id</vt:lpstr>
      <vt:lpstr>wiki.isikhnas.com/w/Operational_instructions:Message_Information_sheets_ENG/id</vt:lpstr>
      <vt:lpstr>Penjelajahan WIKI</vt:lpstr>
      <vt:lpstr>Penjelajahan WIKI</vt:lpstr>
      <vt:lpstr>PENJELAHAN WIKI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88</cp:revision>
  <dcterms:created xsi:type="dcterms:W3CDTF">2013-03-15T18:03:41Z</dcterms:created>
  <dcterms:modified xsi:type="dcterms:W3CDTF">2014-10-23T09:42:27Z</dcterms:modified>
</cp:coreProperties>
</file>