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9"/>
  </p:notesMasterIdLst>
  <p:sldIdLst>
    <p:sldId id="256" r:id="rId2"/>
    <p:sldId id="259" r:id="rId3"/>
    <p:sldId id="328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83" r:id="rId20"/>
    <p:sldId id="281" r:id="rId21"/>
    <p:sldId id="282" r:id="rId22"/>
    <p:sldId id="284" r:id="rId23"/>
    <p:sldId id="285" r:id="rId24"/>
    <p:sldId id="286" r:id="rId25"/>
    <p:sldId id="277" r:id="rId26"/>
    <p:sldId id="278" r:id="rId27"/>
    <p:sldId id="279" r:id="rId28"/>
    <p:sldId id="280" r:id="rId29"/>
    <p:sldId id="288" r:id="rId30"/>
    <p:sldId id="289" r:id="rId31"/>
    <p:sldId id="287" r:id="rId32"/>
    <p:sldId id="292" r:id="rId33"/>
    <p:sldId id="290" r:id="rId34"/>
    <p:sldId id="291" r:id="rId35"/>
    <p:sldId id="295" r:id="rId36"/>
    <p:sldId id="294" r:id="rId37"/>
    <p:sldId id="327" r:id="rId38"/>
    <p:sldId id="296" r:id="rId39"/>
    <p:sldId id="298" r:id="rId40"/>
    <p:sldId id="297" r:id="rId41"/>
    <p:sldId id="326" r:id="rId42"/>
    <p:sldId id="299" r:id="rId43"/>
    <p:sldId id="300" r:id="rId44"/>
    <p:sldId id="325" r:id="rId45"/>
    <p:sldId id="301" r:id="rId46"/>
    <p:sldId id="302" r:id="rId47"/>
    <p:sldId id="324" r:id="rId48"/>
    <p:sldId id="303" r:id="rId49"/>
    <p:sldId id="323" r:id="rId50"/>
    <p:sldId id="304" r:id="rId51"/>
    <p:sldId id="305" r:id="rId52"/>
    <p:sldId id="307" r:id="rId53"/>
    <p:sldId id="322" r:id="rId54"/>
    <p:sldId id="306" r:id="rId55"/>
    <p:sldId id="308" r:id="rId56"/>
    <p:sldId id="309" r:id="rId57"/>
    <p:sldId id="321" r:id="rId58"/>
    <p:sldId id="310" r:id="rId59"/>
    <p:sldId id="311" r:id="rId60"/>
    <p:sldId id="319" r:id="rId61"/>
    <p:sldId id="312" r:id="rId62"/>
    <p:sldId id="313" r:id="rId63"/>
    <p:sldId id="314" r:id="rId64"/>
    <p:sldId id="315" r:id="rId65"/>
    <p:sldId id="318" r:id="rId66"/>
    <p:sldId id="316" r:id="rId67"/>
    <p:sldId id="317" r:id="rId6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3333" autoAdjust="0"/>
  </p:normalViewPr>
  <p:slideViewPr>
    <p:cSldViewPr snapToObjects="1">
      <p:cViewPr>
        <p:scale>
          <a:sx n="46" d="100"/>
          <a:sy n="46" d="100"/>
        </p:scale>
        <p:origin x="-816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7CC88B-DEA5-40C0-BB48-D2B59692DFB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DA35E2B-E076-4215-82D2-A93D505003A7}">
      <dgm:prSet phldrT="[Text]" custT="1"/>
      <dgm:spPr/>
      <dgm:t>
        <a:bodyPr/>
        <a:lstStyle/>
        <a:p>
          <a:r>
            <a:rPr lang="en-US" sz="1400" dirty="0" err="1" smtClean="0"/>
            <a:t>Kejadian</a:t>
          </a:r>
          <a:r>
            <a:rPr lang="en-US" sz="1400" dirty="0" smtClean="0"/>
            <a:t> </a:t>
          </a:r>
          <a:r>
            <a:rPr lang="en-US" sz="1400" dirty="0" err="1" smtClean="0"/>
            <a:t>Penyakit</a:t>
          </a:r>
          <a:endParaRPr lang="en-US" sz="1400" dirty="0"/>
        </a:p>
      </dgm:t>
    </dgm:pt>
    <dgm:pt modelId="{E26285FC-6077-4642-9477-33AE088657F6}" type="parTrans" cxnId="{903224E4-7AEA-4B4A-8155-70ECE6B0B159}">
      <dgm:prSet/>
      <dgm:spPr/>
      <dgm:t>
        <a:bodyPr/>
        <a:lstStyle/>
        <a:p>
          <a:endParaRPr lang="en-US" sz="1400"/>
        </a:p>
      </dgm:t>
    </dgm:pt>
    <dgm:pt modelId="{A9C678C0-2A5B-4CCC-A379-E1BC1C6A0BF2}" type="sibTrans" cxnId="{903224E4-7AEA-4B4A-8155-70ECE6B0B159}">
      <dgm:prSet/>
      <dgm:spPr/>
      <dgm:t>
        <a:bodyPr/>
        <a:lstStyle/>
        <a:p>
          <a:endParaRPr lang="en-US" sz="1400"/>
        </a:p>
      </dgm:t>
    </dgm:pt>
    <dgm:pt modelId="{B93D0444-BF96-4A67-BA5C-CE858B85DEEC}">
      <dgm:prSet phldrT="[Text]" custT="1"/>
      <dgm:spPr/>
      <dgm:t>
        <a:bodyPr/>
        <a:lstStyle/>
        <a:p>
          <a:r>
            <a:rPr lang="en-US" sz="1400" dirty="0" err="1" smtClean="0"/>
            <a:t>Penyakit</a:t>
          </a:r>
          <a:r>
            <a:rPr lang="en-US" sz="1400" dirty="0" smtClean="0"/>
            <a:t> </a:t>
          </a:r>
          <a:r>
            <a:rPr lang="en-US" sz="1400" dirty="0" err="1" smtClean="0"/>
            <a:t>Prioritas</a:t>
          </a:r>
          <a:endParaRPr lang="en-US" sz="1400" dirty="0"/>
        </a:p>
      </dgm:t>
    </dgm:pt>
    <dgm:pt modelId="{882FDF8A-956A-415B-B790-674FCD1CAE1A}" type="parTrans" cxnId="{2B11E4DA-C859-47E3-AEB5-DAC43876D401}">
      <dgm:prSet/>
      <dgm:spPr/>
      <dgm:t>
        <a:bodyPr/>
        <a:lstStyle/>
        <a:p>
          <a:endParaRPr lang="en-US" sz="1400"/>
        </a:p>
      </dgm:t>
    </dgm:pt>
    <dgm:pt modelId="{AA9469D2-67A0-46E9-98A1-75D3CB02026C}" type="sibTrans" cxnId="{2B11E4DA-C859-47E3-AEB5-DAC43876D401}">
      <dgm:prSet/>
      <dgm:spPr/>
      <dgm:t>
        <a:bodyPr/>
        <a:lstStyle/>
        <a:p>
          <a:endParaRPr lang="en-US" sz="1400"/>
        </a:p>
      </dgm:t>
    </dgm:pt>
    <dgm:pt modelId="{0714A7B4-1C96-476D-90C5-D0752D79C4D5}" type="pres">
      <dgm:prSet presAssocID="{CA7CC88B-DEA5-40C0-BB48-D2B59692DFBB}" presName="Name0" presStyleCnt="0">
        <dgm:presLayoutVars>
          <dgm:dir/>
          <dgm:animLvl val="lvl"/>
          <dgm:resizeHandles val="exact"/>
        </dgm:presLayoutVars>
      </dgm:prSet>
      <dgm:spPr/>
    </dgm:pt>
    <dgm:pt modelId="{E7F8AB30-CFAF-4F7D-AD7E-DAF5CF8F1CCF}" type="pres">
      <dgm:prSet presAssocID="{6DA35E2B-E076-4215-82D2-A93D505003A7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E5E674-4730-4E53-A206-84F91DF920A5}" type="pres">
      <dgm:prSet presAssocID="{A9C678C0-2A5B-4CCC-A379-E1BC1C6A0BF2}" presName="parTxOnlySpace" presStyleCnt="0"/>
      <dgm:spPr/>
    </dgm:pt>
    <dgm:pt modelId="{525430E0-79A3-484E-A604-DA70B12C8B52}" type="pres">
      <dgm:prSet presAssocID="{B93D0444-BF96-4A67-BA5C-CE858B85DEEC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3224E4-7AEA-4B4A-8155-70ECE6B0B159}" srcId="{CA7CC88B-DEA5-40C0-BB48-D2B59692DFBB}" destId="{6DA35E2B-E076-4215-82D2-A93D505003A7}" srcOrd="0" destOrd="0" parTransId="{E26285FC-6077-4642-9477-33AE088657F6}" sibTransId="{A9C678C0-2A5B-4CCC-A379-E1BC1C6A0BF2}"/>
    <dgm:cxn modelId="{2B11E4DA-C859-47E3-AEB5-DAC43876D401}" srcId="{CA7CC88B-DEA5-40C0-BB48-D2B59692DFBB}" destId="{B93D0444-BF96-4A67-BA5C-CE858B85DEEC}" srcOrd="1" destOrd="0" parTransId="{882FDF8A-956A-415B-B790-674FCD1CAE1A}" sibTransId="{AA9469D2-67A0-46E9-98A1-75D3CB02026C}"/>
    <dgm:cxn modelId="{AFB1227A-F6CF-4511-99D3-C58A516519D0}" type="presOf" srcId="{B93D0444-BF96-4A67-BA5C-CE858B85DEEC}" destId="{525430E0-79A3-484E-A604-DA70B12C8B52}" srcOrd="0" destOrd="0" presId="urn:microsoft.com/office/officeart/2005/8/layout/chevron1"/>
    <dgm:cxn modelId="{04FB852B-4FA2-4476-8627-AD54948C74B4}" type="presOf" srcId="{6DA35E2B-E076-4215-82D2-A93D505003A7}" destId="{E7F8AB30-CFAF-4F7D-AD7E-DAF5CF8F1CCF}" srcOrd="0" destOrd="0" presId="urn:microsoft.com/office/officeart/2005/8/layout/chevron1"/>
    <dgm:cxn modelId="{887580E6-2B6A-4F11-880C-A3BDC784655D}" type="presOf" srcId="{CA7CC88B-DEA5-40C0-BB48-D2B59692DFBB}" destId="{0714A7B4-1C96-476D-90C5-D0752D79C4D5}" srcOrd="0" destOrd="0" presId="urn:microsoft.com/office/officeart/2005/8/layout/chevron1"/>
    <dgm:cxn modelId="{F0B4CC9B-EDE8-4713-9B2A-B34D6DAC2E15}" type="presParOf" srcId="{0714A7B4-1C96-476D-90C5-D0752D79C4D5}" destId="{E7F8AB30-CFAF-4F7D-AD7E-DAF5CF8F1CCF}" srcOrd="0" destOrd="0" presId="urn:microsoft.com/office/officeart/2005/8/layout/chevron1"/>
    <dgm:cxn modelId="{D3A68D09-1849-4511-80BF-868461B60139}" type="presParOf" srcId="{0714A7B4-1C96-476D-90C5-D0752D79C4D5}" destId="{F2E5E674-4730-4E53-A206-84F91DF920A5}" srcOrd="1" destOrd="0" presId="urn:microsoft.com/office/officeart/2005/8/layout/chevron1"/>
    <dgm:cxn modelId="{C3949FF9-F038-44CD-9CF3-E8C81EF131D1}" type="presParOf" srcId="{0714A7B4-1C96-476D-90C5-D0752D79C4D5}" destId="{525430E0-79A3-484E-A604-DA70B12C8B52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8AB30-CFAF-4F7D-AD7E-DAF5CF8F1CCF}">
      <dsp:nvSpPr>
        <dsp:cNvPr id="0" name=""/>
        <dsp:cNvSpPr/>
      </dsp:nvSpPr>
      <dsp:spPr>
        <a:xfrm>
          <a:off x="2594" y="174855"/>
          <a:ext cx="1551125" cy="6204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Kejadian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Penyakit</a:t>
          </a:r>
          <a:endParaRPr lang="en-US" sz="1400" kern="1200" dirty="0"/>
        </a:p>
      </dsp:txBody>
      <dsp:txXfrm>
        <a:off x="312819" y="174855"/>
        <a:ext cx="930675" cy="620450"/>
      </dsp:txXfrm>
    </dsp:sp>
    <dsp:sp modelId="{525430E0-79A3-484E-A604-DA70B12C8B52}">
      <dsp:nvSpPr>
        <dsp:cNvPr id="0" name=""/>
        <dsp:cNvSpPr/>
      </dsp:nvSpPr>
      <dsp:spPr>
        <a:xfrm>
          <a:off x="1398607" y="174855"/>
          <a:ext cx="1551125" cy="6204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Penyakit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Prioritas</a:t>
          </a:r>
          <a:endParaRPr lang="en-US" sz="1400" kern="1200" dirty="0"/>
        </a:p>
      </dsp:txBody>
      <dsp:txXfrm>
        <a:off x="1708832" y="174855"/>
        <a:ext cx="930675" cy="620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93B2-4A56-467B-8E16-B914F716EC9C}" type="datetimeFigureOut">
              <a:rPr lang="fr-FR" smtClean="0"/>
              <a:t>29/01/2015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7728-8D11-47B7-A92A-DF4C2E45A0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8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err="1" smtClean="0"/>
              <a:t>Pengantar</a:t>
            </a:r>
            <a:endParaRPr lang="fr-FR" b="1" dirty="0" smtClean="0"/>
          </a:p>
          <a:p>
            <a:r>
              <a:rPr lang="fr-FR" dirty="0" smtClean="0"/>
              <a:t>iSIKHNAS </a:t>
            </a:r>
            <a:r>
              <a:rPr lang="fr-FR" dirty="0" err="1" smtClean="0"/>
              <a:t>menangani</a:t>
            </a:r>
            <a:r>
              <a:rPr lang="fr-FR" dirty="0" smtClean="0"/>
              <a:t> </a:t>
            </a:r>
            <a:r>
              <a:rPr lang="fr-FR" dirty="0" err="1" smtClean="0"/>
              <a:t>laporan</a:t>
            </a:r>
            <a:r>
              <a:rPr lang="fr-FR" dirty="0" smtClean="0"/>
              <a:t> </a:t>
            </a:r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umum</a:t>
            </a:r>
            <a:r>
              <a:rPr lang="fr-FR" dirty="0" smtClean="0"/>
              <a:t> </a:t>
            </a:r>
            <a:r>
              <a:rPr lang="fr-FR" dirty="0" err="1" smtClean="0"/>
              <a:t>maupun</a:t>
            </a:r>
            <a:r>
              <a:rPr lang="fr-FR" dirty="0" smtClean="0"/>
              <a:t> </a:t>
            </a:r>
            <a:r>
              <a:rPr lang="fr-FR" dirty="0" err="1" smtClean="0"/>
              <a:t>prioritas</a:t>
            </a:r>
            <a:r>
              <a:rPr lang="fr-FR" dirty="0" smtClean="0"/>
              <a:t> (U dan P) dari </a:t>
            </a:r>
            <a:r>
              <a:rPr lang="fr-FR" dirty="0" err="1" smtClean="0"/>
              <a:t>lapangan</a:t>
            </a:r>
            <a:r>
              <a:rPr lang="fr-FR" dirty="0" smtClean="0"/>
              <a:t>. </a:t>
            </a:r>
            <a:r>
              <a:rPr lang="fr-FR" dirty="0" err="1" smtClean="0"/>
              <a:t>Laporan-laporan</a:t>
            </a:r>
            <a:r>
              <a:rPr lang="fr-FR" dirty="0" smtClean="0"/>
              <a:t> </a:t>
            </a:r>
            <a:r>
              <a:rPr lang="fr-FR" dirty="0" err="1" smtClean="0"/>
              <a:t>ini</a:t>
            </a:r>
            <a:r>
              <a:rPr lang="fr-FR" dirty="0" smtClean="0"/>
              <a:t> </a:t>
            </a:r>
            <a:r>
              <a:rPr lang="fr-FR" dirty="0" err="1" smtClean="0"/>
              <a:t>biasanya</a:t>
            </a:r>
            <a:r>
              <a:rPr lang="fr-FR" dirty="0" smtClean="0"/>
              <a:t> </a:t>
            </a:r>
            <a:r>
              <a:rPr lang="fr-FR" dirty="0" err="1" smtClean="0"/>
              <a:t>dibuat</a:t>
            </a:r>
            <a:r>
              <a:rPr lang="fr-FR" dirty="0" smtClean="0"/>
              <a:t> </a:t>
            </a:r>
            <a:r>
              <a:rPr lang="fr-FR" dirty="0" err="1" smtClean="0"/>
              <a:t>oleh</a:t>
            </a:r>
            <a:r>
              <a:rPr lang="fr-FR" dirty="0" smtClean="0"/>
              <a:t> </a:t>
            </a:r>
            <a:r>
              <a:rPr lang="fr-FR" dirty="0" err="1" smtClean="0"/>
              <a:t>Pelsa</a:t>
            </a:r>
            <a:r>
              <a:rPr lang="fr-FR" dirty="0" smtClean="0"/>
              <a:t> (</a:t>
            </a:r>
            <a:r>
              <a:rPr lang="fr-FR" dirty="0" err="1" smtClean="0"/>
              <a:t>pelapor</a:t>
            </a:r>
            <a:r>
              <a:rPr lang="fr-FR" dirty="0" smtClean="0"/>
              <a:t> </a:t>
            </a:r>
            <a:r>
              <a:rPr lang="fr-FR" dirty="0" err="1" smtClean="0"/>
              <a:t>desa</a:t>
            </a:r>
            <a:r>
              <a:rPr lang="fr-FR" dirty="0" smtClean="0"/>
              <a:t>) </a:t>
            </a:r>
            <a:r>
              <a:rPr lang="fr-FR" dirty="0" err="1" smtClean="0"/>
              <a:t>atau</a:t>
            </a:r>
            <a:r>
              <a:rPr lang="fr-FR" dirty="0" smtClean="0"/>
              <a:t> </a:t>
            </a:r>
            <a:r>
              <a:rPr lang="fr-FR" dirty="0" err="1" smtClean="0"/>
              <a:t>paravet</a:t>
            </a:r>
            <a:r>
              <a:rPr lang="fr-FR" dirty="0" smtClean="0"/>
              <a:t> yang </a:t>
            </a:r>
            <a:r>
              <a:rPr lang="fr-FR" dirty="0" err="1" smtClean="0"/>
              <a:t>melakukan</a:t>
            </a:r>
            <a:r>
              <a:rPr lang="fr-FR" dirty="0" smtClean="0"/>
              <a:t> </a:t>
            </a:r>
            <a:r>
              <a:rPr lang="fr-FR" dirty="0" err="1" smtClean="0"/>
              <a:t>kerja</a:t>
            </a:r>
            <a:r>
              <a:rPr lang="fr-FR" dirty="0" smtClean="0"/>
              <a:t> </a:t>
            </a:r>
            <a:r>
              <a:rPr lang="fr-FR" dirty="0" err="1" smtClean="0"/>
              <a:t>rutin</a:t>
            </a:r>
            <a:r>
              <a:rPr lang="fr-FR" dirty="0" smtClean="0"/>
              <a:t> </a:t>
            </a:r>
            <a:r>
              <a:rPr lang="fr-FR" dirty="0" err="1" smtClean="0"/>
              <a:t>mengecek</a:t>
            </a:r>
            <a:r>
              <a:rPr lang="fr-FR" dirty="0" smtClean="0"/>
              <a:t> </a:t>
            </a:r>
            <a:r>
              <a:rPr lang="fr-FR" dirty="0" err="1" smtClean="0"/>
              <a:t>kasus-kasus</a:t>
            </a:r>
            <a:r>
              <a:rPr lang="fr-FR" dirty="0" smtClean="0"/>
              <a:t> di </a:t>
            </a:r>
            <a:r>
              <a:rPr lang="fr-FR" dirty="0" err="1" smtClean="0"/>
              <a:t>lapangan</a:t>
            </a:r>
            <a:r>
              <a:rPr lang="fr-FR" dirty="0" smtClean="0"/>
              <a:t>. </a:t>
            </a:r>
            <a:r>
              <a:rPr lang="fr-FR" dirty="0" err="1" smtClean="0"/>
              <a:t>Saat</a:t>
            </a:r>
            <a:r>
              <a:rPr lang="fr-FR" dirty="0" smtClean="0"/>
              <a:t> </a:t>
            </a:r>
            <a:r>
              <a:rPr lang="fr-FR" dirty="0" err="1" smtClean="0"/>
              <a:t>seorang</a:t>
            </a:r>
            <a:r>
              <a:rPr lang="fr-FR" dirty="0" smtClean="0"/>
              <a:t> </a:t>
            </a:r>
            <a:r>
              <a:rPr lang="fr-FR" dirty="0" err="1" smtClean="0"/>
              <a:t>dokter</a:t>
            </a:r>
            <a:r>
              <a:rPr lang="fr-FR" dirty="0" smtClean="0"/>
              <a:t> </a:t>
            </a:r>
            <a:r>
              <a:rPr lang="fr-FR" dirty="0" err="1" smtClean="0"/>
              <a:t>hewan</a:t>
            </a:r>
            <a:r>
              <a:rPr lang="fr-FR" dirty="0" smtClean="0"/>
              <a:t> </a:t>
            </a:r>
            <a:r>
              <a:rPr lang="fr-FR" dirty="0" err="1" smtClean="0"/>
              <a:t>atau</a:t>
            </a:r>
            <a:r>
              <a:rPr lang="fr-FR" dirty="0" smtClean="0"/>
              <a:t> </a:t>
            </a:r>
            <a:r>
              <a:rPr lang="fr-FR" dirty="0" err="1" smtClean="0"/>
              <a:t>paravet</a:t>
            </a:r>
            <a:r>
              <a:rPr lang="fr-FR" dirty="0" smtClean="0"/>
              <a:t> </a:t>
            </a:r>
            <a:r>
              <a:rPr lang="fr-FR" dirty="0" err="1" smtClean="0"/>
              <a:t>merespons</a:t>
            </a:r>
            <a:r>
              <a:rPr lang="fr-FR" dirty="0" smtClean="0"/>
              <a:t> </a:t>
            </a:r>
            <a:r>
              <a:rPr lang="fr-FR" dirty="0" err="1" smtClean="0"/>
              <a:t>laporan</a:t>
            </a:r>
            <a:r>
              <a:rPr lang="fr-FR" dirty="0" smtClean="0"/>
              <a:t> </a:t>
            </a:r>
            <a:r>
              <a:rPr lang="fr-FR" dirty="0" err="1" smtClean="0"/>
              <a:t>pelsa</a:t>
            </a:r>
            <a:r>
              <a:rPr lang="fr-FR" dirty="0" smtClean="0"/>
              <a:t>, </a:t>
            </a:r>
            <a:r>
              <a:rPr lang="fr-FR" dirty="0" err="1" smtClean="0"/>
              <a:t>mereka</a:t>
            </a:r>
            <a:r>
              <a:rPr lang="fr-FR" dirty="0" smtClean="0"/>
              <a:t> </a:t>
            </a:r>
            <a:r>
              <a:rPr lang="fr-FR" dirty="0" err="1" smtClean="0"/>
              <a:t>biasanya</a:t>
            </a:r>
            <a:r>
              <a:rPr lang="fr-FR" dirty="0" smtClean="0"/>
              <a:t> </a:t>
            </a:r>
            <a:r>
              <a:rPr lang="fr-FR" dirty="0" err="1" smtClean="0"/>
              <a:t>menghubungi</a:t>
            </a:r>
            <a:r>
              <a:rPr lang="fr-FR" dirty="0" smtClean="0"/>
              <a:t> </a:t>
            </a:r>
            <a:r>
              <a:rPr lang="fr-FR" dirty="0" err="1" smtClean="0"/>
              <a:t>pelsa</a:t>
            </a:r>
            <a:r>
              <a:rPr lang="fr-FR" dirty="0" smtClean="0"/>
              <a:t> </a:t>
            </a:r>
            <a:r>
              <a:rPr lang="fr-FR" dirty="0" err="1" smtClean="0"/>
              <a:t>tersebut</a:t>
            </a:r>
            <a:r>
              <a:rPr lang="fr-FR" dirty="0" smtClean="0"/>
              <a:t>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 err="1" smtClean="0"/>
              <a:t>mencari</a:t>
            </a:r>
            <a:r>
              <a:rPr lang="fr-FR" dirty="0" smtClean="0"/>
              <a:t> </a:t>
            </a:r>
            <a:r>
              <a:rPr lang="fr-FR" dirty="0" err="1" smtClean="0"/>
              <a:t>tahu</a:t>
            </a:r>
            <a:r>
              <a:rPr lang="fr-FR" dirty="0" smtClean="0"/>
              <a:t> </a:t>
            </a:r>
            <a:r>
              <a:rPr lang="fr-FR" dirty="0" err="1" smtClean="0"/>
              <a:t>lebih</a:t>
            </a:r>
            <a:r>
              <a:rPr lang="fr-FR" dirty="0" smtClean="0"/>
              <a:t> </a:t>
            </a:r>
            <a:r>
              <a:rPr lang="fr-FR" dirty="0" err="1" smtClean="0"/>
              <a:t>lanjut</a:t>
            </a:r>
            <a:r>
              <a:rPr lang="fr-FR" dirty="0" smtClean="0"/>
              <a:t> </a:t>
            </a:r>
            <a:r>
              <a:rPr lang="fr-FR" dirty="0" err="1" smtClean="0"/>
              <a:t>tentang</a:t>
            </a:r>
            <a:r>
              <a:rPr lang="fr-FR" dirty="0" smtClean="0"/>
              <a:t> </a:t>
            </a:r>
            <a:r>
              <a:rPr lang="fr-FR" dirty="0" err="1" smtClean="0"/>
              <a:t>kasus</a:t>
            </a:r>
            <a:r>
              <a:rPr lang="fr-FR" dirty="0" smtClean="0"/>
              <a:t> </a:t>
            </a:r>
            <a:r>
              <a:rPr lang="fr-FR" dirty="0" err="1" smtClean="0"/>
              <a:t>tersebut</a:t>
            </a:r>
            <a:r>
              <a:rPr lang="fr-FR" dirty="0" smtClean="0"/>
              <a:t>, </a:t>
            </a:r>
            <a:r>
              <a:rPr lang="fr-FR" dirty="0" err="1" smtClean="0"/>
              <a:t>mengunjunginya</a:t>
            </a:r>
            <a:r>
              <a:rPr lang="fr-FR" dirty="0" smtClean="0"/>
              <a:t> </a:t>
            </a:r>
            <a:r>
              <a:rPr lang="fr-FR" dirty="0" err="1" smtClean="0"/>
              <a:t>jika</a:t>
            </a:r>
            <a:r>
              <a:rPr lang="fr-FR" dirty="0" smtClean="0"/>
              <a:t> </a:t>
            </a:r>
            <a:r>
              <a:rPr lang="fr-FR" dirty="0" err="1" smtClean="0"/>
              <a:t>kasus</a:t>
            </a:r>
            <a:r>
              <a:rPr lang="fr-FR" dirty="0" smtClean="0"/>
              <a:t> </a:t>
            </a:r>
            <a:r>
              <a:rPr lang="fr-FR" dirty="0" err="1" smtClean="0"/>
              <a:t>tersebut</a:t>
            </a:r>
            <a:r>
              <a:rPr lang="fr-FR" dirty="0" smtClean="0"/>
              <a:t> </a:t>
            </a:r>
            <a:r>
              <a:rPr lang="fr-FR" dirty="0" err="1" smtClean="0"/>
              <a:t>tampak</a:t>
            </a:r>
            <a:r>
              <a:rPr lang="fr-FR" dirty="0" smtClean="0"/>
              <a:t> </a:t>
            </a:r>
            <a:r>
              <a:rPr lang="fr-FR" dirty="0" err="1" smtClean="0"/>
              <a:t>penting</a:t>
            </a:r>
            <a:r>
              <a:rPr lang="fr-FR" dirty="0" smtClean="0"/>
              <a:t>, dan </a:t>
            </a:r>
            <a:r>
              <a:rPr lang="fr-FR" dirty="0" err="1" smtClean="0"/>
              <a:t>memberi</a:t>
            </a:r>
            <a:r>
              <a:rPr lang="fr-FR" dirty="0" smtClean="0"/>
              <a:t> </a:t>
            </a:r>
            <a:r>
              <a:rPr lang="fr-FR" dirty="0" err="1" smtClean="0"/>
              <a:t>respons</a:t>
            </a:r>
            <a:r>
              <a:rPr lang="fr-FR" dirty="0" smtClean="0"/>
              <a:t> </a:t>
            </a:r>
            <a:r>
              <a:rPr lang="fr-FR" dirty="0" err="1" smtClean="0"/>
              <a:t>ke</a:t>
            </a:r>
            <a:r>
              <a:rPr lang="fr-FR" dirty="0" smtClean="0"/>
              <a:t> </a:t>
            </a:r>
            <a:r>
              <a:rPr lang="fr-FR" dirty="0" err="1" smtClean="0"/>
              <a:t>sistem</a:t>
            </a:r>
            <a:r>
              <a:rPr lang="fr-FR" dirty="0" smtClean="0"/>
              <a:t> </a:t>
            </a:r>
            <a:r>
              <a:rPr lang="fr-FR" dirty="0" err="1" smtClean="0"/>
              <a:t>menggunakan</a:t>
            </a:r>
            <a:r>
              <a:rPr lang="fr-FR" dirty="0" smtClean="0"/>
              <a:t> </a:t>
            </a:r>
            <a:r>
              <a:rPr lang="fr-FR" dirty="0" err="1" smtClean="0"/>
              <a:t>laporan</a:t>
            </a:r>
            <a:r>
              <a:rPr lang="fr-FR" dirty="0" smtClean="0"/>
              <a:t> </a:t>
            </a:r>
            <a:r>
              <a:rPr lang="fr-FR" dirty="0" err="1" smtClean="0"/>
              <a:t>respons</a:t>
            </a:r>
            <a:r>
              <a:rPr lang="fr-FR" dirty="0" smtClean="0"/>
              <a:t> (R). </a:t>
            </a:r>
            <a:r>
              <a:rPr lang="fr-FR" dirty="0" err="1" smtClean="0"/>
              <a:t>Laporan</a:t>
            </a:r>
            <a:r>
              <a:rPr lang="fr-FR" dirty="0" smtClean="0"/>
              <a:t> </a:t>
            </a:r>
            <a:r>
              <a:rPr lang="fr-FR" dirty="0" err="1" smtClean="0"/>
              <a:t>respons</a:t>
            </a:r>
            <a:r>
              <a:rPr lang="fr-FR" dirty="0" smtClean="0"/>
              <a:t> </a:t>
            </a:r>
            <a:r>
              <a:rPr lang="fr-FR" dirty="0" err="1" smtClean="0"/>
              <a:t>tersebut</a:t>
            </a:r>
            <a:r>
              <a:rPr lang="fr-FR" dirty="0" smtClean="0"/>
              <a:t> akan </a:t>
            </a:r>
            <a:r>
              <a:rPr lang="fr-FR" dirty="0" err="1" smtClean="0"/>
              <a:t>membutuhkan</a:t>
            </a:r>
            <a:r>
              <a:rPr lang="fr-FR" dirty="0" smtClean="0"/>
              <a:t> </a:t>
            </a:r>
            <a:r>
              <a:rPr lang="fr-FR" dirty="0" err="1" smtClean="0"/>
              <a:t>diagnosis</a:t>
            </a:r>
            <a:r>
              <a:rPr lang="fr-FR" dirty="0" smtClean="0"/>
              <a:t> </a:t>
            </a:r>
            <a:r>
              <a:rPr lang="fr-FR" dirty="0" err="1" smtClean="0"/>
              <a:t>banding</a:t>
            </a:r>
            <a:r>
              <a:rPr lang="fr-FR" dirty="0" smtClean="0"/>
              <a:t> dari </a:t>
            </a:r>
            <a:r>
              <a:rPr lang="fr-FR" dirty="0" err="1" smtClean="0"/>
              <a:t>anggota</a:t>
            </a:r>
            <a:r>
              <a:rPr lang="fr-FR" dirty="0" smtClean="0"/>
              <a:t> </a:t>
            </a:r>
            <a:r>
              <a:rPr lang="fr-FR" dirty="0" err="1" smtClean="0"/>
              <a:t>staf</a:t>
            </a:r>
            <a:r>
              <a:rPr lang="fr-FR" dirty="0" smtClean="0"/>
              <a:t> yang </a:t>
            </a:r>
            <a:r>
              <a:rPr lang="fr-FR" dirty="0" err="1" smtClean="0"/>
              <a:t>datang</a:t>
            </a:r>
            <a:r>
              <a:rPr lang="fr-FR" dirty="0" smtClean="0"/>
              <a:t>, dan </a:t>
            </a:r>
            <a:r>
              <a:rPr lang="fr-FR" dirty="0" err="1" smtClean="0"/>
              <a:t>saat</a:t>
            </a:r>
            <a:r>
              <a:rPr lang="fr-FR" dirty="0" smtClean="0"/>
              <a:t> </a:t>
            </a:r>
            <a:r>
              <a:rPr lang="fr-FR" dirty="0" err="1" smtClean="0"/>
              <a:t>itulah</a:t>
            </a:r>
            <a:r>
              <a:rPr lang="fr-FR" dirty="0" smtClean="0"/>
              <a:t> </a:t>
            </a:r>
            <a:r>
              <a:rPr lang="fr-FR" dirty="0" err="1" smtClean="0"/>
              <a:t>sebuah</a:t>
            </a:r>
            <a:r>
              <a:rPr lang="fr-FR" dirty="0" smtClean="0"/>
              <a:t> </a:t>
            </a:r>
            <a:r>
              <a:rPr lang="fr-FR" dirty="0" err="1" smtClean="0"/>
              <a:t>kasus</a:t>
            </a:r>
            <a:r>
              <a:rPr lang="fr-FR" dirty="0" smtClean="0"/>
              <a:t> </a:t>
            </a:r>
            <a:r>
              <a:rPr lang="fr-FR" dirty="0" err="1" smtClean="0"/>
              <a:t>biasanya</a:t>
            </a:r>
            <a:r>
              <a:rPr lang="fr-FR" dirty="0" smtClean="0"/>
              <a:t> </a:t>
            </a:r>
            <a:r>
              <a:rPr lang="fr-FR" dirty="0" err="1" smtClean="0"/>
              <a:t>ditentukan</a:t>
            </a:r>
            <a:r>
              <a:rPr lang="fr-FR" dirty="0" smtClean="0"/>
              <a:t> </a:t>
            </a:r>
            <a:r>
              <a:rPr lang="fr-FR" dirty="0" err="1" smtClean="0"/>
              <a:t>apakah</a:t>
            </a:r>
            <a:r>
              <a:rPr lang="fr-FR" dirty="0" smtClean="0"/>
              <a:t> </a:t>
            </a:r>
            <a:r>
              <a:rPr lang="fr-FR" dirty="0" err="1" smtClean="0"/>
              <a:t>menjadi</a:t>
            </a:r>
            <a:r>
              <a:rPr lang="fr-FR" dirty="0" smtClean="0"/>
              <a:t> </a:t>
            </a:r>
            <a:r>
              <a:rPr lang="fr-FR" dirty="0" err="1" smtClean="0"/>
              <a:t>kasus</a:t>
            </a:r>
            <a:r>
              <a:rPr lang="fr-FR" dirty="0" smtClean="0"/>
              <a:t> </a:t>
            </a:r>
            <a:r>
              <a:rPr lang="fr-FR" dirty="0" err="1" smtClean="0"/>
              <a:t>penting</a:t>
            </a:r>
            <a:r>
              <a:rPr lang="fr-FR" dirty="0" smtClean="0"/>
              <a:t> </a:t>
            </a:r>
            <a:r>
              <a:rPr lang="fr-FR" dirty="0" err="1" smtClean="0"/>
              <a:t>atau</a:t>
            </a:r>
            <a:r>
              <a:rPr lang="fr-FR" dirty="0" smtClean="0"/>
              <a:t> </a:t>
            </a:r>
            <a:r>
              <a:rPr lang="fr-FR" dirty="0" err="1" smtClean="0"/>
              <a:t>umum</a:t>
            </a:r>
            <a:r>
              <a:rPr lang="fr-FR" dirty="0" smtClean="0"/>
              <a:t>. </a:t>
            </a:r>
            <a:r>
              <a:rPr lang="fr-FR" dirty="0" err="1" smtClean="0"/>
              <a:t>Manajemen</a:t>
            </a:r>
            <a:r>
              <a:rPr lang="fr-FR" dirty="0" smtClean="0"/>
              <a:t> </a:t>
            </a:r>
            <a:r>
              <a:rPr lang="fr-FR" dirty="0" err="1" smtClean="0"/>
              <a:t>kasus</a:t>
            </a:r>
            <a:r>
              <a:rPr lang="fr-FR" dirty="0" smtClean="0"/>
              <a:t> </a:t>
            </a:r>
            <a:r>
              <a:rPr lang="fr-FR" dirty="0" err="1" smtClean="0"/>
              <a:t>umum</a:t>
            </a:r>
            <a:r>
              <a:rPr lang="fr-FR" dirty="0" smtClean="0"/>
              <a:t> bisa </a:t>
            </a:r>
            <a:r>
              <a:rPr lang="fr-FR" dirty="0" err="1" smtClean="0"/>
              <a:t>jadi</a:t>
            </a:r>
            <a:r>
              <a:rPr lang="fr-FR" dirty="0" smtClean="0"/>
              <a:t> </a:t>
            </a:r>
            <a:r>
              <a:rPr lang="fr-FR" dirty="0" err="1" smtClean="0"/>
              <a:t>melibatkan</a:t>
            </a:r>
            <a:r>
              <a:rPr lang="fr-FR" dirty="0" smtClean="0"/>
              <a:t> </a:t>
            </a:r>
            <a:r>
              <a:rPr lang="fr-FR" dirty="0" err="1" smtClean="0"/>
              <a:t>pengobatan</a:t>
            </a:r>
            <a:r>
              <a:rPr lang="fr-FR" dirty="0" smtClean="0"/>
              <a:t>, </a:t>
            </a:r>
            <a:r>
              <a:rPr lang="fr-FR" dirty="0" err="1" smtClean="0"/>
              <a:t>sampel</a:t>
            </a:r>
            <a:r>
              <a:rPr lang="fr-FR" dirty="0" smtClean="0"/>
              <a:t> </a:t>
            </a:r>
            <a:r>
              <a:rPr lang="fr-FR" dirty="0" err="1" smtClean="0"/>
              <a:t>lab</a:t>
            </a:r>
            <a:r>
              <a:rPr lang="fr-FR" dirty="0" smtClean="0"/>
              <a:t>, dan </a:t>
            </a:r>
            <a:r>
              <a:rPr lang="fr-FR" dirty="0" err="1" smtClean="0"/>
              <a:t>laporan</a:t>
            </a:r>
            <a:r>
              <a:rPr lang="fr-FR" dirty="0" smtClean="0"/>
              <a:t> </a:t>
            </a:r>
            <a:r>
              <a:rPr lang="fr-FR" dirty="0" err="1" smtClean="0"/>
              <a:t>hasil</a:t>
            </a:r>
            <a:r>
              <a:rPr lang="fr-FR" dirty="0" smtClean="0"/>
              <a:t>. </a:t>
            </a:r>
            <a:r>
              <a:rPr lang="fr-FR" dirty="0" err="1" smtClean="0"/>
              <a:t>Namun</a:t>
            </a:r>
            <a:r>
              <a:rPr lang="fr-FR" dirty="0" smtClean="0"/>
              <a:t>, </a:t>
            </a:r>
            <a:r>
              <a:rPr lang="fr-FR" dirty="0" err="1" smtClean="0"/>
              <a:t>kasus-kasus</a:t>
            </a:r>
            <a:r>
              <a:rPr lang="fr-FR" dirty="0" smtClean="0"/>
              <a:t> </a:t>
            </a:r>
            <a:r>
              <a:rPr lang="fr-FR" dirty="0" err="1" smtClean="0"/>
              <a:t>penting</a:t>
            </a:r>
            <a:r>
              <a:rPr lang="fr-FR" dirty="0" smtClean="0"/>
              <a:t> akan </a:t>
            </a:r>
            <a:r>
              <a:rPr lang="fr-FR" dirty="0" err="1" smtClean="0"/>
              <a:t>membutuhkan</a:t>
            </a:r>
            <a:r>
              <a:rPr lang="fr-FR" dirty="0" smtClean="0"/>
              <a:t> </a:t>
            </a:r>
            <a:r>
              <a:rPr lang="fr-FR" dirty="0" err="1" smtClean="0"/>
              <a:t>investigasi</a:t>
            </a:r>
            <a:r>
              <a:rPr lang="fr-FR" dirty="0" smtClean="0"/>
              <a:t> </a:t>
            </a:r>
            <a:r>
              <a:rPr lang="fr-FR" dirty="0" err="1" smtClean="0"/>
              <a:t>lebih</a:t>
            </a:r>
            <a:r>
              <a:rPr lang="fr-FR" dirty="0" smtClean="0"/>
              <a:t> </a:t>
            </a:r>
            <a:r>
              <a:rPr lang="fr-FR" dirty="0" err="1" smtClean="0"/>
              <a:t>lanjut</a:t>
            </a:r>
            <a:r>
              <a:rPr lang="fr-FR" dirty="0" smtClean="0"/>
              <a:t>, </a:t>
            </a:r>
            <a:r>
              <a:rPr lang="fr-FR" dirty="0" err="1" smtClean="0"/>
              <a:t>mungkin</a:t>
            </a:r>
            <a:r>
              <a:rPr lang="fr-FR" dirty="0" smtClean="0"/>
              <a:t> </a:t>
            </a:r>
            <a:r>
              <a:rPr lang="fr-FR" dirty="0" err="1" smtClean="0"/>
              <a:t>sampai</a:t>
            </a:r>
            <a:r>
              <a:rPr lang="fr-FR" dirty="0" smtClean="0"/>
              <a:t> </a:t>
            </a:r>
            <a:r>
              <a:rPr lang="fr-FR" dirty="0" err="1" smtClean="0"/>
              <a:t>pada</a:t>
            </a:r>
            <a:r>
              <a:rPr lang="fr-FR" dirty="0" smtClean="0"/>
              <a:t> </a:t>
            </a:r>
            <a:r>
              <a:rPr lang="fr-FR" dirty="0" err="1" smtClean="0"/>
              <a:t>suatu</a:t>
            </a:r>
            <a:r>
              <a:rPr lang="fr-FR" dirty="0" smtClean="0"/>
              <a:t> </a:t>
            </a:r>
            <a:r>
              <a:rPr lang="fr-FR" dirty="0" err="1" smtClean="0"/>
              <a:t>diagnosis</a:t>
            </a:r>
            <a:r>
              <a:rPr lang="fr-FR" dirty="0" smtClean="0"/>
              <a:t> </a:t>
            </a:r>
            <a:r>
              <a:rPr lang="fr-FR" dirty="0" err="1" smtClean="0"/>
              <a:t>definitif</a:t>
            </a:r>
            <a:r>
              <a:rPr lang="fr-FR" dirty="0" smtClean="0"/>
              <a:t>, dan ada </a:t>
            </a:r>
            <a:r>
              <a:rPr lang="fr-FR" dirty="0" err="1" smtClean="0"/>
              <a:t>kalanya</a:t>
            </a:r>
            <a:r>
              <a:rPr lang="fr-FR" dirty="0" smtClean="0"/>
              <a:t> </a:t>
            </a:r>
            <a:r>
              <a:rPr lang="fr-FR" dirty="0" err="1" smtClean="0"/>
              <a:t>bahkan</a:t>
            </a:r>
            <a:r>
              <a:rPr lang="fr-FR" dirty="0" smtClean="0"/>
              <a:t> </a:t>
            </a:r>
            <a:r>
              <a:rPr lang="fr-FR" dirty="0" err="1" smtClean="0"/>
              <a:t>memerlukan</a:t>
            </a:r>
            <a:r>
              <a:rPr lang="fr-FR" dirty="0" smtClean="0"/>
              <a:t> </a:t>
            </a:r>
            <a:r>
              <a:rPr lang="fr-FR" dirty="0" err="1" smtClean="0"/>
              <a:t>tindakan</a:t>
            </a:r>
            <a:r>
              <a:rPr lang="fr-FR" dirty="0" smtClean="0"/>
              <a:t> </a:t>
            </a:r>
            <a:r>
              <a:rPr lang="fr-FR" dirty="0" err="1" smtClean="0"/>
              <a:t>respons</a:t>
            </a:r>
            <a:r>
              <a:rPr lang="fr-FR" dirty="0" smtClean="0"/>
              <a:t> </a:t>
            </a:r>
            <a:r>
              <a:rPr lang="fr-FR" dirty="0" err="1" smtClean="0"/>
              <a:t>wabah</a:t>
            </a:r>
            <a:r>
              <a:rPr lang="fr-FR" dirty="0" smtClean="0"/>
              <a:t>. </a:t>
            </a:r>
          </a:p>
          <a:p>
            <a:r>
              <a:rPr lang="fr-FR" dirty="0" smtClean="0"/>
              <a:t>iSIKHNAS </a:t>
            </a:r>
            <a:r>
              <a:rPr lang="fr-FR" dirty="0" err="1" smtClean="0"/>
              <a:t>dapat</a:t>
            </a:r>
            <a:r>
              <a:rPr lang="fr-FR" dirty="0" smtClean="0"/>
              <a:t> </a:t>
            </a:r>
            <a:r>
              <a:rPr lang="fr-FR" dirty="0" err="1" smtClean="0"/>
              <a:t>digunakan</a:t>
            </a:r>
            <a:r>
              <a:rPr lang="fr-FR" dirty="0" smtClean="0"/>
              <a:t>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 err="1" smtClean="0"/>
              <a:t>semua</a:t>
            </a:r>
            <a:r>
              <a:rPr lang="fr-FR" dirty="0" smtClean="0"/>
              <a:t> </a:t>
            </a:r>
            <a:r>
              <a:rPr lang="fr-FR" dirty="0" err="1" smtClean="0"/>
              <a:t>kegiatan</a:t>
            </a:r>
            <a:r>
              <a:rPr lang="fr-FR" dirty="0" smtClean="0"/>
              <a:t> </a:t>
            </a:r>
            <a:r>
              <a:rPr lang="fr-FR" dirty="0" err="1" smtClean="0"/>
              <a:t>umum</a:t>
            </a:r>
            <a:r>
              <a:rPr lang="fr-FR" dirty="0" smtClean="0"/>
              <a:t>, </a:t>
            </a:r>
            <a:r>
              <a:rPr lang="fr-FR" dirty="0" err="1" smtClean="0"/>
              <a:t>baik</a:t>
            </a:r>
            <a:r>
              <a:rPr lang="fr-FR" dirty="0" smtClean="0"/>
              <a:t> </a:t>
            </a:r>
            <a:r>
              <a:rPr lang="fr-FR" dirty="0" err="1" smtClean="0"/>
              <a:t>dalam</a:t>
            </a:r>
            <a:r>
              <a:rPr lang="fr-FR" dirty="0" smtClean="0"/>
              <a:t> </a:t>
            </a:r>
            <a:r>
              <a:rPr lang="fr-FR" dirty="0" err="1" smtClean="0"/>
              <a:t>kasus-kasus</a:t>
            </a:r>
            <a:r>
              <a:rPr lang="fr-FR" dirty="0" smtClean="0"/>
              <a:t> </a:t>
            </a:r>
            <a:r>
              <a:rPr lang="fr-FR" dirty="0" err="1" smtClean="0"/>
              <a:t>umum</a:t>
            </a:r>
            <a:r>
              <a:rPr lang="fr-FR" dirty="0" smtClean="0"/>
              <a:t> yang </a:t>
            </a:r>
            <a:r>
              <a:rPr lang="fr-FR" dirty="0" err="1" smtClean="0"/>
              <a:t>dijumpai</a:t>
            </a:r>
            <a:r>
              <a:rPr lang="fr-FR" dirty="0" smtClean="0"/>
              <a:t> </a:t>
            </a:r>
            <a:r>
              <a:rPr lang="fr-FR" dirty="0" err="1" smtClean="0"/>
              <a:t>sehari-hari</a:t>
            </a:r>
            <a:r>
              <a:rPr lang="fr-FR" dirty="0" smtClean="0"/>
              <a:t> </a:t>
            </a:r>
            <a:r>
              <a:rPr lang="fr-FR" i="1" dirty="0" err="1" smtClean="0"/>
              <a:t>maupun</a:t>
            </a:r>
            <a:r>
              <a:rPr lang="fr-FR" dirty="0" smtClean="0"/>
              <a:t> </a:t>
            </a:r>
            <a:r>
              <a:rPr lang="fr-FR" dirty="0" err="1" smtClean="0"/>
              <a:t>dalam</a:t>
            </a:r>
            <a:r>
              <a:rPr lang="fr-FR" dirty="0" smtClean="0"/>
              <a:t> </a:t>
            </a:r>
            <a:r>
              <a:rPr lang="fr-FR" dirty="0" err="1" smtClean="0"/>
              <a:t>investigasi</a:t>
            </a:r>
            <a:r>
              <a:rPr lang="fr-FR" dirty="0" smtClean="0"/>
              <a:t> </a:t>
            </a:r>
            <a:r>
              <a:rPr lang="fr-FR" dirty="0" err="1" smtClean="0"/>
              <a:t>lapangan</a:t>
            </a:r>
            <a:r>
              <a:rPr lang="fr-FR" dirty="0" smtClean="0"/>
              <a:t> </a:t>
            </a:r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penting</a:t>
            </a:r>
            <a:r>
              <a:rPr lang="fr-FR" dirty="0" smtClean="0"/>
              <a:t>. 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84181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Apakah</a:t>
            </a:r>
            <a:r>
              <a:rPr lang="fr-FR" dirty="0" smtClean="0"/>
              <a:t> Anda </a:t>
            </a:r>
            <a:r>
              <a:rPr lang="fr-FR" dirty="0" err="1" smtClean="0"/>
              <a:t>dapat</a:t>
            </a:r>
            <a:r>
              <a:rPr lang="fr-FR" dirty="0" smtClean="0"/>
              <a:t> </a:t>
            </a:r>
            <a:r>
              <a:rPr lang="fr-FR" dirty="0" err="1" smtClean="0"/>
              <a:t>membuat</a:t>
            </a:r>
            <a:r>
              <a:rPr lang="fr-FR" dirty="0" smtClean="0"/>
              <a:t> </a:t>
            </a:r>
            <a:r>
              <a:rPr lang="fr-FR" b="1" dirty="0" err="1" smtClean="0"/>
              <a:t>diagnosis</a:t>
            </a:r>
            <a:r>
              <a:rPr lang="fr-FR" b="1" dirty="0" smtClean="0"/>
              <a:t> </a:t>
            </a:r>
            <a:r>
              <a:rPr lang="fr-FR" b="1" dirty="0" err="1" smtClean="0"/>
              <a:t>definitif</a:t>
            </a:r>
            <a:r>
              <a:rPr lang="fr-FR" dirty="0" smtClean="0"/>
              <a:t> di </a:t>
            </a:r>
            <a:r>
              <a:rPr lang="fr-FR" dirty="0" err="1" smtClean="0"/>
              <a:t>lapangan</a:t>
            </a:r>
            <a:r>
              <a:rPr lang="fr-FR" dirty="0" smtClean="0"/>
              <a:t>? </a:t>
            </a:r>
          </a:p>
          <a:p>
            <a:r>
              <a:rPr lang="fr-FR" dirty="0" err="1" smtClean="0"/>
              <a:t>Jika</a:t>
            </a:r>
            <a:r>
              <a:rPr lang="fr-FR" dirty="0" smtClean="0"/>
              <a:t> Ya: </a:t>
            </a:r>
          </a:p>
          <a:p>
            <a:r>
              <a:rPr lang="fr-FR" dirty="0" smtClean="0"/>
              <a:t>Format SMS </a:t>
            </a:r>
            <a:r>
              <a:rPr lang="fr-FR" b="1" dirty="0" err="1" smtClean="0"/>
              <a:t>Diagnosis</a:t>
            </a:r>
            <a:r>
              <a:rPr lang="fr-FR" b="1" dirty="0" smtClean="0"/>
              <a:t> </a:t>
            </a:r>
            <a:r>
              <a:rPr lang="fr-FR" b="1" dirty="0" err="1" smtClean="0"/>
              <a:t>definitif</a:t>
            </a:r>
            <a:r>
              <a:rPr lang="fr-FR" dirty="0" smtClean="0"/>
              <a:t>: </a:t>
            </a:r>
          </a:p>
          <a:p>
            <a:r>
              <a:rPr lang="fr-FR" dirty="0" smtClean="0"/>
              <a:t>DX [ID </a:t>
            </a:r>
            <a:r>
              <a:rPr lang="fr-FR" dirty="0" err="1" smtClean="0"/>
              <a:t>kasus</a:t>
            </a:r>
            <a:r>
              <a:rPr lang="fr-FR" dirty="0" smtClean="0"/>
              <a:t>] [</a:t>
            </a:r>
            <a:r>
              <a:rPr lang="fr-FR" dirty="0" err="1" smtClean="0"/>
              <a:t>diagnosa</a:t>
            </a:r>
            <a:r>
              <a:rPr lang="fr-FR" dirty="0" smtClean="0"/>
              <a:t>] </a:t>
            </a:r>
            <a:r>
              <a:rPr lang="fr-FR" b="1" dirty="0" err="1" smtClean="0"/>
              <a:t>Kode</a:t>
            </a:r>
            <a:r>
              <a:rPr lang="fr-FR" b="1" dirty="0" smtClean="0"/>
              <a:t> </a:t>
            </a:r>
            <a:r>
              <a:rPr lang="fr-FR" b="1" dirty="0" err="1" smtClean="0"/>
              <a:t>penyakit</a:t>
            </a:r>
            <a:r>
              <a:rPr lang="fr-FR" dirty="0" smtClean="0"/>
              <a:t>: </a:t>
            </a:r>
            <a:r>
              <a:rPr lang="fr-FR" dirty="0" err="1" smtClean="0"/>
              <a:t>gunakan</a:t>
            </a:r>
            <a:r>
              <a:rPr lang="fr-FR" dirty="0" smtClean="0"/>
              <a:t> </a:t>
            </a:r>
            <a:r>
              <a:rPr lang="fr-FR" dirty="0" err="1" smtClean="0"/>
              <a:t>perintah</a:t>
            </a:r>
            <a:r>
              <a:rPr lang="fr-FR" dirty="0" smtClean="0"/>
              <a:t> cari </a:t>
            </a:r>
            <a:r>
              <a:rPr lang="fr-FR" dirty="0" err="1" smtClean="0"/>
              <a:t>kode</a:t>
            </a:r>
            <a:r>
              <a:rPr lang="fr-FR" dirty="0" smtClean="0"/>
              <a:t> </a:t>
            </a:r>
            <a:r>
              <a:rPr lang="fr-FR" dirty="0" err="1" smtClean="0"/>
              <a:t>penyakit</a:t>
            </a:r>
            <a:r>
              <a:rPr lang="fr-FR" dirty="0" smtClean="0"/>
              <a:t> </a:t>
            </a:r>
          </a:p>
          <a:p>
            <a:r>
              <a:rPr lang="fr-FR" dirty="0" smtClean="0"/>
              <a:t>CKP [</a:t>
            </a:r>
            <a:r>
              <a:rPr lang="fr-FR" dirty="0" err="1" smtClean="0"/>
              <a:t>penyakit</a:t>
            </a:r>
            <a:r>
              <a:rPr lang="fr-FR" dirty="0" smtClean="0"/>
              <a:t>] </a:t>
            </a:r>
            <a:r>
              <a:rPr lang="fr-FR" dirty="0" err="1" smtClean="0"/>
              <a:t>Jika</a:t>
            </a:r>
            <a:r>
              <a:rPr lang="fr-FR" dirty="0" smtClean="0"/>
              <a:t> </a:t>
            </a:r>
            <a:r>
              <a:rPr lang="fr-FR" dirty="0" err="1" smtClean="0"/>
              <a:t>Tidak</a:t>
            </a:r>
            <a:r>
              <a:rPr lang="fr-FR" dirty="0" smtClean="0"/>
              <a:t>, </a:t>
            </a:r>
            <a:r>
              <a:rPr lang="fr-FR" dirty="0" err="1" smtClean="0"/>
              <a:t>apakah</a:t>
            </a:r>
            <a:r>
              <a:rPr lang="fr-FR" dirty="0" smtClean="0"/>
              <a:t> Anda </a:t>
            </a:r>
            <a:r>
              <a:rPr lang="fr-FR" dirty="0" err="1" smtClean="0"/>
              <a:t>dapat</a:t>
            </a:r>
            <a:r>
              <a:rPr lang="fr-FR" dirty="0" smtClean="0"/>
              <a:t> </a:t>
            </a:r>
            <a:r>
              <a:rPr lang="fr-FR" dirty="0" err="1" smtClean="0"/>
              <a:t>mempertajam</a:t>
            </a:r>
            <a:r>
              <a:rPr lang="fr-FR" dirty="0" smtClean="0"/>
              <a:t> </a:t>
            </a:r>
            <a:r>
              <a:rPr lang="fr-FR" b="1" dirty="0" err="1" smtClean="0"/>
              <a:t>diagnosis</a:t>
            </a:r>
            <a:r>
              <a:rPr lang="fr-FR" b="1" dirty="0" smtClean="0"/>
              <a:t> </a:t>
            </a:r>
            <a:r>
              <a:rPr lang="fr-FR" b="1" dirty="0" err="1" smtClean="0"/>
              <a:t>banding</a:t>
            </a:r>
            <a:r>
              <a:rPr lang="fr-FR" dirty="0" smtClean="0"/>
              <a:t> yang </a:t>
            </a:r>
            <a:r>
              <a:rPr lang="fr-FR" dirty="0" err="1" smtClean="0"/>
              <a:t>dibuat</a:t>
            </a:r>
            <a:r>
              <a:rPr lang="fr-FR" dirty="0" smtClean="0"/>
              <a:t> </a:t>
            </a:r>
            <a:r>
              <a:rPr lang="fr-FR" dirty="0" err="1" smtClean="0"/>
              <a:t>sebelumnya</a:t>
            </a:r>
            <a:r>
              <a:rPr lang="fr-FR" dirty="0" smtClean="0"/>
              <a:t>? </a:t>
            </a:r>
            <a:r>
              <a:rPr lang="fr-FR" dirty="0" err="1" smtClean="0"/>
              <a:t>Jika</a:t>
            </a:r>
            <a:r>
              <a:rPr lang="fr-FR" dirty="0" smtClean="0"/>
              <a:t> Ya: </a:t>
            </a:r>
          </a:p>
          <a:p>
            <a:r>
              <a:rPr lang="fr-FR" dirty="0" smtClean="0"/>
              <a:t>Format SMS - </a:t>
            </a:r>
            <a:r>
              <a:rPr lang="fr-FR" dirty="0" err="1" smtClean="0"/>
              <a:t>Gunakan</a:t>
            </a:r>
            <a:r>
              <a:rPr lang="fr-FR" dirty="0" smtClean="0"/>
              <a:t> </a:t>
            </a:r>
            <a:r>
              <a:rPr lang="fr-FR" b="1" dirty="0" err="1" smtClean="0"/>
              <a:t>Laporan</a:t>
            </a:r>
            <a:r>
              <a:rPr lang="fr-FR" b="1" dirty="0" smtClean="0"/>
              <a:t> </a:t>
            </a:r>
            <a:r>
              <a:rPr lang="fr-FR" b="1" dirty="0" err="1" smtClean="0"/>
              <a:t>Respons</a:t>
            </a:r>
            <a:r>
              <a:rPr lang="fr-FR" dirty="0" smtClean="0"/>
              <a:t>: </a:t>
            </a:r>
          </a:p>
          <a:p>
            <a:r>
              <a:rPr lang="fr-FR" dirty="0" smtClean="0"/>
              <a:t>R [ID </a:t>
            </a:r>
            <a:r>
              <a:rPr lang="fr-FR" dirty="0" err="1" smtClean="0"/>
              <a:t>Kasus</a:t>
            </a:r>
            <a:r>
              <a:rPr lang="fr-FR" dirty="0" smtClean="0"/>
              <a:t>] [</a:t>
            </a:r>
            <a:r>
              <a:rPr lang="fr-FR" dirty="0" err="1" smtClean="0"/>
              <a:t>dikunjung</a:t>
            </a:r>
            <a:r>
              <a:rPr lang="fr-FR" dirty="0" smtClean="0"/>
              <a:t> (K/T)] [</a:t>
            </a:r>
            <a:r>
              <a:rPr lang="fr-FR" dirty="0" err="1" smtClean="0"/>
              <a:t>diagnosa,diagnosa</a:t>
            </a:r>
            <a:r>
              <a:rPr lang="fr-FR" dirty="0" smtClean="0"/>
              <a:t>...] {</a:t>
            </a:r>
            <a:r>
              <a:rPr lang="fr-FR" dirty="0" err="1" smtClean="0"/>
              <a:t>diagnosa</a:t>
            </a:r>
            <a:r>
              <a:rPr lang="fr-FR" dirty="0" smtClean="0"/>
              <a:t> </a:t>
            </a:r>
            <a:r>
              <a:rPr lang="fr-FR" dirty="0" err="1" smtClean="0"/>
              <a:t>lain</a:t>
            </a:r>
            <a:r>
              <a:rPr lang="fr-FR" dirty="0" smtClean="0"/>
              <a:t>} </a:t>
            </a:r>
            <a:r>
              <a:rPr lang="fr-FR" b="1" dirty="0" err="1" smtClean="0"/>
              <a:t>Kode</a:t>
            </a:r>
            <a:r>
              <a:rPr lang="fr-FR" b="1" dirty="0" smtClean="0"/>
              <a:t> </a:t>
            </a:r>
            <a:r>
              <a:rPr lang="fr-FR" b="1" dirty="0" err="1" smtClean="0"/>
              <a:t>penyakit</a:t>
            </a:r>
            <a:r>
              <a:rPr lang="fr-FR" dirty="0" smtClean="0"/>
              <a:t>: </a:t>
            </a:r>
            <a:r>
              <a:rPr lang="fr-FR" dirty="0" err="1" smtClean="0"/>
              <a:t>gunakan</a:t>
            </a:r>
            <a:r>
              <a:rPr lang="fr-FR" dirty="0" smtClean="0"/>
              <a:t> </a:t>
            </a:r>
            <a:r>
              <a:rPr lang="fr-FR" dirty="0" err="1" smtClean="0"/>
              <a:t>perintah</a:t>
            </a:r>
            <a:r>
              <a:rPr lang="fr-FR" dirty="0" smtClean="0"/>
              <a:t> cari </a:t>
            </a:r>
            <a:r>
              <a:rPr lang="fr-FR" dirty="0" err="1" smtClean="0"/>
              <a:t>kode</a:t>
            </a:r>
            <a:r>
              <a:rPr lang="fr-FR" dirty="0" smtClean="0"/>
              <a:t> </a:t>
            </a:r>
            <a:r>
              <a:rPr lang="fr-FR" dirty="0" err="1" smtClean="0"/>
              <a:t>penyakit</a:t>
            </a:r>
            <a:r>
              <a:rPr lang="fr-FR" dirty="0" smtClean="0"/>
              <a:t> </a:t>
            </a:r>
          </a:p>
          <a:p>
            <a:r>
              <a:rPr lang="fr-FR" dirty="0" smtClean="0"/>
              <a:t>CKP [</a:t>
            </a:r>
            <a:r>
              <a:rPr lang="fr-FR" dirty="0" err="1" smtClean="0"/>
              <a:t>penyakit</a:t>
            </a:r>
            <a:r>
              <a:rPr lang="fr-FR" dirty="0" smtClean="0"/>
              <a:t>] </a:t>
            </a:r>
            <a:r>
              <a:rPr lang="fr-FR" b="1" dirty="0" err="1" smtClean="0"/>
              <a:t>Penyakit</a:t>
            </a:r>
            <a:r>
              <a:rPr lang="fr-FR" b="1" dirty="0" smtClean="0"/>
              <a:t> </a:t>
            </a:r>
            <a:r>
              <a:rPr lang="fr-FR" b="1" dirty="0" err="1" smtClean="0"/>
              <a:t>prioritas</a:t>
            </a:r>
            <a:r>
              <a:rPr lang="fr-FR" b="1" dirty="0" smtClean="0"/>
              <a:t> </a:t>
            </a:r>
            <a:r>
              <a:rPr lang="fr-FR" b="1" dirty="0" err="1" smtClean="0"/>
              <a:t>tinggi</a:t>
            </a:r>
            <a:endParaRPr lang="fr-FR" b="1" dirty="0" smtClean="0"/>
          </a:p>
          <a:p>
            <a:r>
              <a:rPr lang="fr-FR" dirty="0" err="1" smtClean="0"/>
              <a:t>Apakah</a:t>
            </a:r>
            <a:r>
              <a:rPr lang="fr-FR" dirty="0" smtClean="0"/>
              <a:t> </a:t>
            </a:r>
            <a:r>
              <a:rPr lang="fr-FR" dirty="0" err="1" smtClean="0"/>
              <a:t>diagnosis</a:t>
            </a:r>
            <a:r>
              <a:rPr lang="fr-FR" dirty="0" smtClean="0"/>
              <a:t> </a:t>
            </a:r>
            <a:r>
              <a:rPr lang="fr-FR" dirty="0" err="1" smtClean="0"/>
              <a:t>atau</a:t>
            </a:r>
            <a:r>
              <a:rPr lang="fr-FR" dirty="0" smtClean="0"/>
              <a:t> </a:t>
            </a:r>
            <a:r>
              <a:rPr lang="fr-FR" dirty="0" err="1" smtClean="0"/>
              <a:t>diagnosis</a:t>
            </a:r>
            <a:r>
              <a:rPr lang="fr-FR" dirty="0" smtClean="0"/>
              <a:t> </a:t>
            </a:r>
            <a:r>
              <a:rPr lang="fr-FR" dirty="0" err="1" smtClean="0"/>
              <a:t>bandingnya</a:t>
            </a:r>
            <a:r>
              <a:rPr lang="fr-FR" dirty="0" smtClean="0"/>
              <a:t> </a:t>
            </a:r>
            <a:r>
              <a:rPr lang="fr-FR" dirty="0" err="1" smtClean="0"/>
              <a:t>mencakup</a:t>
            </a:r>
            <a:r>
              <a:rPr lang="fr-FR" dirty="0" smtClean="0"/>
              <a:t>: </a:t>
            </a:r>
          </a:p>
          <a:p>
            <a:r>
              <a:rPr lang="fr-FR" dirty="0" err="1" smtClean="0"/>
              <a:t>Rabies</a:t>
            </a:r>
            <a:r>
              <a:rPr lang="fr-FR" dirty="0" smtClean="0"/>
              <a:t>? - </a:t>
            </a:r>
            <a:r>
              <a:rPr lang="fr-FR" dirty="0" err="1" smtClean="0"/>
              <a:t>lengkapi</a:t>
            </a:r>
            <a:r>
              <a:rPr lang="fr-FR" dirty="0" smtClean="0"/>
              <a:t> </a:t>
            </a:r>
            <a:r>
              <a:rPr lang="fr-FR" dirty="0" err="1" smtClean="0"/>
              <a:t>informasi</a:t>
            </a:r>
            <a:r>
              <a:rPr lang="fr-FR" dirty="0" smtClean="0"/>
              <a:t> </a:t>
            </a:r>
            <a:r>
              <a:rPr lang="fr-FR" dirty="0" err="1" smtClean="0"/>
              <a:t>khusus</a:t>
            </a:r>
            <a:r>
              <a:rPr lang="fr-FR" dirty="0" smtClean="0"/>
              <a:t>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 err="1" smtClean="0"/>
              <a:t>investigasi</a:t>
            </a:r>
            <a:r>
              <a:rPr lang="fr-FR" dirty="0" smtClean="0"/>
              <a:t> </a:t>
            </a:r>
            <a:r>
              <a:rPr lang="fr-FR" dirty="0" err="1" smtClean="0"/>
              <a:t>rabies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Flu</a:t>
            </a:r>
            <a:r>
              <a:rPr lang="fr-FR" dirty="0" smtClean="0"/>
              <a:t> </a:t>
            </a:r>
            <a:r>
              <a:rPr lang="fr-FR" dirty="0" err="1" smtClean="0"/>
              <a:t>burung</a:t>
            </a:r>
            <a:r>
              <a:rPr lang="fr-FR" dirty="0" smtClean="0"/>
              <a:t>? - </a:t>
            </a:r>
            <a:r>
              <a:rPr lang="fr-FR" dirty="0" err="1" smtClean="0"/>
              <a:t>lengkapi</a:t>
            </a:r>
            <a:r>
              <a:rPr lang="fr-FR" dirty="0" smtClean="0"/>
              <a:t> </a:t>
            </a:r>
            <a:r>
              <a:rPr lang="fr-FR" dirty="0" err="1" smtClean="0"/>
              <a:t>informasi</a:t>
            </a:r>
            <a:r>
              <a:rPr lang="fr-FR" dirty="0" smtClean="0"/>
              <a:t> </a:t>
            </a:r>
            <a:r>
              <a:rPr lang="fr-FR" dirty="0" err="1" smtClean="0"/>
              <a:t>khusus</a:t>
            </a:r>
            <a:r>
              <a:rPr lang="fr-FR" dirty="0" smtClean="0"/>
              <a:t>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 err="1" smtClean="0"/>
              <a:t>investigasi</a:t>
            </a:r>
            <a:r>
              <a:rPr lang="fr-FR" dirty="0" smtClean="0"/>
              <a:t> HPAI 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59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5712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err="1" smtClean="0"/>
              <a:t>Tindak</a:t>
            </a:r>
            <a:r>
              <a:rPr lang="fr-FR" b="1" dirty="0" smtClean="0"/>
              <a:t> </a:t>
            </a:r>
            <a:r>
              <a:rPr lang="fr-FR" b="1" dirty="0" err="1" smtClean="0"/>
              <a:t>lanjut</a:t>
            </a:r>
            <a:endParaRPr lang="fr-FR" b="1" dirty="0" smtClean="0"/>
          </a:p>
          <a:p>
            <a:r>
              <a:rPr lang="fr-FR" dirty="0" err="1" smtClean="0"/>
              <a:t>Lakukan</a:t>
            </a:r>
            <a:r>
              <a:rPr lang="fr-FR" dirty="0" smtClean="0"/>
              <a:t> </a:t>
            </a:r>
            <a:r>
              <a:rPr lang="fr-FR" dirty="0" err="1" smtClean="0"/>
              <a:t>kunjungan</a:t>
            </a:r>
            <a:r>
              <a:rPr lang="fr-FR" dirty="0" smtClean="0"/>
              <a:t> </a:t>
            </a:r>
            <a:r>
              <a:rPr lang="fr-FR" dirty="0" err="1" smtClean="0"/>
              <a:t>lanjutan</a:t>
            </a:r>
            <a:r>
              <a:rPr lang="fr-FR" dirty="0" smtClean="0"/>
              <a:t>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 err="1" smtClean="0"/>
              <a:t>menilai</a:t>
            </a:r>
            <a:r>
              <a:rPr lang="fr-FR" dirty="0" smtClean="0"/>
              <a:t> </a:t>
            </a:r>
            <a:r>
              <a:rPr lang="fr-FR" dirty="0" err="1" smtClean="0"/>
              <a:t>langkah-langkahpengendalian</a:t>
            </a:r>
            <a:r>
              <a:rPr lang="fr-FR" dirty="0" smtClean="0"/>
              <a:t> </a:t>
            </a:r>
            <a:r>
              <a:rPr lang="fr-FR" dirty="0" err="1" smtClean="0"/>
              <a:t>setidaknya</a:t>
            </a:r>
            <a:r>
              <a:rPr lang="fr-FR" dirty="0" smtClean="0"/>
              <a:t> </a:t>
            </a:r>
            <a:r>
              <a:rPr lang="fr-FR" dirty="0" err="1" smtClean="0"/>
              <a:t>sekali</a:t>
            </a:r>
            <a:r>
              <a:rPr lang="fr-FR" dirty="0" smtClean="0"/>
              <a:t> per </a:t>
            </a:r>
            <a:r>
              <a:rPr lang="fr-FR" dirty="0" err="1" smtClean="0"/>
              <a:t>minggu</a:t>
            </a:r>
            <a:r>
              <a:rPr lang="fr-FR" dirty="0" smtClean="0"/>
              <a:t>. </a:t>
            </a:r>
            <a:r>
              <a:rPr lang="fr-FR" dirty="0" err="1" smtClean="0"/>
              <a:t>Jika</a:t>
            </a:r>
            <a:r>
              <a:rPr lang="fr-FR" dirty="0" smtClean="0"/>
              <a:t> ada </a:t>
            </a:r>
            <a:r>
              <a:rPr lang="fr-FR" dirty="0" err="1" smtClean="0"/>
              <a:t>informasi</a:t>
            </a:r>
            <a:r>
              <a:rPr lang="fr-FR" dirty="0" smtClean="0"/>
              <a:t> </a:t>
            </a:r>
            <a:r>
              <a:rPr lang="fr-FR" dirty="0" err="1" smtClean="0"/>
              <a:t>baru</a:t>
            </a:r>
            <a:r>
              <a:rPr lang="fr-FR" dirty="0" smtClean="0"/>
              <a:t>, </a:t>
            </a:r>
            <a:r>
              <a:rPr lang="fr-FR" dirty="0" err="1" smtClean="0"/>
              <a:t>laporkan</a:t>
            </a:r>
            <a:r>
              <a:rPr lang="fr-FR" dirty="0" smtClean="0"/>
              <a:t> </a:t>
            </a:r>
            <a:r>
              <a:rPr lang="fr-FR" dirty="0" err="1" smtClean="0"/>
              <a:t>dengan</a:t>
            </a:r>
            <a:r>
              <a:rPr lang="fr-FR" dirty="0" smtClean="0"/>
              <a:t> SMS yang </a:t>
            </a:r>
            <a:r>
              <a:rPr lang="fr-FR" dirty="0" err="1" smtClean="0"/>
              <a:t>sesuai</a:t>
            </a:r>
            <a:r>
              <a:rPr lang="fr-FR" dirty="0" smtClean="0"/>
              <a:t>. </a:t>
            </a:r>
          </a:p>
          <a:p>
            <a:r>
              <a:rPr lang="fr-FR" dirty="0" err="1" smtClean="0"/>
              <a:t>Apakah</a:t>
            </a:r>
            <a:r>
              <a:rPr lang="fr-FR" dirty="0" smtClean="0"/>
              <a:t> </a:t>
            </a:r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masih</a:t>
            </a:r>
            <a:r>
              <a:rPr lang="fr-FR" dirty="0" smtClean="0"/>
              <a:t> </a:t>
            </a:r>
            <a:r>
              <a:rPr lang="fr-FR" dirty="0" err="1" smtClean="0"/>
              <a:t>berlanjut</a:t>
            </a:r>
            <a:r>
              <a:rPr lang="fr-FR" dirty="0" smtClean="0"/>
              <a:t>? </a:t>
            </a:r>
          </a:p>
          <a:p>
            <a:r>
              <a:rPr lang="fr-FR" dirty="0" err="1" smtClean="0"/>
              <a:t>Jika</a:t>
            </a:r>
            <a:r>
              <a:rPr lang="fr-FR" dirty="0" smtClean="0"/>
              <a:t> Ya: </a:t>
            </a:r>
          </a:p>
          <a:p>
            <a:r>
              <a:rPr lang="fr-FR" dirty="0" err="1" smtClean="0"/>
              <a:t>Catat</a:t>
            </a:r>
            <a:r>
              <a:rPr lang="fr-FR" dirty="0" smtClean="0"/>
              <a:t> </a:t>
            </a:r>
            <a:r>
              <a:rPr lang="fr-FR" dirty="0" err="1" smtClean="0"/>
              <a:t>hewan</a:t>
            </a:r>
            <a:r>
              <a:rPr lang="fr-FR" dirty="0" smtClean="0"/>
              <a:t> yang </a:t>
            </a:r>
            <a:r>
              <a:rPr lang="fr-FR" dirty="0" err="1" smtClean="0"/>
              <a:t>terkena</a:t>
            </a:r>
            <a:r>
              <a:rPr lang="fr-FR" dirty="0" smtClean="0"/>
              <a:t> </a:t>
            </a:r>
            <a:r>
              <a:rPr lang="fr-FR" dirty="0" err="1" smtClean="0"/>
              <a:t>dampak</a:t>
            </a:r>
            <a:r>
              <a:rPr lang="fr-FR" dirty="0" smtClean="0"/>
              <a:t>: 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63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0449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Format SMS </a:t>
            </a:r>
            <a:r>
              <a:rPr lang="fr-FR" b="1" dirty="0" err="1" smtClean="0"/>
              <a:t>Laporan</a:t>
            </a:r>
            <a:r>
              <a:rPr lang="fr-FR" b="1" dirty="0" smtClean="0"/>
              <a:t> </a:t>
            </a:r>
            <a:r>
              <a:rPr lang="fr-FR" b="1" dirty="0" err="1" smtClean="0"/>
              <a:t>tindak</a:t>
            </a:r>
            <a:r>
              <a:rPr lang="fr-FR" b="1" dirty="0" smtClean="0"/>
              <a:t> </a:t>
            </a:r>
            <a:r>
              <a:rPr lang="fr-FR" b="1" dirty="0" err="1" smtClean="0"/>
              <a:t>lanjut</a:t>
            </a:r>
            <a:r>
              <a:rPr lang="fr-FR" dirty="0" smtClean="0"/>
              <a:t>: </a:t>
            </a:r>
          </a:p>
          <a:p>
            <a:r>
              <a:rPr lang="fr-FR" dirty="0" smtClean="0"/>
              <a:t>LTL [ID </a:t>
            </a:r>
            <a:r>
              <a:rPr lang="fr-FR" dirty="0" err="1" smtClean="0"/>
              <a:t>kasus</a:t>
            </a:r>
            <a:r>
              <a:rPr lang="fr-FR" dirty="0" smtClean="0"/>
              <a:t>] ([</a:t>
            </a:r>
            <a:r>
              <a:rPr lang="fr-FR" dirty="0" err="1" smtClean="0"/>
              <a:t>spesies</a:t>
            </a:r>
            <a:r>
              <a:rPr lang="fr-FR" dirty="0" smtClean="0"/>
              <a:t>] [</a:t>
            </a:r>
            <a:r>
              <a:rPr lang="fr-FR" dirty="0" err="1" smtClean="0"/>
              <a:t>jumlah</a:t>
            </a:r>
            <a:r>
              <a:rPr lang="fr-FR" dirty="0" smtClean="0"/>
              <a:t> </a:t>
            </a:r>
            <a:r>
              <a:rPr lang="fr-FR" dirty="0" err="1" smtClean="0"/>
              <a:t>sakit</a:t>
            </a:r>
            <a:r>
              <a:rPr lang="fr-FR" dirty="0" smtClean="0"/>
              <a:t>] [</a:t>
            </a:r>
            <a:r>
              <a:rPr lang="fr-FR" dirty="0" err="1" smtClean="0"/>
              <a:t>jumlah</a:t>
            </a:r>
            <a:r>
              <a:rPr lang="fr-FR" dirty="0" smtClean="0"/>
              <a:t> mati] [</a:t>
            </a:r>
            <a:r>
              <a:rPr lang="fr-FR" dirty="0" err="1" smtClean="0"/>
              <a:t>jumlah</a:t>
            </a:r>
            <a:r>
              <a:rPr lang="fr-FR" dirty="0" smtClean="0"/>
              <a:t> </a:t>
            </a:r>
            <a:r>
              <a:rPr lang="fr-FR" dirty="0" err="1" smtClean="0"/>
              <a:t>dimusnahkan</a:t>
            </a:r>
            <a:r>
              <a:rPr lang="fr-FR" dirty="0" smtClean="0"/>
              <a:t>] [</a:t>
            </a:r>
            <a:r>
              <a:rPr lang="fr-FR" dirty="0" err="1" smtClean="0"/>
              <a:t>jumlah</a:t>
            </a:r>
            <a:r>
              <a:rPr lang="fr-FR" dirty="0" smtClean="0"/>
              <a:t> </a:t>
            </a:r>
            <a:r>
              <a:rPr lang="fr-FR" dirty="0" err="1" smtClean="0"/>
              <a:t>berisiko</a:t>
            </a:r>
            <a:r>
              <a:rPr lang="fr-FR" dirty="0" smtClean="0"/>
              <a:t>]...) {</a:t>
            </a:r>
            <a:r>
              <a:rPr lang="fr-FR" dirty="0" err="1" smtClean="0"/>
              <a:t>selesai</a:t>
            </a:r>
            <a:r>
              <a:rPr lang="fr-FR" dirty="0" smtClean="0"/>
              <a:t>} </a:t>
            </a:r>
            <a:r>
              <a:rPr lang="fr-FR" dirty="0" err="1" smtClean="0"/>
              <a:t>Jika</a:t>
            </a:r>
            <a:r>
              <a:rPr lang="fr-FR" dirty="0" smtClean="0"/>
              <a:t> </a:t>
            </a:r>
            <a:r>
              <a:rPr lang="fr-FR" dirty="0" err="1" smtClean="0"/>
              <a:t>Tidak</a:t>
            </a:r>
            <a:r>
              <a:rPr lang="fr-FR" dirty="0" smtClean="0"/>
              <a:t>: </a:t>
            </a:r>
          </a:p>
          <a:p>
            <a:r>
              <a:rPr lang="fr-FR" dirty="0" err="1" smtClean="0"/>
              <a:t>Wabah</a:t>
            </a:r>
            <a:r>
              <a:rPr lang="fr-FR" dirty="0" smtClean="0"/>
              <a:t> </a:t>
            </a:r>
            <a:r>
              <a:rPr lang="fr-FR" dirty="0" err="1" smtClean="0"/>
              <a:t>telah</a:t>
            </a:r>
            <a:r>
              <a:rPr lang="fr-FR" dirty="0" smtClean="0"/>
              <a:t> </a:t>
            </a:r>
            <a:r>
              <a:rPr lang="fr-FR" dirty="0" err="1" smtClean="0"/>
              <a:t>berakhir</a:t>
            </a:r>
            <a:r>
              <a:rPr lang="fr-FR" dirty="0" smtClean="0"/>
              <a:t> dan </a:t>
            </a:r>
            <a:r>
              <a:rPr lang="fr-FR" dirty="0" err="1" smtClean="0"/>
              <a:t>tidak</a:t>
            </a:r>
            <a:r>
              <a:rPr lang="fr-FR" dirty="0" smtClean="0"/>
              <a:t> </a:t>
            </a:r>
            <a:r>
              <a:rPr lang="fr-FR" dirty="0" err="1" smtClean="0"/>
              <a:t>lagi</a:t>
            </a:r>
            <a:r>
              <a:rPr lang="fr-FR" dirty="0" smtClean="0"/>
              <a:t> </a:t>
            </a:r>
            <a:r>
              <a:rPr lang="fr-FR" dirty="0" err="1" smtClean="0"/>
              <a:t>dibutuhkan</a:t>
            </a:r>
            <a:r>
              <a:rPr lang="fr-FR" dirty="0" smtClean="0"/>
              <a:t> </a:t>
            </a:r>
            <a:r>
              <a:rPr lang="fr-FR" dirty="0" err="1" smtClean="0"/>
              <a:t>kunjungan</a:t>
            </a:r>
            <a:r>
              <a:rPr lang="fr-FR" dirty="0" smtClean="0"/>
              <a:t> </a:t>
            </a:r>
            <a:r>
              <a:rPr lang="fr-FR" dirty="0" err="1" smtClean="0"/>
              <a:t>lanjutan</a:t>
            </a:r>
            <a:r>
              <a:rPr lang="fr-FR" dirty="0" smtClean="0"/>
              <a:t>. </a:t>
            </a:r>
            <a:r>
              <a:rPr lang="fr-FR" dirty="0" err="1" smtClean="0"/>
              <a:t>Kirim</a:t>
            </a:r>
            <a:r>
              <a:rPr lang="fr-FR" dirty="0" smtClean="0"/>
              <a:t> </a:t>
            </a:r>
            <a:r>
              <a:rPr lang="fr-FR" dirty="0" err="1" smtClean="0"/>
              <a:t>pesan</a:t>
            </a:r>
            <a:r>
              <a:rPr lang="fr-FR" dirty="0" smtClean="0"/>
              <a:t> LTL </a:t>
            </a:r>
            <a:r>
              <a:rPr lang="fr-FR" dirty="0" err="1" smtClean="0"/>
              <a:t>terakhir</a:t>
            </a:r>
            <a:r>
              <a:rPr lang="fr-FR" dirty="0" smtClean="0"/>
              <a:t> </a:t>
            </a:r>
            <a:r>
              <a:rPr lang="fr-FR" dirty="0" err="1" smtClean="0"/>
              <a:t>dengan</a:t>
            </a:r>
            <a:r>
              <a:rPr lang="fr-FR" dirty="0" smtClean="0"/>
              <a:t> </a:t>
            </a:r>
            <a:r>
              <a:rPr lang="fr-FR" dirty="0" err="1" smtClean="0"/>
              <a:t>menambahkan</a:t>
            </a:r>
            <a:r>
              <a:rPr lang="fr-FR" dirty="0" smtClean="0"/>
              <a:t> "Y" </a:t>
            </a:r>
            <a:r>
              <a:rPr lang="fr-FR" dirty="0" err="1" smtClean="0"/>
              <a:t>akhir</a:t>
            </a:r>
            <a:r>
              <a:rPr lang="fr-FR" dirty="0" smtClean="0"/>
              <a:t>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 err="1" smtClean="0"/>
              <a:t>mengindikasikan</a:t>
            </a:r>
            <a:r>
              <a:rPr lang="fr-FR" dirty="0" smtClean="0"/>
              <a:t> </a:t>
            </a:r>
            <a:r>
              <a:rPr lang="fr-FR" dirty="0" err="1" smtClean="0"/>
              <a:t>bahwa</a:t>
            </a:r>
            <a:r>
              <a:rPr lang="fr-FR" dirty="0" smtClean="0"/>
              <a:t> </a:t>
            </a:r>
            <a:r>
              <a:rPr lang="fr-FR" dirty="0" err="1" smtClean="0"/>
              <a:t>wabah</a:t>
            </a:r>
            <a:r>
              <a:rPr lang="fr-FR" dirty="0" smtClean="0"/>
              <a:t> </a:t>
            </a:r>
            <a:r>
              <a:rPr lang="fr-FR" dirty="0" err="1" smtClean="0"/>
              <a:t>telah</a:t>
            </a:r>
            <a:r>
              <a:rPr lang="fr-FR" dirty="0" smtClean="0"/>
              <a:t> </a:t>
            </a:r>
            <a:r>
              <a:rPr lang="fr-FR" dirty="0" err="1" smtClean="0"/>
              <a:t>berakhir</a:t>
            </a:r>
            <a:r>
              <a:rPr lang="fr-FR" dirty="0" smtClean="0"/>
              <a:t>: </a:t>
            </a:r>
          </a:p>
          <a:p>
            <a:r>
              <a:rPr lang="fr-FR" dirty="0" smtClean="0"/>
              <a:t>Format SMS </a:t>
            </a:r>
            <a:r>
              <a:rPr lang="fr-FR" b="1" dirty="0" err="1" smtClean="0"/>
              <a:t>Laporan</a:t>
            </a:r>
            <a:r>
              <a:rPr lang="fr-FR" b="1" dirty="0" smtClean="0"/>
              <a:t> </a:t>
            </a:r>
            <a:r>
              <a:rPr lang="fr-FR" b="1" dirty="0" err="1" smtClean="0"/>
              <a:t>tindak</a:t>
            </a:r>
            <a:r>
              <a:rPr lang="fr-FR" b="1" dirty="0" smtClean="0"/>
              <a:t> </a:t>
            </a:r>
            <a:r>
              <a:rPr lang="fr-FR" b="1" dirty="0" err="1" smtClean="0"/>
              <a:t>lanjut</a:t>
            </a:r>
            <a:r>
              <a:rPr lang="fr-FR" dirty="0" smtClean="0"/>
              <a:t>: </a:t>
            </a:r>
          </a:p>
          <a:p>
            <a:r>
              <a:rPr lang="fr-FR" dirty="0" smtClean="0"/>
              <a:t>LTL [ID </a:t>
            </a:r>
            <a:r>
              <a:rPr lang="fr-FR" dirty="0" err="1" smtClean="0"/>
              <a:t>kasus</a:t>
            </a:r>
            <a:r>
              <a:rPr lang="fr-FR" dirty="0" smtClean="0"/>
              <a:t>] ([</a:t>
            </a:r>
            <a:r>
              <a:rPr lang="fr-FR" dirty="0" err="1" smtClean="0"/>
              <a:t>spesies</a:t>
            </a:r>
            <a:r>
              <a:rPr lang="fr-FR" dirty="0" smtClean="0"/>
              <a:t>] [</a:t>
            </a:r>
            <a:r>
              <a:rPr lang="fr-FR" dirty="0" err="1" smtClean="0"/>
              <a:t>jumlah</a:t>
            </a:r>
            <a:r>
              <a:rPr lang="fr-FR" dirty="0" smtClean="0"/>
              <a:t> </a:t>
            </a:r>
            <a:r>
              <a:rPr lang="fr-FR" dirty="0" err="1" smtClean="0"/>
              <a:t>sakit</a:t>
            </a:r>
            <a:r>
              <a:rPr lang="fr-FR" dirty="0" smtClean="0"/>
              <a:t>] [</a:t>
            </a:r>
            <a:r>
              <a:rPr lang="fr-FR" dirty="0" err="1" smtClean="0"/>
              <a:t>jumlah</a:t>
            </a:r>
            <a:r>
              <a:rPr lang="fr-FR" dirty="0" smtClean="0"/>
              <a:t> mati] [</a:t>
            </a:r>
            <a:r>
              <a:rPr lang="fr-FR" dirty="0" err="1" smtClean="0"/>
              <a:t>jumlah</a:t>
            </a:r>
            <a:r>
              <a:rPr lang="fr-FR" dirty="0" smtClean="0"/>
              <a:t> </a:t>
            </a:r>
            <a:r>
              <a:rPr lang="fr-FR" dirty="0" err="1" smtClean="0"/>
              <a:t>dimusnahkan</a:t>
            </a:r>
            <a:r>
              <a:rPr lang="fr-FR" dirty="0" smtClean="0"/>
              <a:t>] [</a:t>
            </a:r>
            <a:r>
              <a:rPr lang="fr-FR" dirty="0" err="1" smtClean="0"/>
              <a:t>jumlah</a:t>
            </a:r>
            <a:r>
              <a:rPr lang="fr-FR" dirty="0" smtClean="0"/>
              <a:t> </a:t>
            </a:r>
            <a:r>
              <a:rPr lang="fr-FR" dirty="0" err="1" smtClean="0"/>
              <a:t>berisiko</a:t>
            </a:r>
            <a:r>
              <a:rPr lang="fr-FR" dirty="0" smtClean="0"/>
              <a:t>]...)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64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031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Jika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penyakit masih berlanjut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laporkan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SMS LTL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menambahkan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“T”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Jika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abah teratasi dan tidak ada tindakan lebih lanjut yang diperlukan pada kunjungan berikutnya. Kirimkan SMS LTL dengan menambahkan  “Y” (Ya) untuk mengindikasikan bahwa wabah telah teratasi.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66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760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err="1" smtClean="0"/>
              <a:t>Penyakit</a:t>
            </a:r>
            <a:r>
              <a:rPr lang="fr-FR" b="1" dirty="0" smtClean="0"/>
              <a:t> </a:t>
            </a:r>
            <a:r>
              <a:rPr lang="fr-FR" b="1" dirty="0" err="1" smtClean="0"/>
              <a:t>penting</a:t>
            </a:r>
            <a:r>
              <a:rPr lang="fr-FR" dirty="0" smtClean="0"/>
              <a:t> </a:t>
            </a:r>
            <a:r>
              <a:rPr lang="fr-FR" dirty="0" err="1" smtClean="0"/>
              <a:t>adalah</a:t>
            </a:r>
            <a:r>
              <a:rPr lang="fr-FR" dirty="0" smtClean="0"/>
              <a:t>; </a:t>
            </a:r>
          </a:p>
          <a:p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dalam</a:t>
            </a:r>
            <a:r>
              <a:rPr lang="fr-FR" dirty="0" smtClean="0"/>
              <a:t> </a:t>
            </a:r>
            <a:r>
              <a:rPr lang="fr-FR" dirty="0" err="1" smtClean="0"/>
              <a:t>daftar</a:t>
            </a:r>
            <a:r>
              <a:rPr lang="fr-FR" dirty="0" smtClean="0"/>
              <a:t> </a:t>
            </a:r>
            <a:r>
              <a:rPr lang="fr-FR" dirty="0" err="1" smtClean="0"/>
              <a:t>prioritas</a:t>
            </a:r>
            <a:r>
              <a:rPr lang="fr-FR" dirty="0" smtClean="0"/>
              <a:t> </a:t>
            </a:r>
            <a:r>
              <a:rPr lang="fr-FR" dirty="0" err="1" smtClean="0"/>
              <a:t>nasional</a:t>
            </a:r>
            <a:r>
              <a:rPr lang="fr-FR" dirty="0" smtClean="0"/>
              <a:t>, </a:t>
            </a:r>
          </a:p>
          <a:p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dengan</a:t>
            </a:r>
            <a:r>
              <a:rPr lang="fr-FR" dirty="0" smtClean="0"/>
              <a:t> </a:t>
            </a:r>
            <a:r>
              <a:rPr lang="fr-FR" dirty="0" err="1" smtClean="0"/>
              <a:t>tingkat</a:t>
            </a:r>
            <a:r>
              <a:rPr lang="fr-FR" dirty="0" smtClean="0"/>
              <a:t> </a:t>
            </a:r>
            <a:r>
              <a:rPr lang="fr-FR" dirty="0" err="1" smtClean="0"/>
              <a:t>mortalitas</a:t>
            </a:r>
            <a:r>
              <a:rPr lang="fr-FR" dirty="0" smtClean="0"/>
              <a:t> </a:t>
            </a:r>
            <a:r>
              <a:rPr lang="fr-FR" dirty="0" err="1" smtClean="0"/>
              <a:t>atau</a:t>
            </a:r>
            <a:r>
              <a:rPr lang="fr-FR" dirty="0" smtClean="0"/>
              <a:t> </a:t>
            </a:r>
            <a:r>
              <a:rPr lang="fr-FR" dirty="0" err="1" smtClean="0"/>
              <a:t>morbiditas</a:t>
            </a:r>
            <a:r>
              <a:rPr lang="fr-FR" dirty="0" smtClean="0"/>
              <a:t> </a:t>
            </a:r>
            <a:r>
              <a:rPr lang="fr-FR" dirty="0" err="1" smtClean="0"/>
              <a:t>tinggi</a:t>
            </a:r>
            <a:r>
              <a:rPr lang="fr-FR" dirty="0" smtClean="0"/>
              <a:t>, </a:t>
            </a:r>
          </a:p>
          <a:p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dengan</a:t>
            </a:r>
            <a:r>
              <a:rPr lang="fr-FR" dirty="0" smtClean="0"/>
              <a:t> </a:t>
            </a:r>
            <a:r>
              <a:rPr lang="fr-FR" dirty="0" err="1" smtClean="0"/>
              <a:t>keterlibatan</a:t>
            </a:r>
            <a:r>
              <a:rPr lang="fr-FR" dirty="0" smtClean="0"/>
              <a:t> </a:t>
            </a:r>
            <a:r>
              <a:rPr lang="fr-FR" dirty="0" err="1" smtClean="0"/>
              <a:t>zoonosis</a:t>
            </a:r>
            <a:r>
              <a:rPr lang="fr-FR" dirty="0" smtClean="0"/>
              <a:t>, </a:t>
            </a:r>
          </a:p>
          <a:p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dengan</a:t>
            </a:r>
            <a:r>
              <a:rPr lang="fr-FR" dirty="0" smtClean="0"/>
              <a:t> </a:t>
            </a:r>
            <a:r>
              <a:rPr lang="fr-FR" dirty="0" err="1" smtClean="0"/>
              <a:t>tanda-tanda</a:t>
            </a:r>
            <a:r>
              <a:rPr lang="fr-FR" dirty="0" smtClean="0"/>
              <a:t> yang </a:t>
            </a:r>
            <a:r>
              <a:rPr lang="fr-FR" dirty="0" err="1" smtClean="0"/>
              <a:t>tidak</a:t>
            </a:r>
            <a:r>
              <a:rPr lang="fr-FR" dirty="0" smtClean="0"/>
              <a:t> </a:t>
            </a:r>
            <a:r>
              <a:rPr lang="fr-FR" dirty="0" err="1" smtClean="0"/>
              <a:t>biasa</a:t>
            </a:r>
            <a:r>
              <a:rPr lang="fr-FR" dirty="0" smtClean="0"/>
              <a:t>, </a:t>
            </a:r>
            <a:r>
              <a:rPr lang="fr-FR" dirty="0" err="1" smtClean="0"/>
              <a:t>atau</a:t>
            </a:r>
            <a:r>
              <a:rPr lang="fr-FR" dirty="0" smtClean="0"/>
              <a:t> </a:t>
            </a:r>
            <a:r>
              <a:rPr lang="fr-FR" dirty="0" err="1" smtClean="0"/>
              <a:t>dicurigai</a:t>
            </a:r>
            <a:r>
              <a:rPr lang="fr-FR" dirty="0" smtClean="0"/>
              <a:t> </a:t>
            </a:r>
            <a:r>
              <a:rPr lang="fr-FR" dirty="0" err="1" smtClean="0"/>
              <a:t>merupakan</a:t>
            </a:r>
            <a:r>
              <a:rPr lang="fr-FR" dirty="0" smtClean="0"/>
              <a:t> </a:t>
            </a:r>
            <a:r>
              <a:rPr lang="fr-FR" dirty="0" err="1" smtClean="0"/>
              <a:t>suatu</a:t>
            </a:r>
            <a:r>
              <a:rPr lang="fr-FR" dirty="0" smtClean="0"/>
              <a:t> </a:t>
            </a:r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baru</a:t>
            </a:r>
            <a:r>
              <a:rPr lang="fr-FR" dirty="0" smtClean="0"/>
              <a:t> </a:t>
            </a:r>
            <a:r>
              <a:rPr lang="fr-FR" dirty="0" err="1" smtClean="0"/>
              <a:t>atau</a:t>
            </a:r>
            <a:r>
              <a:rPr lang="fr-FR" dirty="0" smtClean="0"/>
              <a:t> </a:t>
            </a:r>
            <a:r>
              <a:rPr lang="fr-FR" dirty="0" err="1" smtClean="0"/>
              <a:t>baru</a:t>
            </a:r>
            <a:r>
              <a:rPr lang="fr-FR" dirty="0" smtClean="0"/>
              <a:t> </a:t>
            </a:r>
            <a:r>
              <a:rPr lang="fr-FR" dirty="0" err="1" smtClean="0"/>
              <a:t>muncul</a:t>
            </a:r>
            <a:r>
              <a:rPr lang="fr-FR" dirty="0" smtClean="0"/>
              <a:t>. </a:t>
            </a:r>
          </a:p>
          <a:p>
            <a:endParaRPr lang="fr-FR" dirty="0" smtClean="0"/>
          </a:p>
          <a:p>
            <a:r>
              <a:rPr lang="fr-FR" dirty="0" err="1" smtClean="0"/>
              <a:t>Tujuan</a:t>
            </a:r>
            <a:r>
              <a:rPr lang="fr-FR" dirty="0" smtClean="0"/>
              <a:t> </a:t>
            </a:r>
            <a:r>
              <a:rPr lang="fr-FR" dirty="0" err="1" smtClean="0"/>
              <a:t>investigasi</a:t>
            </a:r>
            <a:r>
              <a:rPr lang="fr-FR" dirty="0" smtClean="0"/>
              <a:t> </a:t>
            </a:r>
            <a:r>
              <a:rPr lang="fr-FR" dirty="0" err="1" smtClean="0"/>
              <a:t>dalam</a:t>
            </a:r>
            <a:r>
              <a:rPr lang="fr-FR" dirty="0" smtClean="0"/>
              <a:t> </a:t>
            </a:r>
            <a:r>
              <a:rPr lang="fr-FR" dirty="0" err="1" smtClean="0"/>
              <a:t>sebuah</a:t>
            </a:r>
            <a:r>
              <a:rPr lang="fr-FR" dirty="0" smtClean="0"/>
              <a:t> </a:t>
            </a:r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penting</a:t>
            </a:r>
            <a:r>
              <a:rPr lang="fr-FR" dirty="0" smtClean="0"/>
              <a:t> </a:t>
            </a:r>
            <a:r>
              <a:rPr lang="fr-FR" dirty="0" err="1" smtClean="0"/>
              <a:t>adalah</a:t>
            </a:r>
            <a:r>
              <a:rPr lang="fr-FR" dirty="0" smtClean="0"/>
              <a:t>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 err="1" smtClean="0"/>
              <a:t>menentukan</a:t>
            </a:r>
            <a:r>
              <a:rPr lang="fr-FR" dirty="0" smtClean="0"/>
              <a:t> </a:t>
            </a:r>
            <a:r>
              <a:rPr lang="fr-FR" dirty="0" err="1" smtClean="0"/>
              <a:t>diagnosis</a:t>
            </a:r>
            <a:r>
              <a:rPr lang="fr-FR" dirty="0" smtClean="0"/>
              <a:t> </a:t>
            </a:r>
            <a:r>
              <a:rPr lang="fr-FR" dirty="0" err="1" smtClean="0"/>
              <a:t>definitif</a:t>
            </a:r>
            <a:r>
              <a:rPr lang="fr-FR" dirty="0" smtClean="0"/>
              <a:t> agar kita </a:t>
            </a:r>
            <a:r>
              <a:rPr lang="fr-FR" dirty="0" err="1" smtClean="0"/>
              <a:t>dapat</a:t>
            </a:r>
            <a:r>
              <a:rPr lang="fr-FR" dirty="0" smtClean="0"/>
              <a:t> </a:t>
            </a:r>
            <a:r>
              <a:rPr lang="fr-FR" dirty="0" err="1" smtClean="0"/>
              <a:t>menentukan</a:t>
            </a:r>
            <a:r>
              <a:rPr lang="fr-FR" dirty="0" smtClean="0"/>
              <a:t> </a:t>
            </a:r>
            <a:r>
              <a:rPr lang="fr-FR" dirty="0" err="1" smtClean="0"/>
              <a:t>apakah</a:t>
            </a:r>
            <a:r>
              <a:rPr lang="fr-FR" dirty="0" smtClean="0"/>
              <a:t> </a:t>
            </a:r>
            <a:r>
              <a:rPr lang="fr-FR" dirty="0" err="1" smtClean="0"/>
              <a:t>kasus</a:t>
            </a:r>
            <a:r>
              <a:rPr lang="fr-FR" dirty="0" smtClean="0"/>
              <a:t> </a:t>
            </a:r>
            <a:r>
              <a:rPr lang="fr-FR" dirty="0" err="1" smtClean="0"/>
              <a:t>tersebut</a:t>
            </a:r>
            <a:r>
              <a:rPr lang="fr-FR" dirty="0" smtClean="0"/>
              <a:t> </a:t>
            </a:r>
            <a:r>
              <a:rPr lang="fr-FR" dirty="0" err="1" smtClean="0"/>
              <a:t>memang</a:t>
            </a:r>
            <a:r>
              <a:rPr lang="fr-FR" dirty="0" smtClean="0"/>
              <a:t> </a:t>
            </a:r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penting</a:t>
            </a:r>
            <a:r>
              <a:rPr lang="fr-FR" dirty="0" smtClean="0"/>
              <a:t> </a:t>
            </a:r>
            <a:r>
              <a:rPr lang="fr-FR" dirty="0" err="1" smtClean="0"/>
              <a:t>atau</a:t>
            </a:r>
            <a:r>
              <a:rPr lang="fr-FR" dirty="0" smtClean="0"/>
              <a:t> </a:t>
            </a:r>
            <a:r>
              <a:rPr lang="fr-FR" dirty="0" err="1" smtClean="0"/>
              <a:t>bukan</a:t>
            </a:r>
            <a:r>
              <a:rPr lang="fr-FR" dirty="0" smtClean="0"/>
              <a:t>, dan agar </a:t>
            </a:r>
            <a:r>
              <a:rPr lang="fr-FR" dirty="0" err="1" smtClean="0"/>
              <a:t>respons</a:t>
            </a:r>
            <a:r>
              <a:rPr lang="fr-FR" dirty="0" smtClean="0"/>
              <a:t> kita </a:t>
            </a:r>
            <a:r>
              <a:rPr lang="fr-FR" dirty="0" err="1" smtClean="0"/>
              <a:t>terhadap</a:t>
            </a:r>
            <a:r>
              <a:rPr lang="fr-FR" dirty="0" smtClean="0"/>
              <a:t> </a:t>
            </a:r>
            <a:r>
              <a:rPr lang="fr-FR" dirty="0" err="1" smtClean="0"/>
              <a:t>kejadian</a:t>
            </a:r>
            <a:r>
              <a:rPr lang="fr-FR" dirty="0" smtClean="0"/>
              <a:t> </a:t>
            </a:r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tersebut</a:t>
            </a:r>
            <a:r>
              <a:rPr lang="fr-FR" dirty="0" smtClean="0"/>
              <a:t> </a:t>
            </a:r>
            <a:r>
              <a:rPr lang="fr-FR" dirty="0" err="1" smtClean="0"/>
              <a:t>tepat</a:t>
            </a:r>
            <a:r>
              <a:rPr lang="fr-FR" dirty="0" smtClean="0"/>
              <a:t>. </a:t>
            </a:r>
            <a:r>
              <a:rPr lang="fr-FR" dirty="0" err="1" smtClean="0"/>
              <a:t>Sebelum</a:t>
            </a:r>
            <a:r>
              <a:rPr lang="fr-FR" dirty="0" smtClean="0"/>
              <a:t> </a:t>
            </a:r>
            <a:r>
              <a:rPr lang="fr-FR" dirty="0" err="1" smtClean="0"/>
              <a:t>diagnosis</a:t>
            </a:r>
            <a:r>
              <a:rPr lang="fr-FR" dirty="0" smtClean="0"/>
              <a:t> </a:t>
            </a:r>
            <a:r>
              <a:rPr lang="fr-FR" dirty="0" err="1" smtClean="0"/>
              <a:t>diperoleh</a:t>
            </a:r>
            <a:r>
              <a:rPr lang="fr-FR" dirty="0" smtClean="0"/>
              <a:t>, </a:t>
            </a:r>
            <a:r>
              <a:rPr lang="fr-FR" dirty="0" err="1" smtClean="0"/>
              <a:t>dibutuhkan</a:t>
            </a:r>
            <a:r>
              <a:rPr lang="fr-FR" dirty="0" smtClean="0"/>
              <a:t> </a:t>
            </a:r>
            <a:r>
              <a:rPr lang="fr-FR" dirty="0" err="1" smtClean="0"/>
              <a:t>informasi</a:t>
            </a:r>
            <a:r>
              <a:rPr lang="fr-FR" dirty="0" smtClean="0"/>
              <a:t>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 err="1" smtClean="0"/>
              <a:t>menentukan</a:t>
            </a:r>
            <a:r>
              <a:rPr lang="fr-FR" dirty="0" smtClean="0"/>
              <a:t> </a:t>
            </a:r>
            <a:r>
              <a:rPr lang="fr-FR" dirty="0" err="1" smtClean="0"/>
              <a:t>apakah</a:t>
            </a:r>
            <a:r>
              <a:rPr lang="fr-FR" dirty="0" smtClean="0"/>
              <a:t> </a:t>
            </a:r>
            <a:r>
              <a:rPr lang="fr-FR" dirty="0" err="1" smtClean="0"/>
              <a:t>respons</a:t>
            </a:r>
            <a:r>
              <a:rPr lang="fr-FR" dirty="0" smtClean="0"/>
              <a:t> yang </a:t>
            </a:r>
            <a:r>
              <a:rPr lang="fr-FR" dirty="0" err="1" smtClean="0"/>
              <a:t>harus</a:t>
            </a:r>
            <a:r>
              <a:rPr lang="fr-FR" dirty="0" smtClean="0"/>
              <a:t> </a:t>
            </a:r>
            <a:r>
              <a:rPr lang="fr-FR" dirty="0" err="1" smtClean="0"/>
              <a:t>diambil</a:t>
            </a:r>
            <a:r>
              <a:rPr lang="fr-FR" dirty="0" smtClean="0"/>
              <a:t> </a:t>
            </a:r>
            <a:r>
              <a:rPr lang="fr-FR" dirty="0" err="1" smtClean="0"/>
              <a:t>bersifat</a:t>
            </a:r>
            <a:r>
              <a:rPr lang="fr-FR" dirty="0" smtClean="0"/>
              <a:t> </a:t>
            </a:r>
            <a:r>
              <a:rPr lang="fr-FR" dirty="0" err="1" smtClean="0"/>
              <a:t>mendesak</a:t>
            </a:r>
            <a:r>
              <a:rPr lang="fr-FR" dirty="0" smtClean="0"/>
              <a:t> (</a:t>
            </a:r>
            <a:r>
              <a:rPr lang="fr-FR" dirty="0" err="1" smtClean="0"/>
              <a:t>tidak</a:t>
            </a:r>
            <a:r>
              <a:rPr lang="fr-FR" dirty="0" smtClean="0"/>
              <a:t> </a:t>
            </a:r>
            <a:r>
              <a:rPr lang="fr-FR" dirty="0" err="1" smtClean="0"/>
              <a:t>menunggu</a:t>
            </a:r>
            <a:r>
              <a:rPr lang="fr-FR" dirty="0" smtClean="0"/>
              <a:t> </a:t>
            </a:r>
            <a:r>
              <a:rPr lang="fr-FR" dirty="0" err="1" smtClean="0"/>
              <a:t>diagnosis</a:t>
            </a:r>
            <a:r>
              <a:rPr lang="fr-FR" dirty="0" smtClean="0"/>
              <a:t>) </a:t>
            </a:r>
            <a:r>
              <a:rPr lang="fr-FR" dirty="0" err="1" smtClean="0"/>
              <a:t>serta</a:t>
            </a:r>
            <a:r>
              <a:rPr lang="fr-FR" dirty="0" smtClean="0"/>
              <a:t>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 err="1" smtClean="0"/>
              <a:t>membantu</a:t>
            </a:r>
            <a:r>
              <a:rPr lang="fr-FR" dirty="0" smtClean="0"/>
              <a:t> </a:t>
            </a:r>
            <a:r>
              <a:rPr lang="fr-FR" dirty="0" err="1" smtClean="0"/>
              <a:t>melakukan</a:t>
            </a:r>
            <a:r>
              <a:rPr lang="fr-FR" dirty="0" smtClean="0"/>
              <a:t> </a:t>
            </a:r>
            <a:r>
              <a:rPr lang="fr-FR" dirty="0" err="1" smtClean="0"/>
              <a:t>respons</a:t>
            </a:r>
            <a:r>
              <a:rPr lang="fr-FR" dirty="0" smtClean="0"/>
              <a:t> yang </a:t>
            </a:r>
            <a:r>
              <a:rPr lang="fr-FR" dirty="0" err="1" smtClean="0"/>
              <a:t>tepat</a:t>
            </a:r>
            <a:r>
              <a:rPr lang="fr-FR" dirty="0" smtClean="0"/>
              <a:t> (</a:t>
            </a:r>
            <a:r>
              <a:rPr lang="fr-FR" dirty="0" err="1" smtClean="0"/>
              <a:t>menilai</a:t>
            </a:r>
            <a:r>
              <a:rPr lang="fr-FR" dirty="0" smtClean="0"/>
              <a:t> </a:t>
            </a:r>
            <a:r>
              <a:rPr lang="fr-FR" dirty="0" err="1" smtClean="0"/>
              <a:t>besarnya</a:t>
            </a:r>
            <a:r>
              <a:rPr lang="fr-FR" dirty="0" smtClean="0"/>
              <a:t> </a:t>
            </a:r>
            <a:r>
              <a:rPr lang="fr-FR" dirty="0" err="1" smtClean="0"/>
              <a:t>masalah</a:t>
            </a:r>
            <a:r>
              <a:rPr lang="fr-FR" dirty="0" smtClean="0"/>
              <a:t> dan </a:t>
            </a:r>
            <a:r>
              <a:rPr lang="fr-FR" dirty="0" err="1" smtClean="0"/>
              <a:t>menentukan</a:t>
            </a:r>
            <a:r>
              <a:rPr lang="fr-FR" dirty="0" smtClean="0"/>
              <a:t> </a:t>
            </a:r>
            <a:r>
              <a:rPr lang="fr-FR" dirty="0" err="1" smtClean="0"/>
              <a:t>epidemiologi</a:t>
            </a:r>
            <a:r>
              <a:rPr lang="fr-FR" dirty="0" smtClean="0"/>
              <a:t> </a:t>
            </a:r>
            <a:r>
              <a:rPr lang="fr-FR" dirty="0" err="1" smtClean="0"/>
              <a:t>masalah</a:t>
            </a:r>
            <a:r>
              <a:rPr lang="fr-FR" dirty="0" smtClean="0"/>
              <a:t> </a:t>
            </a:r>
            <a:r>
              <a:rPr lang="fr-FR" dirty="0" err="1" smtClean="0"/>
              <a:t>tersebut</a:t>
            </a:r>
            <a:r>
              <a:rPr lang="fr-FR" dirty="0" smtClean="0"/>
              <a:t>). 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790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167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smtClean="0"/>
              <a:t> 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536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iSIKHNAS </a:t>
            </a:r>
            <a:r>
              <a:rPr lang="fr-FR" dirty="0" err="1" smtClean="0"/>
              <a:t>juga</a:t>
            </a:r>
            <a:r>
              <a:rPr lang="fr-FR" dirty="0" smtClean="0"/>
              <a:t> </a:t>
            </a:r>
            <a:r>
              <a:rPr lang="fr-FR" dirty="0" err="1" smtClean="0"/>
              <a:t>dibuat</a:t>
            </a:r>
            <a:r>
              <a:rPr lang="fr-FR" dirty="0" smtClean="0"/>
              <a:t> </a:t>
            </a:r>
            <a:r>
              <a:rPr lang="fr-FR" dirty="0" err="1" smtClean="0"/>
              <a:t>berdasarkan</a:t>
            </a:r>
            <a:r>
              <a:rPr lang="fr-FR" dirty="0" smtClean="0"/>
              <a:t> </a:t>
            </a:r>
            <a:r>
              <a:rPr lang="fr-FR" dirty="0" err="1" smtClean="0"/>
              <a:t>prinsip</a:t>
            </a:r>
            <a:r>
              <a:rPr lang="fr-FR" dirty="0" smtClean="0"/>
              <a:t> </a:t>
            </a:r>
            <a:r>
              <a:rPr lang="fr-FR" dirty="0" err="1" smtClean="0"/>
              <a:t>bahwa</a:t>
            </a:r>
            <a:r>
              <a:rPr lang="fr-FR" dirty="0" smtClean="0"/>
              <a:t> </a:t>
            </a:r>
            <a:r>
              <a:rPr lang="fr-FR" dirty="0" err="1" smtClean="0"/>
              <a:t>semua</a:t>
            </a:r>
            <a:r>
              <a:rPr lang="fr-FR" dirty="0" smtClean="0"/>
              <a:t> </a:t>
            </a:r>
            <a:r>
              <a:rPr lang="fr-FR" dirty="0" err="1" smtClean="0"/>
              <a:t>tugas</a:t>
            </a:r>
            <a:r>
              <a:rPr lang="fr-FR" dirty="0" smtClean="0"/>
              <a:t> </a:t>
            </a:r>
            <a:r>
              <a:rPr lang="fr-FR" dirty="0" err="1" smtClean="0"/>
              <a:t>pengambilan</a:t>
            </a:r>
            <a:r>
              <a:rPr lang="fr-FR" dirty="0" smtClean="0"/>
              <a:t> data </a:t>
            </a:r>
            <a:r>
              <a:rPr lang="fr-FR" dirty="0" err="1" smtClean="0"/>
              <a:t>harus</a:t>
            </a:r>
            <a:r>
              <a:rPr lang="fr-FR" dirty="0" smtClean="0"/>
              <a:t> </a:t>
            </a:r>
            <a:r>
              <a:rPr lang="fr-FR" dirty="0" err="1" smtClean="0"/>
              <a:t>memberikan</a:t>
            </a:r>
            <a:r>
              <a:rPr lang="fr-FR" dirty="0" smtClean="0"/>
              <a:t> </a:t>
            </a:r>
            <a:r>
              <a:rPr lang="fr-FR" dirty="0" err="1" smtClean="0"/>
              <a:t>lebih</a:t>
            </a:r>
            <a:r>
              <a:rPr lang="fr-FR" dirty="0" smtClean="0"/>
              <a:t> </a:t>
            </a:r>
            <a:r>
              <a:rPr lang="fr-FR" dirty="0" err="1" smtClean="0"/>
              <a:t>banyak</a:t>
            </a:r>
            <a:r>
              <a:rPr lang="fr-FR" dirty="0" smtClean="0"/>
              <a:t> </a:t>
            </a:r>
            <a:r>
              <a:rPr lang="fr-FR" dirty="0" err="1" smtClean="0"/>
              <a:t>manfaat</a:t>
            </a:r>
            <a:r>
              <a:rPr lang="fr-FR" dirty="0" smtClean="0"/>
              <a:t> </a:t>
            </a:r>
            <a:r>
              <a:rPr lang="fr-FR" dirty="0" err="1" smtClean="0"/>
              <a:t>daripada</a:t>
            </a:r>
            <a:r>
              <a:rPr lang="fr-FR" dirty="0" smtClean="0"/>
              <a:t> </a:t>
            </a:r>
            <a:r>
              <a:rPr lang="fr-FR" dirty="0" err="1" smtClean="0"/>
              <a:t>biaya</a:t>
            </a:r>
            <a:r>
              <a:rPr lang="fr-FR" dirty="0" smtClean="0"/>
              <a:t> </a:t>
            </a:r>
            <a:r>
              <a:rPr lang="fr-FR" dirty="0" err="1" smtClean="0"/>
              <a:t>bagi</a:t>
            </a:r>
            <a:r>
              <a:rPr lang="fr-FR" dirty="0" smtClean="0"/>
              <a:t> </a:t>
            </a:r>
            <a:r>
              <a:rPr lang="fr-FR" dirty="0" err="1" smtClean="0"/>
              <a:t>pengguna</a:t>
            </a:r>
            <a:r>
              <a:rPr lang="fr-FR" dirty="0" smtClean="0"/>
              <a:t> di </a:t>
            </a:r>
            <a:r>
              <a:rPr lang="fr-FR" dirty="0" err="1" smtClean="0"/>
              <a:t>lapangan</a:t>
            </a:r>
            <a:r>
              <a:rPr lang="fr-FR" dirty="0" smtClean="0"/>
              <a:t>. </a:t>
            </a:r>
            <a:r>
              <a:rPr lang="fr-FR" dirty="0" err="1" smtClean="0"/>
              <a:t>Pelayanan</a:t>
            </a:r>
            <a:r>
              <a:rPr lang="fr-FR" dirty="0" smtClean="0"/>
              <a:t> </a:t>
            </a:r>
            <a:r>
              <a:rPr lang="fr-FR" dirty="0" err="1" smtClean="0"/>
              <a:t>investigasi</a:t>
            </a:r>
            <a:r>
              <a:rPr lang="fr-FR" dirty="0" smtClean="0"/>
              <a:t> </a:t>
            </a:r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penting</a:t>
            </a:r>
            <a:r>
              <a:rPr lang="fr-FR" dirty="0" smtClean="0"/>
              <a:t> yang </a:t>
            </a:r>
            <a:r>
              <a:rPr lang="fr-FR" dirty="0" err="1" smtClean="0"/>
              <a:t>disediakan</a:t>
            </a:r>
            <a:r>
              <a:rPr lang="fr-FR" dirty="0" smtClean="0"/>
              <a:t> iSIKHNAS </a:t>
            </a:r>
            <a:r>
              <a:rPr lang="fr-FR" dirty="0" err="1" smtClean="0"/>
              <a:t>menghapus</a:t>
            </a:r>
            <a:r>
              <a:rPr lang="fr-FR" dirty="0" smtClean="0"/>
              <a:t> </a:t>
            </a:r>
            <a:r>
              <a:rPr lang="fr-FR" dirty="0" err="1" smtClean="0"/>
              <a:t>pekerjaan</a:t>
            </a:r>
            <a:r>
              <a:rPr lang="fr-FR" dirty="0" smtClean="0"/>
              <a:t> </a:t>
            </a:r>
            <a:r>
              <a:rPr lang="fr-FR" dirty="0" err="1" smtClean="0"/>
              <a:t>administrasi</a:t>
            </a:r>
            <a:r>
              <a:rPr lang="fr-FR" dirty="0" smtClean="0"/>
              <a:t>, </a:t>
            </a:r>
            <a:r>
              <a:rPr lang="fr-FR" dirty="0" err="1" smtClean="0"/>
              <a:t>dengan</a:t>
            </a:r>
            <a:r>
              <a:rPr lang="fr-FR" dirty="0" smtClean="0"/>
              <a:t> </a:t>
            </a:r>
            <a:r>
              <a:rPr lang="fr-FR" dirty="0" err="1" smtClean="0"/>
              <a:t>segera</a:t>
            </a:r>
            <a:r>
              <a:rPr lang="fr-FR" dirty="0" smtClean="0"/>
              <a:t> </a:t>
            </a:r>
            <a:r>
              <a:rPr lang="fr-FR" dirty="0" err="1" smtClean="0"/>
              <a:t>mengirim</a:t>
            </a:r>
            <a:r>
              <a:rPr lang="fr-FR" dirty="0" smtClean="0"/>
              <a:t> </a:t>
            </a:r>
            <a:r>
              <a:rPr lang="fr-FR" dirty="0" err="1" smtClean="0"/>
              <a:t>notifikasi</a:t>
            </a:r>
            <a:r>
              <a:rPr lang="fr-FR" dirty="0" smtClean="0"/>
              <a:t> </a:t>
            </a:r>
            <a:r>
              <a:rPr lang="fr-FR" dirty="0" err="1" smtClean="0"/>
              <a:t>pada</a:t>
            </a:r>
            <a:r>
              <a:rPr lang="fr-FR" dirty="0" smtClean="0"/>
              <a:t> </a:t>
            </a:r>
            <a:r>
              <a:rPr lang="fr-FR" dirty="0" err="1" smtClean="0"/>
              <a:t>pihak</a:t>
            </a:r>
            <a:r>
              <a:rPr lang="fr-FR" dirty="0" smtClean="0"/>
              <a:t> </a:t>
            </a:r>
            <a:r>
              <a:rPr lang="fr-FR" dirty="0" err="1" smtClean="0"/>
              <a:t>lain</a:t>
            </a:r>
            <a:r>
              <a:rPr lang="fr-FR" dirty="0" smtClean="0"/>
              <a:t> yang </a:t>
            </a:r>
            <a:r>
              <a:rPr lang="fr-FR" dirty="0" err="1" smtClean="0"/>
              <a:t>perlu</a:t>
            </a:r>
            <a:r>
              <a:rPr lang="fr-FR" dirty="0" smtClean="0"/>
              <a:t> </a:t>
            </a:r>
            <a:r>
              <a:rPr lang="fr-FR" dirty="0" err="1" smtClean="0"/>
              <a:t>tahu</a:t>
            </a:r>
            <a:r>
              <a:rPr lang="fr-FR" dirty="0" smtClean="0"/>
              <a:t>, dan </a:t>
            </a:r>
            <a:r>
              <a:rPr lang="fr-FR" dirty="0" err="1" smtClean="0"/>
              <a:t>memberi</a:t>
            </a:r>
            <a:r>
              <a:rPr lang="fr-FR" dirty="0" smtClean="0"/>
              <a:t> </a:t>
            </a:r>
            <a:r>
              <a:rPr lang="fr-FR" dirty="0" err="1" smtClean="0"/>
              <a:t>kesempatan</a:t>
            </a:r>
            <a:r>
              <a:rPr lang="fr-FR" dirty="0" smtClean="0"/>
              <a:t> </a:t>
            </a:r>
            <a:r>
              <a:rPr lang="fr-FR" dirty="0" err="1" smtClean="0"/>
              <a:t>bagi</a:t>
            </a:r>
            <a:r>
              <a:rPr lang="fr-FR" dirty="0" smtClean="0"/>
              <a:t> yang </a:t>
            </a:r>
            <a:r>
              <a:rPr lang="fr-FR" dirty="0" err="1" smtClean="0"/>
              <a:t>lain</a:t>
            </a:r>
            <a:r>
              <a:rPr lang="fr-FR" dirty="0" smtClean="0"/>
              <a:t>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 err="1" smtClean="0"/>
              <a:t>memberi</a:t>
            </a:r>
            <a:r>
              <a:rPr lang="fr-FR" dirty="0" smtClean="0"/>
              <a:t> </a:t>
            </a:r>
            <a:r>
              <a:rPr lang="fr-FR" dirty="0" err="1" smtClean="0"/>
              <a:t>dukungan</a:t>
            </a:r>
            <a:r>
              <a:rPr lang="fr-FR" dirty="0" smtClean="0"/>
              <a:t> dan </a:t>
            </a:r>
            <a:r>
              <a:rPr lang="fr-FR" dirty="0" err="1" smtClean="0"/>
              <a:t>keahlian</a:t>
            </a:r>
            <a:r>
              <a:rPr lang="fr-FR" dirty="0" smtClean="0"/>
              <a:t> </a:t>
            </a:r>
            <a:r>
              <a:rPr lang="fr-FR" dirty="0" err="1" smtClean="0"/>
              <a:t>nyata</a:t>
            </a:r>
            <a:r>
              <a:rPr lang="fr-FR" dirty="0" smtClean="0"/>
              <a:t>. </a:t>
            </a:r>
            <a:r>
              <a:rPr lang="fr-FR" dirty="0" err="1" smtClean="0"/>
              <a:t>Transparansi</a:t>
            </a:r>
            <a:r>
              <a:rPr lang="fr-FR" dirty="0" smtClean="0"/>
              <a:t> proses </a:t>
            </a:r>
            <a:r>
              <a:rPr lang="fr-FR" dirty="0" err="1" smtClean="0"/>
              <a:t>juga</a:t>
            </a:r>
            <a:r>
              <a:rPr lang="fr-FR" dirty="0" smtClean="0"/>
              <a:t> </a:t>
            </a:r>
            <a:r>
              <a:rPr lang="fr-FR" dirty="0" err="1" smtClean="0"/>
              <a:t>membangun</a:t>
            </a:r>
            <a:r>
              <a:rPr lang="fr-FR" dirty="0" smtClean="0"/>
              <a:t> </a:t>
            </a:r>
            <a:r>
              <a:rPr lang="fr-FR" dirty="0" err="1" smtClean="0"/>
              <a:t>kepercayaan</a:t>
            </a:r>
            <a:r>
              <a:rPr lang="fr-FR" dirty="0" smtClean="0"/>
              <a:t> </a:t>
            </a:r>
            <a:r>
              <a:rPr lang="fr-FR" dirty="0" err="1" smtClean="0"/>
              <a:t>pada</a:t>
            </a:r>
            <a:r>
              <a:rPr lang="fr-FR" dirty="0" smtClean="0"/>
              <a:t> </a:t>
            </a:r>
            <a:r>
              <a:rPr lang="fr-FR" dirty="0" err="1" smtClean="0"/>
              <a:t>keseluruhan</a:t>
            </a:r>
            <a:r>
              <a:rPr lang="fr-FR" dirty="0" smtClean="0"/>
              <a:t> </a:t>
            </a:r>
            <a:r>
              <a:rPr lang="fr-FR" dirty="0" err="1" smtClean="0"/>
              <a:t>sistem</a:t>
            </a:r>
            <a:r>
              <a:rPr lang="fr-FR" dirty="0" smtClean="0"/>
              <a:t> di </a:t>
            </a:r>
            <a:r>
              <a:rPr lang="fr-FR" dirty="0" err="1" smtClean="0"/>
              <a:t>setiap</a:t>
            </a:r>
            <a:r>
              <a:rPr lang="fr-FR" dirty="0" smtClean="0"/>
              <a:t> </a:t>
            </a:r>
            <a:r>
              <a:rPr lang="fr-FR" dirty="0" err="1" smtClean="0"/>
              <a:t>tingkat</a:t>
            </a:r>
            <a:r>
              <a:rPr lang="fr-FR" dirty="0" smtClean="0"/>
              <a:t>. 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906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803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Data yang </a:t>
            </a:r>
            <a:r>
              <a:rPr lang="fr-FR" dirty="0" err="1" smtClean="0"/>
              <a:t>terkumpul</a:t>
            </a:r>
            <a:r>
              <a:rPr lang="fr-FR" dirty="0" smtClean="0"/>
              <a:t> </a:t>
            </a:r>
            <a:r>
              <a:rPr lang="fr-FR" dirty="0" err="1" smtClean="0"/>
              <a:t>dalam</a:t>
            </a:r>
            <a:r>
              <a:rPr lang="fr-FR" dirty="0" smtClean="0"/>
              <a:t> </a:t>
            </a:r>
            <a:r>
              <a:rPr lang="fr-FR" dirty="0" err="1" smtClean="0"/>
              <a:t>sebuah</a:t>
            </a:r>
            <a:r>
              <a:rPr lang="fr-FR" dirty="0" smtClean="0"/>
              <a:t> </a:t>
            </a:r>
            <a:r>
              <a:rPr lang="fr-FR" dirty="0" err="1" smtClean="0"/>
              <a:t>investigasi</a:t>
            </a:r>
            <a:r>
              <a:rPr lang="fr-FR" dirty="0" smtClean="0"/>
              <a:t> </a:t>
            </a:r>
            <a:r>
              <a:rPr lang="fr-FR" dirty="0" err="1" smtClean="0"/>
              <a:t>kode</a:t>
            </a:r>
            <a:r>
              <a:rPr lang="fr-FR" dirty="0" smtClean="0"/>
              <a:t> SMS iSIKHNAS </a:t>
            </a:r>
          </a:p>
          <a:p>
            <a:r>
              <a:rPr lang="fr-FR" b="1" dirty="0" err="1" smtClean="0"/>
              <a:t>Populasi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Berapa</a:t>
            </a:r>
            <a:r>
              <a:rPr lang="fr-FR" dirty="0" smtClean="0"/>
              <a:t> </a:t>
            </a:r>
            <a:r>
              <a:rPr lang="fr-FR" dirty="0" err="1" smtClean="0"/>
              <a:t>banyak</a:t>
            </a:r>
            <a:r>
              <a:rPr lang="fr-FR" dirty="0" smtClean="0"/>
              <a:t> </a:t>
            </a:r>
            <a:r>
              <a:rPr lang="fr-FR" dirty="0" err="1" smtClean="0"/>
              <a:t>hewan</a:t>
            </a:r>
            <a:r>
              <a:rPr lang="fr-FR" dirty="0" smtClean="0"/>
              <a:t> di </a:t>
            </a:r>
            <a:r>
              <a:rPr lang="fr-FR" dirty="0" err="1" smtClean="0"/>
              <a:t>desa</a:t>
            </a:r>
            <a:r>
              <a:rPr lang="fr-FR" dirty="0" smtClean="0"/>
              <a:t>? POP </a:t>
            </a:r>
          </a:p>
          <a:p>
            <a:r>
              <a:rPr lang="fr-FR" dirty="0" err="1" smtClean="0"/>
              <a:t>Berapa</a:t>
            </a:r>
            <a:r>
              <a:rPr lang="fr-FR" dirty="0" smtClean="0"/>
              <a:t> </a:t>
            </a:r>
            <a:r>
              <a:rPr lang="fr-FR" dirty="0" err="1" smtClean="0"/>
              <a:t>banyak</a:t>
            </a:r>
            <a:r>
              <a:rPr lang="fr-FR" dirty="0" smtClean="0"/>
              <a:t> yang </a:t>
            </a:r>
            <a:r>
              <a:rPr lang="fr-FR" dirty="0" err="1" smtClean="0"/>
              <a:t>terkena</a:t>
            </a:r>
            <a:r>
              <a:rPr lang="fr-FR" dirty="0" smtClean="0"/>
              <a:t> </a:t>
            </a:r>
            <a:r>
              <a:rPr lang="fr-FR" dirty="0" err="1" smtClean="0"/>
              <a:t>dampak</a:t>
            </a:r>
            <a:r>
              <a:rPr lang="fr-FR" dirty="0" smtClean="0"/>
              <a:t> (</a:t>
            </a:r>
            <a:r>
              <a:rPr lang="fr-FR" dirty="0" err="1" smtClean="0"/>
              <a:t>sakit</a:t>
            </a:r>
            <a:r>
              <a:rPr lang="fr-FR" dirty="0" smtClean="0"/>
              <a:t>, mati, </a:t>
            </a:r>
            <a:r>
              <a:rPr lang="fr-FR" dirty="0" err="1" smtClean="0"/>
              <a:t>dipotong</a:t>
            </a:r>
            <a:r>
              <a:rPr lang="fr-FR" dirty="0" smtClean="0"/>
              <a:t>, </a:t>
            </a:r>
            <a:r>
              <a:rPr lang="fr-FR" dirty="0" err="1" smtClean="0"/>
              <a:t>berisiko</a:t>
            </a:r>
            <a:r>
              <a:rPr lang="fr-FR" dirty="0" smtClean="0"/>
              <a:t>)? LTL </a:t>
            </a:r>
          </a:p>
          <a:p>
            <a:r>
              <a:rPr lang="fr-FR" dirty="0" err="1" smtClean="0"/>
              <a:t>Tanda</a:t>
            </a:r>
            <a:r>
              <a:rPr lang="fr-FR" dirty="0" smtClean="0"/>
              <a:t> </a:t>
            </a:r>
            <a:r>
              <a:rPr lang="fr-FR" dirty="0" err="1" smtClean="0"/>
              <a:t>klinis</a:t>
            </a:r>
            <a:r>
              <a:rPr lang="fr-FR" dirty="0" smtClean="0"/>
              <a:t> TK </a:t>
            </a:r>
          </a:p>
          <a:p>
            <a:r>
              <a:rPr lang="fr-FR" b="1" dirty="0" err="1" smtClean="0"/>
              <a:t>Faktor-faktor</a:t>
            </a:r>
            <a:r>
              <a:rPr lang="fr-FR" b="1" dirty="0" smtClean="0"/>
              <a:t> </a:t>
            </a:r>
            <a:r>
              <a:rPr lang="fr-FR" b="1" dirty="0" err="1" smtClean="0"/>
              <a:t>risiko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Apakah</a:t>
            </a:r>
            <a:r>
              <a:rPr lang="fr-FR" dirty="0" smtClean="0"/>
              <a:t> </a:t>
            </a:r>
            <a:r>
              <a:rPr lang="fr-FR" dirty="0" err="1" smtClean="0"/>
              <a:t>hewan-hewan</a:t>
            </a:r>
            <a:r>
              <a:rPr lang="fr-FR" dirty="0" smtClean="0"/>
              <a:t> yang </a:t>
            </a:r>
            <a:r>
              <a:rPr lang="fr-FR" dirty="0" err="1" smtClean="0"/>
              <a:t>sakit</a:t>
            </a:r>
            <a:r>
              <a:rPr lang="fr-FR" dirty="0" smtClean="0"/>
              <a:t> </a:t>
            </a:r>
            <a:r>
              <a:rPr lang="fr-FR" dirty="0" err="1" smtClean="0"/>
              <a:t>telah</a:t>
            </a:r>
            <a:r>
              <a:rPr lang="fr-FR" dirty="0" smtClean="0"/>
              <a:t> </a:t>
            </a:r>
            <a:r>
              <a:rPr lang="fr-FR" dirty="0" err="1" smtClean="0"/>
              <a:t>divaksinasi</a:t>
            </a:r>
            <a:r>
              <a:rPr lang="fr-FR" dirty="0" smtClean="0"/>
              <a:t> </a:t>
            </a:r>
            <a:r>
              <a:rPr lang="fr-FR" dirty="0" err="1" smtClean="0"/>
              <a:t>terhadap</a:t>
            </a:r>
            <a:r>
              <a:rPr lang="fr-FR" dirty="0" smtClean="0"/>
              <a:t> </a:t>
            </a:r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apa</a:t>
            </a:r>
            <a:r>
              <a:rPr lang="fr-FR" dirty="0" smtClean="0"/>
              <a:t> </a:t>
            </a:r>
            <a:r>
              <a:rPr lang="fr-FR" dirty="0" err="1" smtClean="0"/>
              <a:t>pun</a:t>
            </a:r>
            <a:r>
              <a:rPr lang="fr-FR" dirty="0" smtClean="0"/>
              <a:t> (</a:t>
            </a:r>
            <a:r>
              <a:rPr lang="fr-FR" dirty="0" err="1" smtClean="0"/>
              <a:t>membantu</a:t>
            </a:r>
            <a:r>
              <a:rPr lang="fr-FR" dirty="0" smtClean="0"/>
              <a:t> </a:t>
            </a:r>
            <a:r>
              <a:rPr lang="fr-FR" dirty="0" err="1" smtClean="0"/>
              <a:t>dalam</a:t>
            </a:r>
            <a:r>
              <a:rPr lang="fr-FR" dirty="0" smtClean="0"/>
              <a:t> </a:t>
            </a:r>
            <a:r>
              <a:rPr lang="fr-FR" dirty="0" err="1" smtClean="0"/>
              <a:t>pembuatan</a:t>
            </a:r>
            <a:r>
              <a:rPr lang="fr-FR" dirty="0" smtClean="0"/>
              <a:t> </a:t>
            </a:r>
            <a:r>
              <a:rPr lang="fr-FR" dirty="0" err="1" smtClean="0"/>
              <a:t>diagnosis</a:t>
            </a:r>
            <a:r>
              <a:rPr lang="fr-FR" dirty="0" smtClean="0"/>
              <a:t> </a:t>
            </a:r>
            <a:r>
              <a:rPr lang="fr-FR" dirty="0" err="1" smtClean="0"/>
              <a:t>banding</a:t>
            </a:r>
            <a:r>
              <a:rPr lang="fr-FR" dirty="0" smtClean="0"/>
              <a:t>)? RVAK </a:t>
            </a:r>
          </a:p>
          <a:p>
            <a:r>
              <a:rPr lang="fr-FR" dirty="0" err="1" smtClean="0"/>
              <a:t>Keterlibatan</a:t>
            </a:r>
            <a:r>
              <a:rPr lang="fr-FR" dirty="0" smtClean="0"/>
              <a:t> </a:t>
            </a:r>
            <a:r>
              <a:rPr lang="fr-FR" dirty="0" err="1" smtClean="0"/>
              <a:t>manusia</a:t>
            </a:r>
            <a:r>
              <a:rPr lang="fr-FR" dirty="0" smtClean="0"/>
              <a:t>? Z </a:t>
            </a:r>
          </a:p>
          <a:p>
            <a:r>
              <a:rPr lang="fr-FR" dirty="0" smtClean="0"/>
              <a:t>Dari mana </a:t>
            </a:r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berasal</a:t>
            </a:r>
            <a:r>
              <a:rPr lang="fr-FR" dirty="0" smtClean="0"/>
              <a:t>? SP </a:t>
            </a:r>
          </a:p>
          <a:p>
            <a:r>
              <a:rPr lang="fr-FR" dirty="0" err="1" smtClean="0"/>
              <a:t>Lalu-lintas</a:t>
            </a:r>
            <a:r>
              <a:rPr lang="fr-FR" dirty="0" smtClean="0"/>
              <a:t> </a:t>
            </a:r>
            <a:r>
              <a:rPr lang="fr-FR" dirty="0" err="1" smtClean="0"/>
              <a:t>ternak</a:t>
            </a:r>
            <a:r>
              <a:rPr lang="fr-FR" dirty="0" smtClean="0"/>
              <a:t> </a:t>
            </a:r>
            <a:r>
              <a:rPr lang="fr-FR" dirty="0" err="1" smtClean="0"/>
              <a:t>saat</a:t>
            </a:r>
            <a:r>
              <a:rPr lang="fr-FR" dirty="0" smtClean="0"/>
              <a:t> </a:t>
            </a:r>
            <a:r>
              <a:rPr lang="fr-FR" dirty="0" err="1" smtClean="0"/>
              <a:t>ini</a:t>
            </a:r>
            <a:r>
              <a:rPr lang="fr-FR" dirty="0" smtClean="0"/>
              <a:t>? LAPSK </a:t>
            </a:r>
          </a:p>
          <a:p>
            <a:r>
              <a:rPr lang="fr-FR" b="1" dirty="0" err="1" smtClean="0"/>
              <a:t>Pengujian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Hasil</a:t>
            </a:r>
            <a:r>
              <a:rPr lang="fr-FR" dirty="0" smtClean="0"/>
              <a:t> </a:t>
            </a:r>
            <a:r>
              <a:rPr lang="fr-FR" dirty="0" err="1" smtClean="0"/>
              <a:t>uji</a:t>
            </a:r>
            <a:r>
              <a:rPr lang="fr-FR" dirty="0" smtClean="0"/>
              <a:t> </a:t>
            </a:r>
            <a:r>
              <a:rPr lang="fr-FR" dirty="0" err="1" smtClean="0"/>
              <a:t>cepat</a:t>
            </a:r>
            <a:r>
              <a:rPr lang="fr-FR" dirty="0" smtClean="0"/>
              <a:t> UC </a:t>
            </a:r>
          </a:p>
          <a:p>
            <a:r>
              <a:rPr lang="fr-FR" dirty="0" err="1" smtClean="0"/>
              <a:t>Sampel-sampel</a:t>
            </a:r>
            <a:r>
              <a:rPr lang="fr-FR" dirty="0" smtClean="0"/>
              <a:t> yang </a:t>
            </a:r>
            <a:r>
              <a:rPr lang="fr-FR" dirty="0" err="1" smtClean="0"/>
              <a:t>dikirim</a:t>
            </a:r>
            <a:r>
              <a:rPr lang="fr-FR" dirty="0" smtClean="0"/>
              <a:t> </a:t>
            </a:r>
            <a:r>
              <a:rPr lang="fr-FR" dirty="0" err="1" smtClean="0"/>
              <a:t>ke</a:t>
            </a:r>
            <a:r>
              <a:rPr lang="fr-FR" dirty="0" smtClean="0"/>
              <a:t> </a:t>
            </a:r>
            <a:r>
              <a:rPr lang="fr-FR" dirty="0" err="1" smtClean="0"/>
              <a:t>laboratorium</a:t>
            </a:r>
            <a:r>
              <a:rPr lang="fr-FR" dirty="0" smtClean="0"/>
              <a:t> LAB </a:t>
            </a:r>
          </a:p>
          <a:p>
            <a:r>
              <a:rPr lang="fr-FR" b="1" dirty="0" err="1" smtClean="0"/>
              <a:t>Diagnosis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Diagnosis</a:t>
            </a:r>
            <a:r>
              <a:rPr lang="fr-FR" dirty="0" smtClean="0"/>
              <a:t> </a:t>
            </a:r>
            <a:r>
              <a:rPr lang="fr-FR" dirty="0" err="1" smtClean="0"/>
              <a:t>banding</a:t>
            </a:r>
            <a:r>
              <a:rPr lang="fr-FR" dirty="0" smtClean="0"/>
              <a:t> R </a:t>
            </a:r>
          </a:p>
          <a:p>
            <a:r>
              <a:rPr lang="fr-FR" dirty="0" err="1" smtClean="0"/>
              <a:t>Diagnosis</a:t>
            </a:r>
            <a:r>
              <a:rPr lang="fr-FR" dirty="0" smtClean="0"/>
              <a:t> </a:t>
            </a:r>
            <a:r>
              <a:rPr lang="fr-FR" dirty="0" err="1" smtClean="0"/>
              <a:t>definitif</a:t>
            </a:r>
            <a:r>
              <a:rPr lang="fr-FR" dirty="0" smtClean="0"/>
              <a:t> (dari </a:t>
            </a:r>
            <a:r>
              <a:rPr lang="fr-FR" dirty="0" err="1" smtClean="0"/>
              <a:t>observasi</a:t>
            </a:r>
            <a:r>
              <a:rPr lang="fr-FR" dirty="0" smtClean="0"/>
              <a:t> </a:t>
            </a:r>
            <a:r>
              <a:rPr lang="fr-FR" dirty="0" err="1" smtClean="0"/>
              <a:t>lapangan</a:t>
            </a:r>
            <a:r>
              <a:rPr lang="fr-FR" dirty="0" smtClean="0"/>
              <a:t>, </a:t>
            </a:r>
            <a:r>
              <a:rPr lang="fr-FR" dirty="0" err="1" smtClean="0"/>
              <a:t>dengan</a:t>
            </a:r>
            <a:r>
              <a:rPr lang="fr-FR" dirty="0" smtClean="0"/>
              <a:t> </a:t>
            </a:r>
            <a:r>
              <a:rPr lang="fr-FR" dirty="0" err="1" smtClean="0"/>
              <a:t>atau</a:t>
            </a:r>
            <a:r>
              <a:rPr lang="fr-FR" dirty="0" smtClean="0"/>
              <a:t> </a:t>
            </a:r>
            <a:r>
              <a:rPr lang="fr-FR" dirty="0" err="1" smtClean="0"/>
              <a:t>tanpa</a:t>
            </a:r>
            <a:r>
              <a:rPr lang="fr-FR" dirty="0" smtClean="0"/>
              <a:t> </a:t>
            </a:r>
            <a:r>
              <a:rPr lang="fr-FR" dirty="0" err="1" smtClean="0"/>
              <a:t>bukti</a:t>
            </a:r>
            <a:r>
              <a:rPr lang="fr-FR" dirty="0" smtClean="0"/>
              <a:t> dari </a:t>
            </a:r>
            <a:r>
              <a:rPr lang="fr-FR" dirty="0" err="1" smtClean="0"/>
              <a:t>pengujian</a:t>
            </a:r>
            <a:r>
              <a:rPr lang="fr-FR" dirty="0" smtClean="0"/>
              <a:t>) DX </a:t>
            </a:r>
          </a:p>
          <a:p>
            <a:r>
              <a:rPr lang="fr-FR" b="1" dirty="0" err="1" smtClean="0"/>
              <a:t>Pemantauan</a:t>
            </a:r>
            <a:r>
              <a:rPr lang="fr-FR" b="1" dirty="0" smtClean="0"/>
              <a:t> dan </a:t>
            </a:r>
            <a:r>
              <a:rPr lang="fr-FR" b="1" dirty="0" err="1" smtClean="0"/>
              <a:t>penuntasan</a:t>
            </a:r>
            <a:r>
              <a:rPr lang="fr-FR" b="1" dirty="0" smtClean="0"/>
              <a:t> </a:t>
            </a:r>
          </a:p>
          <a:p>
            <a:r>
              <a:rPr lang="fr-FR" dirty="0" err="1" smtClean="0"/>
              <a:t>Apakah</a:t>
            </a:r>
            <a:r>
              <a:rPr lang="fr-FR" dirty="0" smtClean="0"/>
              <a:t> </a:t>
            </a:r>
            <a:r>
              <a:rPr lang="fr-FR" dirty="0" err="1" smtClean="0"/>
              <a:t>kegiatan</a:t>
            </a:r>
            <a:r>
              <a:rPr lang="fr-FR" dirty="0" smtClean="0"/>
              <a:t> </a:t>
            </a:r>
            <a:r>
              <a:rPr lang="fr-FR" dirty="0" err="1" smtClean="0"/>
              <a:t>pengendalian</a:t>
            </a:r>
            <a:r>
              <a:rPr lang="fr-FR" dirty="0" smtClean="0"/>
              <a:t> </a:t>
            </a:r>
            <a:r>
              <a:rPr lang="fr-FR" dirty="0" err="1" smtClean="0"/>
              <a:t>berfungsi</a:t>
            </a:r>
            <a:r>
              <a:rPr lang="fr-FR" dirty="0" smtClean="0"/>
              <a:t>? </a:t>
            </a:r>
            <a:r>
              <a:rPr lang="fr-FR" dirty="0" err="1" smtClean="0"/>
              <a:t>Apakah</a:t>
            </a:r>
            <a:r>
              <a:rPr lang="fr-FR" dirty="0" smtClean="0"/>
              <a:t> </a:t>
            </a:r>
            <a:r>
              <a:rPr lang="fr-FR" dirty="0" err="1" smtClean="0"/>
              <a:t>masalahnya</a:t>
            </a:r>
            <a:r>
              <a:rPr lang="fr-FR" dirty="0" smtClean="0"/>
              <a:t> </a:t>
            </a:r>
            <a:r>
              <a:rPr lang="fr-FR" dirty="0" err="1" smtClean="0"/>
              <a:t>berlanjut</a:t>
            </a:r>
            <a:r>
              <a:rPr lang="fr-FR" dirty="0" smtClean="0"/>
              <a:t> </a:t>
            </a:r>
            <a:r>
              <a:rPr lang="fr-FR" dirty="0" err="1" smtClean="0"/>
              <a:t>atau</a:t>
            </a:r>
            <a:r>
              <a:rPr lang="fr-FR" dirty="0" smtClean="0"/>
              <a:t> </a:t>
            </a:r>
            <a:r>
              <a:rPr lang="fr-FR" dirty="0" err="1" smtClean="0"/>
              <a:t>terselesaikan</a:t>
            </a:r>
            <a:r>
              <a:rPr lang="fr-FR" dirty="0" smtClean="0"/>
              <a:t>? LTL 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683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­­­1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 </a:t>
            </a:r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Diperoleh dari laporan penyakit dari Pelsa atau Paravet. Jika anda tidak tahu, cari ID Kasus dengan cara SMS laporan desa 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LAPD [kode desa].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b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Kode 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lokasi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Gunakan format sms 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CKL [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nama 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desa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 mendapatkan kode desa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940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err="1" smtClean="0"/>
              <a:t>Pengajuan</a:t>
            </a:r>
            <a:r>
              <a:rPr lang="fr-FR" b="1" dirty="0" smtClean="0"/>
              <a:t> </a:t>
            </a:r>
            <a:r>
              <a:rPr lang="fr-FR" b="1" dirty="0" err="1" smtClean="0"/>
              <a:t>Sampel</a:t>
            </a:r>
            <a:r>
              <a:rPr lang="fr-FR" b="1" dirty="0" smtClean="0"/>
              <a:t> </a:t>
            </a:r>
            <a:r>
              <a:rPr lang="fr-FR" b="1" dirty="0" err="1" smtClean="0"/>
              <a:t>ke</a:t>
            </a:r>
            <a:r>
              <a:rPr lang="fr-FR" b="1" dirty="0" smtClean="0"/>
              <a:t> </a:t>
            </a:r>
            <a:r>
              <a:rPr lang="fr-FR" b="1" dirty="0" err="1" smtClean="0"/>
              <a:t>Laboratorium</a:t>
            </a:r>
            <a:endParaRPr lang="fr-FR" b="1" dirty="0" smtClean="0"/>
          </a:p>
          <a:p>
            <a:r>
              <a:rPr lang="fr-FR" dirty="0" err="1" smtClean="0"/>
              <a:t>Apakah</a:t>
            </a:r>
            <a:r>
              <a:rPr lang="fr-FR" dirty="0" smtClean="0"/>
              <a:t> </a:t>
            </a:r>
            <a:r>
              <a:rPr lang="fr-FR" dirty="0" err="1" smtClean="0"/>
              <a:t>sampel</a:t>
            </a:r>
            <a:r>
              <a:rPr lang="fr-FR" dirty="0" smtClean="0"/>
              <a:t> yang </a:t>
            </a:r>
            <a:r>
              <a:rPr lang="fr-FR" dirty="0" err="1" smtClean="0"/>
              <a:t>sesuai</a:t>
            </a:r>
            <a:r>
              <a:rPr lang="fr-FR" dirty="0" smtClean="0"/>
              <a:t> </a:t>
            </a:r>
            <a:r>
              <a:rPr lang="fr-FR" dirty="0" err="1" smtClean="0"/>
              <a:t>dapat</a:t>
            </a:r>
            <a:r>
              <a:rPr lang="fr-FR" dirty="0" smtClean="0"/>
              <a:t> </a:t>
            </a:r>
            <a:r>
              <a:rPr lang="fr-FR" dirty="0" err="1" smtClean="0"/>
              <a:t>diambil</a:t>
            </a:r>
            <a:r>
              <a:rPr lang="fr-FR" dirty="0" smtClean="0"/>
              <a:t>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 err="1" smtClean="0"/>
              <a:t>dikirimkan</a:t>
            </a:r>
            <a:r>
              <a:rPr lang="fr-FR" dirty="0" smtClean="0"/>
              <a:t> </a:t>
            </a:r>
            <a:r>
              <a:rPr lang="fr-FR" dirty="0" err="1" smtClean="0"/>
              <a:t>ke</a:t>
            </a:r>
            <a:r>
              <a:rPr lang="fr-FR" dirty="0" smtClean="0"/>
              <a:t> </a:t>
            </a:r>
            <a:r>
              <a:rPr lang="fr-FR" dirty="0" err="1" smtClean="0"/>
              <a:t>laboratorium</a:t>
            </a:r>
            <a:r>
              <a:rPr lang="fr-FR" dirty="0" smtClean="0"/>
              <a:t> dan </a:t>
            </a:r>
            <a:r>
              <a:rPr lang="fr-FR" dirty="0" err="1" smtClean="0"/>
              <a:t>didiagnosis</a:t>
            </a:r>
            <a:r>
              <a:rPr lang="fr-FR" dirty="0" smtClean="0"/>
              <a:t>? (</a:t>
            </a:r>
            <a:r>
              <a:rPr lang="fr-FR" dirty="0" err="1" smtClean="0"/>
              <a:t>Telepon</a:t>
            </a:r>
            <a:r>
              <a:rPr lang="fr-FR" dirty="0" smtClean="0"/>
              <a:t>/</a:t>
            </a:r>
            <a:r>
              <a:rPr lang="fr-FR" dirty="0" err="1" smtClean="0"/>
              <a:t>kontak</a:t>
            </a:r>
            <a:r>
              <a:rPr lang="fr-FR" dirty="0" smtClean="0"/>
              <a:t> </a:t>
            </a:r>
            <a:r>
              <a:rPr lang="fr-FR" dirty="0" err="1" smtClean="0"/>
              <a:t>petugas</a:t>
            </a:r>
            <a:r>
              <a:rPr lang="fr-FR" dirty="0" smtClean="0"/>
              <a:t> </a:t>
            </a:r>
            <a:r>
              <a:rPr lang="fr-FR" dirty="0" err="1" smtClean="0"/>
              <a:t>laboratorium</a:t>
            </a:r>
            <a:r>
              <a:rPr lang="fr-FR" dirty="0" smtClean="0"/>
              <a:t>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 err="1" smtClean="0"/>
              <a:t>memastikan</a:t>
            </a:r>
            <a:r>
              <a:rPr lang="fr-FR" dirty="0" smtClean="0"/>
              <a:t> </a:t>
            </a:r>
            <a:r>
              <a:rPr lang="fr-FR" dirty="0" err="1" smtClean="0"/>
              <a:t>jenis</a:t>
            </a:r>
            <a:r>
              <a:rPr lang="fr-FR" dirty="0" smtClean="0"/>
              <a:t> dan </a:t>
            </a:r>
            <a:r>
              <a:rPr lang="fr-FR" dirty="0" err="1" smtClean="0"/>
              <a:t>jumlah</a:t>
            </a:r>
            <a:r>
              <a:rPr lang="fr-FR" dirty="0" smtClean="0"/>
              <a:t> </a:t>
            </a:r>
            <a:r>
              <a:rPr lang="fr-FR" dirty="0" err="1" smtClean="0"/>
              <a:t>sampel</a:t>
            </a:r>
            <a:r>
              <a:rPr lang="fr-FR" dirty="0" smtClean="0"/>
              <a:t> yang </a:t>
            </a:r>
            <a:r>
              <a:rPr lang="fr-FR" dirty="0" err="1" smtClean="0"/>
              <a:t>benar</a:t>
            </a:r>
            <a:r>
              <a:rPr lang="fr-FR" dirty="0" smtClean="0"/>
              <a:t>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tersebut</a:t>
            </a:r>
            <a:r>
              <a:rPr lang="fr-FR" dirty="0" smtClean="0"/>
              <a:t>.) </a:t>
            </a:r>
          </a:p>
          <a:p>
            <a:r>
              <a:rPr lang="fr-FR" dirty="0" smtClean="0"/>
              <a:t>Format SMS </a:t>
            </a:r>
            <a:r>
              <a:rPr lang="fr-FR" b="1" dirty="0" err="1" smtClean="0"/>
              <a:t>Pengiriman</a:t>
            </a:r>
            <a:r>
              <a:rPr lang="fr-FR" b="1" dirty="0" smtClean="0"/>
              <a:t> </a:t>
            </a:r>
            <a:r>
              <a:rPr lang="fr-FR" b="1" dirty="0" err="1" smtClean="0"/>
              <a:t>sampel</a:t>
            </a:r>
            <a:r>
              <a:rPr lang="fr-FR" b="1" dirty="0" smtClean="0"/>
              <a:t> </a:t>
            </a:r>
            <a:r>
              <a:rPr lang="fr-FR" b="1" dirty="0" err="1" smtClean="0"/>
              <a:t>laboratorium</a:t>
            </a:r>
            <a:r>
              <a:rPr lang="fr-FR" dirty="0" smtClean="0"/>
              <a:t>: </a:t>
            </a:r>
          </a:p>
          <a:p>
            <a:r>
              <a:rPr lang="fr-FR" dirty="0" smtClean="0"/>
              <a:t>LAB [ID </a:t>
            </a:r>
            <a:r>
              <a:rPr lang="fr-FR" dirty="0" err="1" smtClean="0"/>
              <a:t>kasus</a:t>
            </a:r>
            <a:r>
              <a:rPr lang="fr-FR" dirty="0" smtClean="0"/>
              <a:t>] ([</a:t>
            </a:r>
            <a:r>
              <a:rPr lang="fr-FR" dirty="0" err="1" smtClean="0"/>
              <a:t>jenis</a:t>
            </a:r>
            <a:r>
              <a:rPr lang="fr-FR" dirty="0" smtClean="0"/>
              <a:t> </a:t>
            </a:r>
            <a:r>
              <a:rPr lang="fr-FR" dirty="0" err="1" smtClean="0"/>
              <a:t>spesimen</a:t>
            </a:r>
            <a:r>
              <a:rPr lang="fr-FR" dirty="0" smtClean="0"/>
              <a:t>] [</a:t>
            </a:r>
            <a:r>
              <a:rPr lang="fr-FR" dirty="0" err="1" smtClean="0"/>
              <a:t>bentuk</a:t>
            </a:r>
            <a:r>
              <a:rPr lang="fr-FR" dirty="0" smtClean="0"/>
              <a:t> </a:t>
            </a:r>
            <a:r>
              <a:rPr lang="fr-FR" dirty="0" err="1" smtClean="0"/>
              <a:t>spesimen</a:t>
            </a:r>
            <a:r>
              <a:rPr lang="fr-FR" dirty="0" smtClean="0"/>
              <a:t>] {</a:t>
            </a:r>
            <a:r>
              <a:rPr lang="fr-FR" dirty="0" err="1" smtClean="0"/>
              <a:t>seksi</a:t>
            </a:r>
            <a:r>
              <a:rPr lang="fr-FR" dirty="0" smtClean="0"/>
              <a:t>} [</a:t>
            </a:r>
            <a:r>
              <a:rPr lang="fr-FR" dirty="0" err="1" smtClean="0"/>
              <a:t>jumlah</a:t>
            </a:r>
            <a:r>
              <a:rPr lang="fr-FR" dirty="0" smtClean="0"/>
              <a:t> </a:t>
            </a:r>
            <a:r>
              <a:rPr lang="fr-FR" dirty="0" err="1" smtClean="0"/>
              <a:t>spesimen</a:t>
            </a:r>
            <a:r>
              <a:rPr lang="fr-FR" dirty="0" smtClean="0"/>
              <a:t>]...) [</a:t>
            </a:r>
            <a:r>
              <a:rPr lang="fr-FR" dirty="0" err="1" smtClean="0"/>
              <a:t>lab</a:t>
            </a:r>
            <a:r>
              <a:rPr lang="fr-FR" dirty="0" smtClean="0"/>
              <a:t> ID] </a:t>
            </a:r>
            <a:r>
              <a:rPr lang="fr-FR" b="1" dirty="0" err="1" smtClean="0"/>
              <a:t>Jenis</a:t>
            </a:r>
            <a:r>
              <a:rPr lang="fr-FR" b="1" dirty="0" smtClean="0"/>
              <a:t> </a:t>
            </a:r>
            <a:r>
              <a:rPr lang="fr-FR" b="1" dirty="0" err="1" smtClean="0"/>
              <a:t>spesimen</a:t>
            </a:r>
            <a:r>
              <a:rPr lang="fr-FR" dirty="0" smtClean="0"/>
              <a:t>: </a:t>
            </a:r>
            <a:r>
              <a:rPr lang="fr-FR" dirty="0" err="1" smtClean="0"/>
              <a:t>kirim</a:t>
            </a:r>
            <a:r>
              <a:rPr lang="fr-FR" dirty="0" smtClean="0"/>
              <a:t> SMS </a:t>
            </a:r>
            <a:r>
              <a:rPr lang="fr-FR" dirty="0" err="1" smtClean="0"/>
              <a:t>dengan</a:t>
            </a:r>
            <a:r>
              <a:rPr lang="fr-FR" dirty="0" smtClean="0"/>
              <a:t> format: </a:t>
            </a:r>
          </a:p>
          <a:p>
            <a:r>
              <a:rPr lang="fr-FR" dirty="0" smtClean="0"/>
              <a:t>KODE JS </a:t>
            </a:r>
            <a:r>
              <a:rPr lang="fr-FR" b="1" dirty="0" err="1" smtClean="0"/>
              <a:t>Bentuk</a:t>
            </a:r>
            <a:r>
              <a:rPr lang="fr-FR" b="1" dirty="0" smtClean="0"/>
              <a:t> </a:t>
            </a:r>
            <a:r>
              <a:rPr lang="fr-FR" b="1" dirty="0" err="1" smtClean="0"/>
              <a:t>spesimen</a:t>
            </a:r>
            <a:r>
              <a:rPr lang="fr-FR" dirty="0" smtClean="0"/>
              <a:t>: </a:t>
            </a:r>
            <a:r>
              <a:rPr lang="fr-FR" dirty="0" err="1" smtClean="0"/>
              <a:t>kirim</a:t>
            </a:r>
            <a:r>
              <a:rPr lang="fr-FR" dirty="0" smtClean="0"/>
              <a:t> SMS </a:t>
            </a:r>
            <a:r>
              <a:rPr lang="fr-FR" dirty="0" err="1" smtClean="0"/>
              <a:t>dengan</a:t>
            </a:r>
            <a:r>
              <a:rPr lang="fr-FR" dirty="0" smtClean="0"/>
              <a:t> format: </a:t>
            </a:r>
          </a:p>
          <a:p>
            <a:r>
              <a:rPr lang="fr-FR" dirty="0" smtClean="0"/>
              <a:t>KODE BS </a:t>
            </a:r>
            <a:r>
              <a:rPr lang="fr-FR" b="1" dirty="0" err="1" smtClean="0"/>
              <a:t>Seksi</a:t>
            </a:r>
            <a:r>
              <a:rPr lang="fr-FR" b="1" dirty="0" smtClean="0"/>
              <a:t> </a:t>
            </a:r>
            <a:r>
              <a:rPr lang="fr-FR" b="1" dirty="0" err="1" smtClean="0"/>
              <a:t>laboratorium</a:t>
            </a:r>
            <a:r>
              <a:rPr lang="fr-FR" dirty="0" smtClean="0"/>
              <a:t>: </a:t>
            </a:r>
            <a:r>
              <a:rPr lang="fr-FR" dirty="0" err="1" smtClean="0"/>
              <a:t>kirim</a:t>
            </a:r>
            <a:r>
              <a:rPr lang="fr-FR" dirty="0" smtClean="0"/>
              <a:t> SMS </a:t>
            </a:r>
            <a:r>
              <a:rPr lang="fr-FR" dirty="0" err="1" smtClean="0"/>
              <a:t>dengan</a:t>
            </a:r>
            <a:r>
              <a:rPr lang="fr-FR" dirty="0" smtClean="0"/>
              <a:t> format: </a:t>
            </a:r>
          </a:p>
          <a:p>
            <a:r>
              <a:rPr lang="fr-FR" dirty="0" smtClean="0"/>
              <a:t>KODE SE </a:t>
            </a:r>
            <a:r>
              <a:rPr lang="fr-FR" b="1" dirty="0" err="1" smtClean="0"/>
              <a:t>Lab</a:t>
            </a:r>
            <a:r>
              <a:rPr lang="fr-FR" b="1" dirty="0" smtClean="0"/>
              <a:t> ID</a:t>
            </a:r>
            <a:r>
              <a:rPr lang="fr-FR" dirty="0" smtClean="0"/>
              <a:t>: </a:t>
            </a:r>
            <a:r>
              <a:rPr lang="fr-FR" dirty="0" err="1" smtClean="0"/>
              <a:t>gunakan</a:t>
            </a:r>
            <a:r>
              <a:rPr lang="fr-FR" dirty="0" smtClean="0"/>
              <a:t> </a:t>
            </a:r>
            <a:r>
              <a:rPr lang="fr-FR" dirty="0" err="1" smtClean="0"/>
              <a:t>perintah</a:t>
            </a:r>
            <a:r>
              <a:rPr lang="fr-FR" dirty="0" smtClean="0"/>
              <a:t> cari </a:t>
            </a:r>
            <a:r>
              <a:rPr lang="fr-FR" dirty="0" err="1" smtClean="0"/>
              <a:t>kode</a:t>
            </a:r>
            <a:r>
              <a:rPr lang="fr-FR" dirty="0" smtClean="0"/>
              <a:t> </a:t>
            </a:r>
            <a:r>
              <a:rPr lang="fr-FR" dirty="0" err="1" smtClean="0"/>
              <a:t>infrastruktur</a:t>
            </a:r>
            <a:r>
              <a:rPr lang="fr-FR" dirty="0" smtClean="0"/>
              <a:t>: </a:t>
            </a:r>
          </a:p>
          <a:p>
            <a:r>
              <a:rPr lang="fr-FR" dirty="0" smtClean="0"/>
              <a:t>CKI [</a:t>
            </a:r>
            <a:r>
              <a:rPr lang="fr-FR" dirty="0" err="1" smtClean="0"/>
              <a:t>jenis</a:t>
            </a:r>
            <a:r>
              <a:rPr lang="fr-FR" dirty="0" smtClean="0"/>
              <a:t> </a:t>
            </a:r>
            <a:r>
              <a:rPr lang="fr-FR" dirty="0" err="1" smtClean="0"/>
              <a:t>infrastruktur</a:t>
            </a:r>
            <a:r>
              <a:rPr lang="fr-FR" dirty="0" smtClean="0"/>
              <a:t>] [</a:t>
            </a:r>
            <a:r>
              <a:rPr lang="fr-FR" dirty="0" err="1" smtClean="0"/>
              <a:t>lokasi</a:t>
            </a:r>
            <a:r>
              <a:rPr lang="fr-FR" dirty="0" smtClean="0"/>
              <a:t>] 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54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806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err="1"/>
              <a:t>Investigasi</a:t>
            </a:r>
            <a:r>
              <a:rPr lang="fr-FR" b="1" dirty="0"/>
              <a:t> dan </a:t>
            </a:r>
            <a:r>
              <a:rPr lang="fr-FR" b="1" dirty="0" err="1"/>
              <a:t>Respons</a:t>
            </a:r>
            <a:r>
              <a:rPr lang="fr-FR" b="1" dirty="0"/>
              <a:t> </a:t>
            </a:r>
            <a:r>
              <a:rPr lang="fr-FR" b="1" dirty="0" err="1"/>
              <a:t>Penyakit</a:t>
            </a:r>
            <a:r>
              <a:rPr lang="fr-FR" b="1" dirty="0"/>
              <a:t> </a:t>
            </a:r>
            <a:r>
              <a:rPr lang="fr-FR" b="1" dirty="0" err="1"/>
              <a:t>Penting</a:t>
            </a:r>
            <a:endParaRPr lang="fr-F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MODULE 3 </a:t>
            </a:r>
          </a:p>
          <a:p>
            <a:r>
              <a:rPr lang="en-AU" dirty="0" smtClean="0"/>
              <a:t>PART 1 - </a:t>
            </a:r>
            <a:r>
              <a:rPr lang="en-AU" dirty="0" err="1" smtClean="0"/>
              <a:t>Investigasi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177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Dari mana </a:t>
            </a:r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itu</a:t>
            </a:r>
            <a:r>
              <a:rPr lang="fr-FR" dirty="0"/>
              <a:t> </a:t>
            </a:r>
            <a:r>
              <a:rPr lang="fr-FR" dirty="0" err="1"/>
              <a:t>berasal</a:t>
            </a:r>
            <a:r>
              <a:rPr lang="fr-FR" dirty="0"/>
              <a:t>? </a:t>
            </a:r>
          </a:p>
          <a:p>
            <a:pPr lvl="1"/>
            <a:r>
              <a:rPr lang="fr-FR" dirty="0" err="1"/>
              <a:t>Sumber</a:t>
            </a:r>
            <a:r>
              <a:rPr lang="fr-FR" dirty="0"/>
              <a:t> </a:t>
            </a:r>
            <a:r>
              <a:rPr lang="fr-FR" dirty="0" err="1"/>
              <a:t>infeksi</a:t>
            </a:r>
            <a:r>
              <a:rPr lang="fr-FR" dirty="0"/>
              <a:t>, agar </a:t>
            </a:r>
            <a:r>
              <a:rPr lang="fr-FR" dirty="0" err="1"/>
              <a:t>diambil</a:t>
            </a:r>
            <a:r>
              <a:rPr lang="fr-FR" dirty="0"/>
              <a:t> </a:t>
            </a:r>
            <a:r>
              <a:rPr lang="fr-FR" dirty="0" err="1"/>
              <a:t>tindakan</a:t>
            </a:r>
            <a:r>
              <a:rPr lang="fr-FR" dirty="0"/>
              <a:t> </a:t>
            </a:r>
            <a:r>
              <a:rPr lang="fr-FR" dirty="0" err="1"/>
              <a:t>juga</a:t>
            </a:r>
            <a:r>
              <a:rPr lang="fr-FR" dirty="0"/>
              <a:t> di sana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0609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Pengujian</a:t>
            </a:r>
            <a:r>
              <a:rPr lang="fr-FR" dirty="0"/>
              <a:t> </a:t>
            </a:r>
          </a:p>
          <a:p>
            <a:pPr lvl="1"/>
            <a:r>
              <a:rPr lang="fr-FR" dirty="0" err="1"/>
              <a:t>Hasil</a:t>
            </a:r>
            <a:r>
              <a:rPr lang="fr-FR" dirty="0"/>
              <a:t> </a:t>
            </a:r>
            <a:r>
              <a:rPr lang="fr-FR" dirty="0" err="1"/>
              <a:t>uji</a:t>
            </a:r>
            <a:r>
              <a:rPr lang="fr-FR" dirty="0"/>
              <a:t> </a:t>
            </a:r>
            <a:r>
              <a:rPr lang="fr-FR" dirty="0" err="1"/>
              <a:t>cepat</a:t>
            </a:r>
            <a:r>
              <a:rPr lang="fr-FR" dirty="0"/>
              <a:t> </a:t>
            </a:r>
            <a:r>
              <a:rPr lang="fr-FR" dirty="0" err="1"/>
              <a:t>atau</a:t>
            </a:r>
            <a:r>
              <a:rPr lang="fr-FR" dirty="0"/>
              <a:t> </a:t>
            </a:r>
            <a:r>
              <a:rPr lang="fr-FR" dirty="0" err="1"/>
              <a:t>perincian</a:t>
            </a:r>
            <a:r>
              <a:rPr lang="fr-FR" dirty="0"/>
              <a:t> </a:t>
            </a:r>
            <a:r>
              <a:rPr lang="fr-FR" dirty="0" err="1"/>
              <a:t>sampel</a:t>
            </a:r>
            <a:r>
              <a:rPr lang="fr-FR" dirty="0"/>
              <a:t> yang </a:t>
            </a:r>
            <a:r>
              <a:rPr lang="fr-FR" dirty="0" err="1"/>
              <a:t>dikirim</a:t>
            </a:r>
            <a:r>
              <a:rPr lang="fr-FR" dirty="0"/>
              <a:t> </a:t>
            </a:r>
            <a:r>
              <a:rPr lang="fr-FR" dirty="0" err="1"/>
              <a:t>ke</a:t>
            </a:r>
            <a:r>
              <a:rPr lang="fr-FR" dirty="0"/>
              <a:t> </a:t>
            </a:r>
            <a:r>
              <a:rPr lang="fr-FR" dirty="0" err="1"/>
              <a:t>laboratorium</a:t>
            </a:r>
            <a:r>
              <a:rPr lang="fr-FR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4661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Diagnosis</a:t>
            </a:r>
            <a:r>
              <a:rPr lang="fr-FR" dirty="0"/>
              <a:t> </a:t>
            </a:r>
          </a:p>
          <a:p>
            <a:pPr lvl="1"/>
            <a:r>
              <a:rPr lang="fr-FR" dirty="0" err="1"/>
              <a:t>Diagnosis</a:t>
            </a:r>
            <a:r>
              <a:rPr lang="fr-FR" dirty="0"/>
              <a:t> </a:t>
            </a:r>
            <a:r>
              <a:rPr lang="fr-FR" dirty="0" err="1"/>
              <a:t>definitif</a:t>
            </a:r>
            <a:r>
              <a:rPr lang="fr-FR" dirty="0"/>
              <a:t> (dari </a:t>
            </a:r>
            <a:r>
              <a:rPr lang="fr-FR" dirty="0" err="1"/>
              <a:t>observasi</a:t>
            </a:r>
            <a:r>
              <a:rPr lang="fr-FR" dirty="0"/>
              <a:t> </a:t>
            </a:r>
            <a:r>
              <a:rPr lang="fr-FR" dirty="0" err="1"/>
              <a:t>lapangan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atau</a:t>
            </a:r>
            <a:r>
              <a:rPr lang="fr-FR" dirty="0"/>
              <a:t> </a:t>
            </a:r>
            <a:r>
              <a:rPr lang="fr-FR" dirty="0" err="1"/>
              <a:t>tanpa</a:t>
            </a:r>
            <a:r>
              <a:rPr lang="fr-FR" dirty="0"/>
              <a:t> </a:t>
            </a:r>
            <a:r>
              <a:rPr lang="fr-FR" dirty="0" err="1"/>
              <a:t>bukti</a:t>
            </a:r>
            <a:r>
              <a:rPr lang="fr-FR" dirty="0"/>
              <a:t> dari </a:t>
            </a:r>
            <a:r>
              <a:rPr lang="fr-FR" dirty="0" err="1"/>
              <a:t>pengujian</a:t>
            </a:r>
            <a:r>
              <a:rPr lang="fr-FR" dirty="0"/>
              <a:t>)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5668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Pemantauan</a:t>
            </a:r>
            <a:r>
              <a:rPr lang="fr-FR" dirty="0"/>
              <a:t> dan </a:t>
            </a:r>
            <a:r>
              <a:rPr lang="fr-FR" dirty="0" err="1"/>
              <a:t>penuntasan</a:t>
            </a:r>
            <a:r>
              <a:rPr lang="fr-FR" dirty="0"/>
              <a:t> </a:t>
            </a:r>
          </a:p>
          <a:p>
            <a:pPr lvl="1"/>
            <a:r>
              <a:rPr lang="fr-FR" dirty="0" err="1"/>
              <a:t>Apakah</a:t>
            </a:r>
            <a:r>
              <a:rPr lang="fr-FR" dirty="0"/>
              <a:t> </a:t>
            </a:r>
            <a:r>
              <a:rPr lang="fr-FR" dirty="0" err="1"/>
              <a:t>kegiatan</a:t>
            </a:r>
            <a:r>
              <a:rPr lang="fr-FR" dirty="0"/>
              <a:t> </a:t>
            </a:r>
            <a:r>
              <a:rPr lang="fr-FR" dirty="0" err="1"/>
              <a:t>pengendalian</a:t>
            </a:r>
            <a:r>
              <a:rPr lang="fr-FR" dirty="0"/>
              <a:t> </a:t>
            </a:r>
            <a:r>
              <a:rPr lang="fr-FR" dirty="0" err="1"/>
              <a:t>berfungsi</a:t>
            </a:r>
            <a:r>
              <a:rPr lang="fr-FR" dirty="0"/>
              <a:t>? </a:t>
            </a:r>
            <a:r>
              <a:rPr lang="fr-FR" dirty="0" err="1"/>
              <a:t>Apakah</a:t>
            </a:r>
            <a:r>
              <a:rPr lang="fr-FR" dirty="0"/>
              <a:t> </a:t>
            </a:r>
            <a:r>
              <a:rPr lang="fr-FR" dirty="0" err="1"/>
              <a:t>masalahnya</a:t>
            </a:r>
            <a:r>
              <a:rPr lang="fr-FR" dirty="0"/>
              <a:t> </a:t>
            </a:r>
            <a:r>
              <a:rPr lang="fr-FR" dirty="0" err="1"/>
              <a:t>berlanjut</a:t>
            </a:r>
            <a:r>
              <a:rPr lang="fr-FR" dirty="0"/>
              <a:t> </a:t>
            </a:r>
            <a:r>
              <a:rPr lang="fr-FR" dirty="0" err="1"/>
              <a:t>atau</a:t>
            </a:r>
            <a:r>
              <a:rPr lang="fr-FR" dirty="0"/>
              <a:t> </a:t>
            </a:r>
            <a:r>
              <a:rPr lang="fr-FR" dirty="0" err="1"/>
              <a:t>sudah</a:t>
            </a:r>
            <a:r>
              <a:rPr lang="fr-FR" dirty="0"/>
              <a:t> </a:t>
            </a:r>
            <a:r>
              <a:rPr lang="fr-FR" dirty="0" err="1"/>
              <a:t>terselesaikan</a:t>
            </a:r>
            <a:r>
              <a:rPr lang="fr-FR" dirty="0"/>
              <a:t>?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7738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iSIKHNAS </a:t>
            </a:r>
            <a:r>
              <a:rPr lang="fr-FR" dirty="0" err="1"/>
              <a:t>dapat</a:t>
            </a:r>
            <a:r>
              <a:rPr lang="fr-FR" dirty="0"/>
              <a:t> </a:t>
            </a:r>
            <a:r>
              <a:rPr lang="fr-FR" dirty="0" err="1"/>
              <a:t>mengumpulkan</a:t>
            </a:r>
            <a:r>
              <a:rPr lang="fr-FR" dirty="0"/>
              <a:t>, </a:t>
            </a:r>
            <a:r>
              <a:rPr lang="fr-FR" dirty="0" err="1"/>
              <a:t>melakukan</a:t>
            </a:r>
            <a:r>
              <a:rPr lang="fr-FR" dirty="0"/>
              <a:t> </a:t>
            </a:r>
            <a:r>
              <a:rPr lang="fr-FR" dirty="0" err="1"/>
              <a:t>validasi</a:t>
            </a:r>
            <a:r>
              <a:rPr lang="fr-FR" dirty="0"/>
              <a:t>, dan </a:t>
            </a:r>
            <a:r>
              <a:rPr lang="fr-FR" dirty="0" err="1"/>
              <a:t>mengelola</a:t>
            </a:r>
            <a:r>
              <a:rPr lang="fr-FR" dirty="0"/>
              <a:t> </a:t>
            </a:r>
            <a:r>
              <a:rPr lang="fr-FR" dirty="0" err="1"/>
              <a:t>semua</a:t>
            </a:r>
            <a:r>
              <a:rPr lang="fr-FR" dirty="0"/>
              <a:t> </a:t>
            </a:r>
            <a:r>
              <a:rPr lang="fr-FR" dirty="0" err="1"/>
              <a:t>informasi</a:t>
            </a:r>
            <a:r>
              <a:rPr lang="fr-FR" dirty="0"/>
              <a:t> </a:t>
            </a:r>
            <a:r>
              <a:rPr lang="fr-FR" dirty="0" err="1"/>
              <a:t>seiring</a:t>
            </a:r>
            <a:r>
              <a:rPr lang="fr-FR" dirty="0"/>
              <a:t> </a:t>
            </a:r>
            <a:r>
              <a:rPr lang="fr-FR" dirty="0" err="1"/>
              <a:t>informasi</a:t>
            </a:r>
            <a:r>
              <a:rPr lang="fr-FR" dirty="0"/>
              <a:t> </a:t>
            </a:r>
            <a:r>
              <a:rPr lang="fr-FR" dirty="0" err="1"/>
              <a:t>itu</a:t>
            </a:r>
            <a:r>
              <a:rPr lang="fr-FR" dirty="0"/>
              <a:t> </a:t>
            </a:r>
            <a:r>
              <a:rPr lang="fr-FR" dirty="0" err="1"/>
              <a:t>dilaporkan</a:t>
            </a:r>
            <a:r>
              <a:rPr lang="fr-FR" dirty="0"/>
              <a:t> dari </a:t>
            </a:r>
            <a:r>
              <a:rPr lang="fr-FR" dirty="0" err="1"/>
              <a:t>lapangan</a:t>
            </a:r>
            <a:r>
              <a:rPr lang="fr-FR" dirty="0"/>
              <a:t>; </a:t>
            </a:r>
            <a:r>
              <a:rPr lang="fr-FR" dirty="0" err="1"/>
              <a:t>menyampaikan</a:t>
            </a:r>
            <a:r>
              <a:rPr lang="fr-FR" dirty="0"/>
              <a:t> </a:t>
            </a:r>
            <a:r>
              <a:rPr lang="fr-FR" dirty="0" err="1"/>
              <a:t>informasi</a:t>
            </a:r>
            <a:r>
              <a:rPr lang="fr-FR" dirty="0"/>
              <a:t> </a:t>
            </a:r>
            <a:r>
              <a:rPr lang="fr-FR" dirty="0" err="1"/>
              <a:t>itu</a:t>
            </a:r>
            <a:r>
              <a:rPr lang="fr-FR" dirty="0"/>
              <a:t> </a:t>
            </a:r>
            <a:r>
              <a:rPr lang="fr-FR" dirty="0" err="1"/>
              <a:t>kepada</a:t>
            </a:r>
            <a:r>
              <a:rPr lang="fr-FR" dirty="0"/>
              <a:t> </a:t>
            </a:r>
            <a:r>
              <a:rPr lang="fr-FR" dirty="0" err="1"/>
              <a:t>pihak</a:t>
            </a:r>
            <a:r>
              <a:rPr lang="fr-FR" dirty="0"/>
              <a:t> </a:t>
            </a:r>
            <a:r>
              <a:rPr lang="fr-FR" dirty="0" err="1"/>
              <a:t>lain</a:t>
            </a:r>
            <a:r>
              <a:rPr lang="fr-FR" dirty="0"/>
              <a:t> yang </a:t>
            </a:r>
            <a:r>
              <a:rPr lang="fr-FR" dirty="0" err="1"/>
              <a:t>bertanggung</a:t>
            </a:r>
            <a:r>
              <a:rPr lang="fr-FR" dirty="0"/>
              <a:t> </a:t>
            </a:r>
            <a:r>
              <a:rPr lang="fr-FR" dirty="0" err="1"/>
              <a:t>jawab</a:t>
            </a:r>
            <a:r>
              <a:rPr lang="fr-FR" dirty="0"/>
              <a:t>; dan </a:t>
            </a:r>
            <a:r>
              <a:rPr lang="fr-FR" dirty="0" err="1"/>
              <a:t>bahkan</a:t>
            </a:r>
            <a:r>
              <a:rPr lang="fr-FR" dirty="0"/>
              <a:t> </a:t>
            </a:r>
            <a:r>
              <a:rPr lang="fr-FR" dirty="0" err="1"/>
              <a:t>mendapat</a:t>
            </a:r>
            <a:r>
              <a:rPr lang="fr-FR" dirty="0"/>
              <a:t> </a:t>
            </a:r>
            <a:r>
              <a:rPr lang="fr-FR" dirty="0" err="1"/>
              <a:t>umpan</a:t>
            </a:r>
            <a:r>
              <a:rPr lang="fr-FR" dirty="0"/>
              <a:t> </a:t>
            </a:r>
            <a:r>
              <a:rPr lang="fr-FR" dirty="0" err="1"/>
              <a:t>balik</a:t>
            </a:r>
            <a:r>
              <a:rPr lang="fr-FR" dirty="0"/>
              <a:t> dari para </a:t>
            </a:r>
            <a:r>
              <a:rPr lang="fr-FR" dirty="0" err="1"/>
              <a:t>pakar</a:t>
            </a:r>
            <a:r>
              <a:rPr lang="fr-FR" dirty="0"/>
              <a:t> yang </a:t>
            </a:r>
            <a:r>
              <a:rPr lang="fr-FR" dirty="0" err="1"/>
              <a:t>memiliki</a:t>
            </a:r>
            <a:r>
              <a:rPr lang="fr-FR" dirty="0"/>
              <a:t> </a:t>
            </a:r>
            <a:r>
              <a:rPr lang="fr-FR" dirty="0" err="1"/>
              <a:t>akses</a:t>
            </a:r>
            <a:r>
              <a:rPr lang="fr-FR" dirty="0"/>
              <a:t> </a:t>
            </a:r>
            <a:r>
              <a:rPr lang="fr-FR" dirty="0" err="1"/>
              <a:t>ke</a:t>
            </a:r>
            <a:r>
              <a:rPr lang="fr-FR" dirty="0"/>
              <a:t> data yang </a:t>
            </a:r>
            <a:r>
              <a:rPr lang="fr-FR" dirty="0" err="1"/>
              <a:t>sama</a:t>
            </a:r>
            <a:r>
              <a:rPr lang="fr-FR" dirty="0"/>
              <a:t>. iSIKHNAS </a:t>
            </a:r>
            <a:r>
              <a:rPr lang="fr-FR" dirty="0" err="1"/>
              <a:t>dirancang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filosofi</a:t>
            </a:r>
            <a:r>
              <a:rPr lang="fr-FR" dirty="0"/>
              <a:t> yang </a:t>
            </a:r>
            <a:r>
              <a:rPr lang="fr-FR" dirty="0" err="1"/>
              <a:t>meyakini</a:t>
            </a:r>
            <a:r>
              <a:rPr lang="fr-FR" dirty="0"/>
              <a:t> </a:t>
            </a:r>
            <a:r>
              <a:rPr lang="fr-FR" dirty="0" err="1"/>
              <a:t>bahwa</a:t>
            </a:r>
            <a:r>
              <a:rPr lang="fr-FR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61721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err="1"/>
              <a:t>Investigasi</a:t>
            </a:r>
            <a:r>
              <a:rPr lang="fr-FR" dirty="0"/>
              <a:t> dan </a:t>
            </a:r>
            <a:r>
              <a:rPr lang="fr-FR" dirty="0" err="1"/>
              <a:t>respons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penting</a:t>
            </a:r>
            <a:r>
              <a:rPr lang="fr-FR" dirty="0"/>
              <a:t> </a:t>
            </a:r>
            <a:r>
              <a:rPr lang="fr-FR" dirty="0" err="1"/>
              <a:t>harus</a:t>
            </a:r>
            <a:r>
              <a:rPr lang="fr-FR" dirty="0"/>
              <a:t> </a:t>
            </a:r>
            <a:r>
              <a:rPr lang="fr-FR" dirty="0" err="1"/>
              <a:t>menjadi</a:t>
            </a:r>
            <a:r>
              <a:rPr lang="fr-FR" dirty="0"/>
              <a:t> </a:t>
            </a:r>
            <a:r>
              <a:rPr lang="fr-FR" dirty="0" err="1"/>
              <a:t>tanggung</a:t>
            </a:r>
            <a:r>
              <a:rPr lang="fr-FR" dirty="0"/>
              <a:t> </a:t>
            </a:r>
            <a:r>
              <a:rPr lang="fr-FR" dirty="0" err="1"/>
              <a:t>jawab</a:t>
            </a:r>
            <a:r>
              <a:rPr lang="fr-FR" dirty="0"/>
              <a:t> </a:t>
            </a:r>
            <a:r>
              <a:rPr lang="fr-FR" dirty="0" err="1"/>
              <a:t>rutin</a:t>
            </a:r>
            <a:r>
              <a:rPr lang="fr-FR" dirty="0"/>
              <a:t> </a:t>
            </a:r>
            <a:r>
              <a:rPr lang="fr-FR" dirty="0" err="1"/>
              <a:t>semua</a:t>
            </a:r>
            <a:r>
              <a:rPr lang="fr-FR" dirty="0"/>
              <a:t> </a:t>
            </a:r>
            <a:r>
              <a:rPr lang="fr-FR" dirty="0" err="1"/>
              <a:t>dokter</a:t>
            </a:r>
            <a:r>
              <a:rPr lang="fr-FR" dirty="0"/>
              <a:t> </a:t>
            </a:r>
            <a:r>
              <a:rPr lang="fr-FR" dirty="0" err="1"/>
              <a:t>hewan</a:t>
            </a:r>
            <a:r>
              <a:rPr lang="fr-FR" dirty="0"/>
              <a:t> </a:t>
            </a:r>
            <a:r>
              <a:rPr lang="fr-FR" dirty="0" smtClean="0"/>
              <a:t>dinas</a:t>
            </a:r>
            <a:r>
              <a:rPr lang="id-ID" dirty="0" smtClean="0"/>
              <a:t> (regional/pusat</a:t>
            </a:r>
            <a:r>
              <a:rPr lang="fr-FR" dirty="0" smtClean="0"/>
              <a:t> </a:t>
            </a:r>
            <a:r>
              <a:rPr lang="id-ID" dirty="0" smtClean="0"/>
              <a:t>jika wabah)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7839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err="1"/>
              <a:t>Setiap</a:t>
            </a:r>
            <a:r>
              <a:rPr lang="fr-FR" dirty="0"/>
              <a:t> </a:t>
            </a:r>
            <a:r>
              <a:rPr lang="fr-FR" dirty="0" err="1"/>
              <a:t>dokter</a:t>
            </a:r>
            <a:r>
              <a:rPr lang="fr-FR" dirty="0"/>
              <a:t> </a:t>
            </a:r>
            <a:r>
              <a:rPr lang="fr-FR" dirty="0" err="1"/>
              <a:t>hewan</a:t>
            </a:r>
            <a:r>
              <a:rPr lang="fr-FR" dirty="0"/>
              <a:t> yang </a:t>
            </a:r>
            <a:r>
              <a:rPr lang="fr-FR" dirty="0" err="1"/>
              <a:t>terlatih</a:t>
            </a:r>
            <a:r>
              <a:rPr lang="fr-FR" dirty="0"/>
              <a:t> </a:t>
            </a:r>
            <a:r>
              <a:rPr lang="fr-FR" dirty="0" err="1"/>
              <a:t>dalam</a:t>
            </a:r>
            <a:r>
              <a:rPr lang="fr-FR" dirty="0"/>
              <a:t> </a:t>
            </a:r>
            <a:r>
              <a:rPr lang="fr-FR" dirty="0" err="1"/>
              <a:t>penggunaan</a:t>
            </a:r>
            <a:r>
              <a:rPr lang="fr-FR" dirty="0"/>
              <a:t> </a:t>
            </a:r>
            <a:r>
              <a:rPr lang="fr-FR" dirty="0" err="1"/>
              <a:t>dasar</a:t>
            </a:r>
            <a:r>
              <a:rPr lang="fr-FR" dirty="0"/>
              <a:t> </a:t>
            </a:r>
            <a:r>
              <a:rPr lang="fr-FR" dirty="0" err="1"/>
              <a:t>sistem</a:t>
            </a:r>
            <a:r>
              <a:rPr lang="fr-FR" dirty="0"/>
              <a:t> </a:t>
            </a:r>
            <a:r>
              <a:rPr lang="fr-FR" dirty="0" err="1"/>
              <a:t>pelaporan</a:t>
            </a:r>
            <a:r>
              <a:rPr lang="fr-FR" dirty="0"/>
              <a:t> SMS iSIKHNAS </a:t>
            </a:r>
            <a:r>
              <a:rPr lang="fr-FR" dirty="0" err="1"/>
              <a:t>harus</a:t>
            </a:r>
            <a:r>
              <a:rPr lang="fr-FR" dirty="0"/>
              <a:t> </a:t>
            </a:r>
            <a:r>
              <a:rPr lang="fr-FR" dirty="0" err="1"/>
              <a:t>dapat</a:t>
            </a:r>
            <a:r>
              <a:rPr lang="fr-FR" dirty="0"/>
              <a:t> </a:t>
            </a:r>
            <a:r>
              <a:rPr lang="fr-FR" dirty="0" err="1"/>
              <a:t>melaporkan</a:t>
            </a:r>
            <a:r>
              <a:rPr lang="fr-FR" dirty="0"/>
              <a:t> </a:t>
            </a:r>
            <a:r>
              <a:rPr lang="fr-FR" dirty="0" err="1"/>
              <a:t>hasil</a:t>
            </a:r>
            <a:r>
              <a:rPr lang="fr-FR" dirty="0"/>
              <a:t> </a:t>
            </a:r>
            <a:r>
              <a:rPr lang="fr-FR" dirty="0" err="1"/>
              <a:t>investigasi</a:t>
            </a:r>
            <a:r>
              <a:rPr lang="fr-FR" dirty="0"/>
              <a:t> dan </a:t>
            </a:r>
            <a:r>
              <a:rPr lang="fr-FR" dirty="0" err="1"/>
              <a:t>respons</a:t>
            </a:r>
            <a:r>
              <a:rPr lang="fr-FR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8861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Sistem</a:t>
            </a:r>
            <a:r>
              <a:rPr lang="fr-FR" dirty="0"/>
              <a:t> </a:t>
            </a:r>
            <a:r>
              <a:rPr lang="fr-FR" dirty="0" err="1"/>
              <a:t>pelaporan</a:t>
            </a:r>
            <a:r>
              <a:rPr lang="fr-FR" dirty="0"/>
              <a:t> dan </a:t>
            </a:r>
            <a:r>
              <a:rPr lang="fr-FR" dirty="0" err="1"/>
              <a:t>respons</a:t>
            </a:r>
            <a:r>
              <a:rPr lang="fr-FR" dirty="0"/>
              <a:t> </a:t>
            </a:r>
            <a:r>
              <a:rPr lang="fr-FR" dirty="0" err="1"/>
              <a:t>menggunakan</a:t>
            </a:r>
            <a:r>
              <a:rPr lang="fr-FR" dirty="0"/>
              <a:t> </a:t>
            </a:r>
            <a:r>
              <a:rPr lang="fr-FR" dirty="0" err="1"/>
              <a:t>peralatan</a:t>
            </a:r>
            <a:r>
              <a:rPr lang="fr-FR" dirty="0"/>
              <a:t> yang </a:t>
            </a:r>
            <a:r>
              <a:rPr lang="fr-FR" dirty="0" err="1"/>
              <a:t>sama</a:t>
            </a:r>
            <a:r>
              <a:rPr lang="fr-FR" dirty="0"/>
              <a:t> (</a:t>
            </a:r>
            <a:r>
              <a:rPr lang="fr-FR" dirty="0" err="1"/>
              <a:t>pesan</a:t>
            </a:r>
            <a:r>
              <a:rPr lang="fr-FR" dirty="0"/>
              <a:t> SMS) </a:t>
            </a:r>
            <a:r>
              <a:rPr lang="fr-FR" dirty="0" err="1"/>
              <a:t>seperti</a:t>
            </a:r>
            <a:r>
              <a:rPr lang="fr-FR" dirty="0"/>
              <a:t> yang </a:t>
            </a:r>
            <a:r>
              <a:rPr lang="fr-FR" dirty="0" err="1"/>
              <a:t>digunakan</a:t>
            </a:r>
            <a:r>
              <a:rPr lang="fr-FR" dirty="0"/>
              <a:t> </a:t>
            </a:r>
            <a:r>
              <a:rPr lang="fr-FR" dirty="0" err="1"/>
              <a:t>untuk</a:t>
            </a:r>
            <a:r>
              <a:rPr lang="fr-FR" dirty="0"/>
              <a:t> </a:t>
            </a:r>
            <a:r>
              <a:rPr lang="fr-FR" dirty="0" err="1"/>
              <a:t>manajemen</a:t>
            </a:r>
            <a:r>
              <a:rPr lang="fr-FR" dirty="0"/>
              <a:t> </a:t>
            </a:r>
            <a:r>
              <a:rPr lang="fr-FR" dirty="0" err="1"/>
              <a:t>kasus</a:t>
            </a:r>
            <a:r>
              <a:rPr lang="fr-FR" dirty="0"/>
              <a:t> </a:t>
            </a:r>
            <a:r>
              <a:rPr lang="fr-FR" dirty="0" err="1"/>
              <a:t>umum</a:t>
            </a:r>
            <a:r>
              <a:rPr lang="fr-FR" dirty="0"/>
              <a:t>, </a:t>
            </a:r>
            <a:r>
              <a:rPr lang="fr-FR" dirty="0" err="1" smtClean="0"/>
              <a:t>sehingga</a:t>
            </a:r>
            <a:r>
              <a:rPr lang="id-ID" dirty="0" smtClean="0"/>
              <a:t> </a:t>
            </a:r>
            <a:r>
              <a:rPr lang="fr-FR" dirty="0" err="1" smtClean="0"/>
              <a:t>pengguna</a:t>
            </a:r>
            <a:r>
              <a:rPr lang="fr-FR" dirty="0" smtClean="0"/>
              <a:t> </a:t>
            </a:r>
            <a:r>
              <a:rPr lang="fr-FR" dirty="0" err="1"/>
              <a:t>sudah</a:t>
            </a:r>
            <a:r>
              <a:rPr lang="fr-FR" dirty="0"/>
              <a:t> </a:t>
            </a:r>
            <a:r>
              <a:rPr lang="fr-FR" dirty="0" err="1"/>
              <a:t>tidak</a:t>
            </a:r>
            <a:r>
              <a:rPr lang="fr-FR" dirty="0"/>
              <a:t> </a:t>
            </a:r>
            <a:r>
              <a:rPr lang="fr-FR" dirty="0" err="1"/>
              <a:t>asing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hal</a:t>
            </a:r>
            <a:r>
              <a:rPr lang="fr-FR" dirty="0"/>
              <a:t> </a:t>
            </a:r>
            <a:r>
              <a:rPr lang="fr-FR" dirty="0" err="1"/>
              <a:t>tersebut</a:t>
            </a:r>
            <a:r>
              <a:rPr lang="fr-FR" dirty="0"/>
              <a:t> </a:t>
            </a:r>
            <a:r>
              <a:rPr lang="fr-FR" dirty="0" err="1"/>
              <a:t>meskipun</a:t>
            </a:r>
            <a:r>
              <a:rPr lang="fr-FR" dirty="0"/>
              <a:t> </a:t>
            </a:r>
            <a:r>
              <a:rPr lang="fr-FR" dirty="0" err="1"/>
              <a:t>kejadian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penting</a:t>
            </a:r>
            <a:r>
              <a:rPr lang="fr-FR" dirty="0"/>
              <a:t> </a:t>
            </a:r>
            <a:r>
              <a:rPr lang="fr-FR" dirty="0" err="1"/>
              <a:t>jarang</a:t>
            </a:r>
            <a:r>
              <a:rPr lang="fr-FR" dirty="0"/>
              <a:t> </a:t>
            </a:r>
            <a:r>
              <a:rPr lang="fr-FR" dirty="0" err="1"/>
              <a:t>muncul</a:t>
            </a:r>
            <a:r>
              <a:rPr lang="fr-FR" dirty="0"/>
              <a:t>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785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/>
              <a:t>Ringkasan</a:t>
            </a:r>
            <a:r>
              <a:rPr lang="fr-FR" b="1" dirty="0"/>
              <a:t>: </a:t>
            </a:r>
            <a:r>
              <a:rPr lang="fr-FR" sz="3600" b="1" dirty="0" err="1"/>
              <a:t>Pesan-pesan</a:t>
            </a:r>
            <a:r>
              <a:rPr lang="fr-FR" sz="3600" b="1" dirty="0"/>
              <a:t> yang </a:t>
            </a:r>
            <a:r>
              <a:rPr lang="fr-FR" sz="3600" b="1" dirty="0" err="1"/>
              <a:t>digunakan</a:t>
            </a:r>
            <a:r>
              <a:rPr lang="fr-FR" sz="3600" b="1" dirty="0"/>
              <a:t> </a:t>
            </a:r>
            <a:r>
              <a:rPr lang="fr-FR" sz="3600" b="1" dirty="0" err="1"/>
              <a:t>dalam</a:t>
            </a:r>
            <a:r>
              <a:rPr lang="fr-FR" sz="3600" b="1" dirty="0"/>
              <a:t> </a:t>
            </a:r>
            <a:r>
              <a:rPr lang="fr-FR" sz="3600" b="1" dirty="0" err="1"/>
              <a:t>investigasi</a:t>
            </a:r>
            <a:r>
              <a:rPr lang="fr-FR" sz="3600" b="1" dirty="0"/>
              <a:t> </a:t>
            </a:r>
            <a:r>
              <a:rPr lang="fr-FR" sz="3600" b="1" dirty="0" err="1"/>
              <a:t>penyakit</a:t>
            </a:r>
            <a:r>
              <a:rPr lang="fr-FR" sz="3600" b="1" dirty="0"/>
              <a:t> </a:t>
            </a:r>
            <a:r>
              <a:rPr lang="fr-FR" sz="3600" b="1" dirty="0" err="1"/>
              <a:t>penting</a:t>
            </a:r>
            <a:r>
              <a:rPr lang="fr-FR" sz="3600" b="1" dirty="0"/>
              <a:t/>
            </a:r>
            <a:br>
              <a:rPr lang="fr-FR" sz="3600" b="1" dirty="0"/>
            </a:br>
            <a:endParaRPr lang="fr-F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507288" cy="5035698"/>
          </a:xfrm>
        </p:spPr>
        <p:txBody>
          <a:bodyPr>
            <a:normAutofit fontScale="92500" lnSpcReduction="20000"/>
          </a:bodyPr>
          <a:lstStyle/>
          <a:p>
            <a:r>
              <a:rPr lang="en-AU" b="1" dirty="0" smtClean="0">
                <a:solidFill>
                  <a:schemeClr val="tx2"/>
                </a:solidFill>
              </a:rPr>
              <a:t>POP</a:t>
            </a:r>
            <a:r>
              <a:rPr lang="id-ID" b="1" dirty="0" smtClean="0">
                <a:solidFill>
                  <a:schemeClr val="tx2"/>
                </a:solidFill>
              </a:rPr>
              <a:t>   </a:t>
            </a:r>
            <a:r>
              <a:rPr lang="en-AU" b="1" dirty="0" smtClean="0">
                <a:solidFill>
                  <a:schemeClr val="tx2"/>
                </a:solidFill>
              </a:rPr>
              <a:t>: </a:t>
            </a:r>
            <a:r>
              <a:rPr lang="en-AU" b="1" dirty="0" err="1" smtClean="0">
                <a:solidFill>
                  <a:schemeClr val="tx2"/>
                </a:solidFill>
              </a:rPr>
              <a:t>Populasi</a:t>
            </a:r>
            <a:endParaRPr lang="fr-FR" b="1" dirty="0" smtClean="0">
              <a:solidFill>
                <a:schemeClr val="tx2"/>
              </a:solidFill>
            </a:endParaRPr>
          </a:p>
          <a:p>
            <a:r>
              <a:rPr lang="fr-FR" b="1" dirty="0" smtClean="0">
                <a:solidFill>
                  <a:schemeClr val="tx2"/>
                </a:solidFill>
              </a:rPr>
              <a:t>LTL</a:t>
            </a:r>
            <a:r>
              <a:rPr lang="id-ID" b="1" dirty="0" smtClean="0">
                <a:solidFill>
                  <a:schemeClr val="tx2"/>
                </a:solidFill>
              </a:rPr>
              <a:t>     </a:t>
            </a:r>
            <a:r>
              <a:rPr lang="fr-FR" b="1" dirty="0" smtClean="0">
                <a:solidFill>
                  <a:schemeClr val="tx2"/>
                </a:solidFill>
              </a:rPr>
              <a:t>: </a:t>
            </a:r>
            <a:r>
              <a:rPr lang="fr-FR" b="1" dirty="0" err="1">
                <a:solidFill>
                  <a:schemeClr val="tx2"/>
                </a:solidFill>
              </a:rPr>
              <a:t>Laporan</a:t>
            </a:r>
            <a:r>
              <a:rPr lang="fr-FR" b="1" dirty="0">
                <a:solidFill>
                  <a:schemeClr val="tx2"/>
                </a:solidFill>
              </a:rPr>
              <a:t> </a:t>
            </a:r>
            <a:r>
              <a:rPr lang="fr-FR" b="1" dirty="0" err="1">
                <a:solidFill>
                  <a:schemeClr val="tx2"/>
                </a:solidFill>
              </a:rPr>
              <a:t>Tindak</a:t>
            </a:r>
            <a:r>
              <a:rPr lang="fr-FR" b="1" dirty="0">
                <a:solidFill>
                  <a:schemeClr val="tx2"/>
                </a:solidFill>
              </a:rPr>
              <a:t> </a:t>
            </a:r>
            <a:r>
              <a:rPr lang="fr-FR" b="1" dirty="0" err="1">
                <a:solidFill>
                  <a:schemeClr val="tx2"/>
                </a:solidFill>
              </a:rPr>
              <a:t>Lanjut</a:t>
            </a:r>
            <a:r>
              <a:rPr lang="fr-FR" b="1" dirty="0">
                <a:solidFill>
                  <a:schemeClr val="tx2"/>
                </a:solidFill>
              </a:rPr>
              <a:t> 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TK</a:t>
            </a:r>
            <a:r>
              <a:rPr lang="id-ID" b="1" dirty="0" smtClean="0">
                <a:solidFill>
                  <a:schemeClr val="tx2"/>
                </a:solidFill>
              </a:rPr>
              <a:t>      </a:t>
            </a:r>
            <a:r>
              <a:rPr lang="fr-FR" b="1" dirty="0" smtClean="0">
                <a:solidFill>
                  <a:schemeClr val="tx2"/>
                </a:solidFill>
              </a:rPr>
              <a:t>: </a:t>
            </a:r>
            <a:r>
              <a:rPr lang="fr-FR" b="1" dirty="0" err="1">
                <a:solidFill>
                  <a:schemeClr val="tx2"/>
                </a:solidFill>
              </a:rPr>
              <a:t>Tanda</a:t>
            </a:r>
            <a:r>
              <a:rPr lang="fr-FR" b="1" dirty="0">
                <a:solidFill>
                  <a:schemeClr val="tx2"/>
                </a:solidFill>
              </a:rPr>
              <a:t> </a:t>
            </a:r>
            <a:r>
              <a:rPr lang="fr-FR" b="1" dirty="0" err="1">
                <a:solidFill>
                  <a:schemeClr val="tx2"/>
                </a:solidFill>
              </a:rPr>
              <a:t>Klinis</a:t>
            </a:r>
            <a:r>
              <a:rPr lang="fr-FR" b="1" dirty="0">
                <a:solidFill>
                  <a:schemeClr val="tx2"/>
                </a:solidFill>
              </a:rPr>
              <a:t> 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RVAK</a:t>
            </a:r>
            <a:r>
              <a:rPr lang="id-ID" b="1" dirty="0" smtClean="0">
                <a:solidFill>
                  <a:schemeClr val="tx2"/>
                </a:solidFill>
              </a:rPr>
              <a:t> </a:t>
            </a:r>
            <a:r>
              <a:rPr lang="fr-FR" b="1" dirty="0" smtClean="0">
                <a:solidFill>
                  <a:schemeClr val="tx2"/>
                </a:solidFill>
              </a:rPr>
              <a:t>ː </a:t>
            </a:r>
            <a:r>
              <a:rPr lang="fr-FR" b="1" dirty="0" err="1">
                <a:solidFill>
                  <a:schemeClr val="tx2"/>
                </a:solidFill>
              </a:rPr>
              <a:t>Riwayat</a:t>
            </a:r>
            <a:r>
              <a:rPr lang="fr-FR" b="1" dirty="0">
                <a:solidFill>
                  <a:schemeClr val="tx2"/>
                </a:solidFill>
              </a:rPr>
              <a:t> </a:t>
            </a:r>
            <a:r>
              <a:rPr lang="fr-FR" b="1" dirty="0" err="1">
                <a:solidFill>
                  <a:schemeClr val="tx2"/>
                </a:solidFill>
              </a:rPr>
              <a:t>Vaksinasi</a:t>
            </a:r>
            <a:r>
              <a:rPr lang="fr-FR" b="1" dirty="0">
                <a:solidFill>
                  <a:schemeClr val="tx2"/>
                </a:solidFill>
              </a:rPr>
              <a:t> 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Z</a:t>
            </a:r>
            <a:r>
              <a:rPr lang="id-ID" b="1" dirty="0" smtClean="0">
                <a:solidFill>
                  <a:schemeClr val="tx2"/>
                </a:solidFill>
              </a:rPr>
              <a:t>         </a:t>
            </a:r>
            <a:r>
              <a:rPr lang="fr-FR" b="1" dirty="0" smtClean="0">
                <a:solidFill>
                  <a:schemeClr val="tx2"/>
                </a:solidFill>
              </a:rPr>
              <a:t>ː </a:t>
            </a:r>
            <a:r>
              <a:rPr lang="fr-FR" b="1" dirty="0" err="1">
                <a:solidFill>
                  <a:schemeClr val="tx2"/>
                </a:solidFill>
              </a:rPr>
              <a:t>Zoonosis</a:t>
            </a:r>
            <a:r>
              <a:rPr lang="fr-FR" b="1" dirty="0">
                <a:solidFill>
                  <a:schemeClr val="tx2"/>
                </a:solidFill>
              </a:rPr>
              <a:t> 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SP</a:t>
            </a:r>
            <a:r>
              <a:rPr lang="id-ID" b="1" dirty="0" smtClean="0">
                <a:solidFill>
                  <a:schemeClr val="tx2"/>
                </a:solidFill>
              </a:rPr>
              <a:t>       </a:t>
            </a:r>
            <a:r>
              <a:rPr lang="fr-FR" b="1" dirty="0" smtClean="0">
                <a:solidFill>
                  <a:schemeClr val="tx2"/>
                </a:solidFill>
              </a:rPr>
              <a:t>ː </a:t>
            </a:r>
            <a:r>
              <a:rPr lang="fr-FR" b="1" dirty="0" err="1">
                <a:solidFill>
                  <a:schemeClr val="tx2"/>
                </a:solidFill>
              </a:rPr>
              <a:t>Sumber</a:t>
            </a:r>
            <a:r>
              <a:rPr lang="fr-FR" b="1" dirty="0">
                <a:solidFill>
                  <a:schemeClr val="tx2"/>
                </a:solidFill>
              </a:rPr>
              <a:t> </a:t>
            </a:r>
            <a:r>
              <a:rPr lang="fr-FR" b="1" dirty="0" err="1">
                <a:solidFill>
                  <a:schemeClr val="tx2"/>
                </a:solidFill>
              </a:rPr>
              <a:t>Penyakit</a:t>
            </a:r>
            <a:r>
              <a:rPr lang="fr-FR" b="1" dirty="0">
                <a:solidFill>
                  <a:schemeClr val="tx2"/>
                </a:solidFill>
              </a:rPr>
              <a:t> 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UC</a:t>
            </a:r>
            <a:r>
              <a:rPr lang="id-ID" b="1" dirty="0" smtClean="0">
                <a:solidFill>
                  <a:schemeClr val="tx2"/>
                </a:solidFill>
              </a:rPr>
              <a:t>      </a:t>
            </a:r>
            <a:r>
              <a:rPr lang="fr-FR" b="1" dirty="0" smtClean="0">
                <a:solidFill>
                  <a:schemeClr val="tx2"/>
                </a:solidFill>
              </a:rPr>
              <a:t>: </a:t>
            </a:r>
            <a:r>
              <a:rPr lang="fr-FR" b="1" dirty="0">
                <a:solidFill>
                  <a:schemeClr val="tx2"/>
                </a:solidFill>
              </a:rPr>
              <a:t>Uji </a:t>
            </a:r>
            <a:r>
              <a:rPr lang="fr-FR" b="1" dirty="0" err="1">
                <a:solidFill>
                  <a:schemeClr val="tx2"/>
                </a:solidFill>
              </a:rPr>
              <a:t>Cepat</a:t>
            </a:r>
            <a:r>
              <a:rPr lang="fr-FR" b="1" dirty="0">
                <a:solidFill>
                  <a:schemeClr val="tx2"/>
                </a:solidFill>
              </a:rPr>
              <a:t> 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LAB</a:t>
            </a:r>
            <a:r>
              <a:rPr lang="id-ID" b="1" dirty="0" smtClean="0">
                <a:solidFill>
                  <a:schemeClr val="tx2"/>
                </a:solidFill>
              </a:rPr>
              <a:t>    </a:t>
            </a:r>
            <a:r>
              <a:rPr lang="fr-FR" b="1" dirty="0" smtClean="0">
                <a:solidFill>
                  <a:schemeClr val="tx2"/>
                </a:solidFill>
              </a:rPr>
              <a:t>: </a:t>
            </a:r>
            <a:r>
              <a:rPr lang="fr-FR" b="1" dirty="0" err="1">
                <a:solidFill>
                  <a:schemeClr val="tx2"/>
                </a:solidFill>
              </a:rPr>
              <a:t>Pengajuan</a:t>
            </a:r>
            <a:r>
              <a:rPr lang="fr-FR" b="1" dirty="0">
                <a:solidFill>
                  <a:schemeClr val="tx2"/>
                </a:solidFill>
              </a:rPr>
              <a:t> </a:t>
            </a:r>
            <a:r>
              <a:rPr lang="fr-FR" b="1" dirty="0" err="1">
                <a:solidFill>
                  <a:schemeClr val="tx2"/>
                </a:solidFill>
              </a:rPr>
              <a:t>Sampel</a:t>
            </a:r>
            <a:r>
              <a:rPr lang="fr-FR" b="1" dirty="0">
                <a:solidFill>
                  <a:schemeClr val="tx2"/>
                </a:solidFill>
              </a:rPr>
              <a:t> </a:t>
            </a:r>
            <a:r>
              <a:rPr lang="fr-FR" b="1" dirty="0" err="1">
                <a:solidFill>
                  <a:schemeClr val="tx2"/>
                </a:solidFill>
              </a:rPr>
              <a:t>ke</a:t>
            </a:r>
            <a:r>
              <a:rPr lang="fr-FR" b="1" dirty="0">
                <a:solidFill>
                  <a:schemeClr val="tx2"/>
                </a:solidFill>
              </a:rPr>
              <a:t> </a:t>
            </a:r>
            <a:r>
              <a:rPr lang="fr-FR" b="1" dirty="0" err="1">
                <a:solidFill>
                  <a:schemeClr val="tx2"/>
                </a:solidFill>
              </a:rPr>
              <a:t>Laboratorium</a:t>
            </a:r>
            <a:r>
              <a:rPr lang="fr-FR" b="1" dirty="0">
                <a:solidFill>
                  <a:schemeClr val="tx2"/>
                </a:solidFill>
              </a:rPr>
              <a:t> 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DX</a:t>
            </a:r>
            <a:r>
              <a:rPr lang="id-ID" b="1" dirty="0" smtClean="0">
                <a:solidFill>
                  <a:schemeClr val="tx2"/>
                </a:solidFill>
              </a:rPr>
              <a:t>      </a:t>
            </a:r>
            <a:r>
              <a:rPr lang="fr-FR" b="1" dirty="0" smtClean="0">
                <a:solidFill>
                  <a:schemeClr val="tx2"/>
                </a:solidFill>
              </a:rPr>
              <a:t>: </a:t>
            </a:r>
            <a:r>
              <a:rPr lang="fr-FR" b="1" dirty="0" err="1">
                <a:solidFill>
                  <a:schemeClr val="tx2"/>
                </a:solidFill>
              </a:rPr>
              <a:t>Diagnosis</a:t>
            </a:r>
            <a:r>
              <a:rPr lang="fr-FR" b="1" dirty="0">
                <a:solidFill>
                  <a:schemeClr val="tx2"/>
                </a:solidFill>
              </a:rPr>
              <a:t> </a:t>
            </a:r>
            <a:r>
              <a:rPr lang="fr-FR" b="1" dirty="0" err="1">
                <a:solidFill>
                  <a:schemeClr val="tx2"/>
                </a:solidFill>
              </a:rPr>
              <a:t>Definitif</a:t>
            </a:r>
            <a:r>
              <a:rPr lang="fr-FR" b="1" dirty="0">
                <a:solidFill>
                  <a:schemeClr val="tx2"/>
                </a:solidFill>
              </a:rPr>
              <a:t> </a:t>
            </a:r>
            <a:endParaRPr lang="fr-FR" b="1" dirty="0" smtClean="0">
              <a:solidFill>
                <a:schemeClr val="tx2"/>
              </a:solidFill>
            </a:endParaRPr>
          </a:p>
          <a:p>
            <a:r>
              <a:rPr lang="en-AU" b="1" dirty="0" smtClean="0">
                <a:solidFill>
                  <a:schemeClr val="tx2"/>
                </a:solidFill>
              </a:rPr>
              <a:t>LAPSK</a:t>
            </a:r>
            <a:r>
              <a:rPr lang="en-AU" b="1" dirty="0">
                <a:solidFill>
                  <a:schemeClr val="tx2"/>
                </a:solidFill>
              </a:rPr>
              <a:t>: </a:t>
            </a:r>
            <a:r>
              <a:rPr lang="en-AU" b="1" dirty="0" err="1">
                <a:solidFill>
                  <a:schemeClr val="tx2"/>
                </a:solidFill>
              </a:rPr>
              <a:t>Laporan</a:t>
            </a:r>
            <a:r>
              <a:rPr lang="en-AU" b="1" dirty="0">
                <a:solidFill>
                  <a:schemeClr val="tx2"/>
                </a:solidFill>
              </a:rPr>
              <a:t> SKKH</a:t>
            </a:r>
            <a:endParaRPr lang="fr-FR" b="1" dirty="0">
              <a:solidFill>
                <a:schemeClr val="tx2"/>
              </a:solidFill>
            </a:endParaRPr>
          </a:p>
          <a:p>
            <a:r>
              <a:rPr lang="fr-FR" b="1" dirty="0" smtClean="0">
                <a:solidFill>
                  <a:schemeClr val="tx2"/>
                </a:solidFill>
              </a:rPr>
              <a:t>R</a:t>
            </a:r>
            <a:r>
              <a:rPr lang="id-ID" b="1" dirty="0" smtClean="0">
                <a:solidFill>
                  <a:schemeClr val="tx2"/>
                </a:solidFill>
              </a:rPr>
              <a:t>         </a:t>
            </a:r>
            <a:r>
              <a:rPr lang="fr-FR" b="1" dirty="0" smtClean="0">
                <a:solidFill>
                  <a:schemeClr val="tx2"/>
                </a:solidFill>
              </a:rPr>
              <a:t>: </a:t>
            </a:r>
            <a:r>
              <a:rPr lang="fr-FR" b="1" dirty="0" err="1">
                <a:solidFill>
                  <a:schemeClr val="tx2"/>
                </a:solidFill>
              </a:rPr>
              <a:t>Respons</a:t>
            </a:r>
            <a:r>
              <a:rPr lang="fr-FR" b="1" dirty="0">
                <a:solidFill>
                  <a:schemeClr val="tx2"/>
                </a:solidFill>
              </a:rPr>
              <a:t> </a:t>
            </a:r>
            <a:endParaRPr lang="fr-FR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69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801" y="1196752"/>
            <a:ext cx="8229600" cy="3312368"/>
          </a:xfrm>
        </p:spPr>
        <p:txBody>
          <a:bodyPr>
            <a:noAutofit/>
          </a:bodyPr>
          <a:lstStyle/>
          <a:p>
            <a:r>
              <a:rPr lang="fr-FR" b="1" dirty="0"/>
              <a:t>Data yang </a:t>
            </a:r>
            <a:r>
              <a:rPr lang="fr-FR" b="1" dirty="0" err="1"/>
              <a:t>terkumpul</a:t>
            </a:r>
            <a:r>
              <a:rPr lang="fr-FR" b="1" dirty="0"/>
              <a:t> </a:t>
            </a:r>
            <a:r>
              <a:rPr lang="fr-FR" b="1" dirty="0" err="1"/>
              <a:t>dalam</a:t>
            </a:r>
            <a:r>
              <a:rPr lang="fr-FR" b="1" dirty="0"/>
              <a:t> </a:t>
            </a:r>
            <a:r>
              <a:rPr lang="fr-FR" b="1" dirty="0" err="1"/>
              <a:t>sebuah</a:t>
            </a:r>
            <a:r>
              <a:rPr lang="fr-FR" b="1" dirty="0"/>
              <a:t> </a:t>
            </a:r>
            <a:r>
              <a:rPr lang="fr-FR" b="1" dirty="0" err="1"/>
              <a:t>investigasi</a:t>
            </a:r>
            <a:r>
              <a:rPr lang="fr-FR" b="1" dirty="0"/>
              <a:t> </a:t>
            </a:r>
            <a:r>
              <a:rPr lang="fr-FR" b="1" dirty="0" err="1"/>
              <a:t>kode</a:t>
            </a:r>
            <a:r>
              <a:rPr lang="fr-FR" b="1" dirty="0"/>
              <a:t> SMS iSIKHNAS</a:t>
            </a:r>
          </a:p>
        </p:txBody>
      </p:sp>
    </p:spTree>
    <p:extLst>
      <p:ext uri="{BB962C8B-B14F-4D97-AF65-F5344CB8AC3E}">
        <p14:creationId xmlns:p14="http://schemas.microsoft.com/office/powerpoint/2010/main" val="42193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823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id-ID" dirty="0" smtClean="0"/>
              <a:t>Pengantar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35280" cy="5310336"/>
          </a:xfrm>
        </p:spPr>
        <p:txBody>
          <a:bodyPr>
            <a:normAutofit fontScale="92500"/>
          </a:bodyPr>
          <a:lstStyle/>
          <a:p>
            <a:pPr marL="571500" indent="-457200"/>
            <a:r>
              <a:rPr lang="id-ID" dirty="0" smtClean="0"/>
              <a:t>Modul 3 adalah modul yang tidak bisa dipisahkan dari modul  1 dan 2;</a:t>
            </a:r>
          </a:p>
          <a:p>
            <a:pPr marL="571500" indent="-457200"/>
            <a:r>
              <a:rPr lang="id-ID" dirty="0" smtClean="0"/>
              <a:t>Modul 3 ini merupakan tindak lanjut untuk modul 1 dan 2 jika penyakit tersebut penting</a:t>
            </a:r>
            <a:r>
              <a:rPr lang="id-ID" dirty="0"/>
              <a:t> </a:t>
            </a:r>
            <a:r>
              <a:rPr lang="id-ID" dirty="0" smtClean="0"/>
              <a:t>(dalam artian arti penyakit penting berbeda –beda pada setiap daerah, bisa merupakan penyakit dalam daftar prioritas ataupun strategis)</a:t>
            </a:r>
          </a:p>
          <a:p>
            <a:pPr marL="571500" indent="-457200"/>
            <a:r>
              <a:rPr lang="id-ID" dirty="0" smtClean="0"/>
              <a:t>K</a:t>
            </a:r>
            <a:r>
              <a:rPr lang="fr-FR" dirty="0" err="1" smtClean="0"/>
              <a:t>asus-kasus</a:t>
            </a:r>
            <a:r>
              <a:rPr lang="fr-FR" dirty="0" smtClean="0"/>
              <a:t> </a:t>
            </a:r>
            <a:r>
              <a:rPr lang="fr-FR" dirty="0" err="1"/>
              <a:t>penting</a:t>
            </a:r>
            <a:r>
              <a:rPr lang="fr-FR" dirty="0"/>
              <a:t> akan </a:t>
            </a:r>
            <a:r>
              <a:rPr lang="fr-FR" dirty="0" err="1"/>
              <a:t>membutuhkan</a:t>
            </a:r>
            <a:r>
              <a:rPr lang="fr-FR" dirty="0"/>
              <a:t> </a:t>
            </a:r>
            <a:r>
              <a:rPr lang="fr-FR" dirty="0" err="1"/>
              <a:t>investigasi</a:t>
            </a:r>
            <a:r>
              <a:rPr lang="fr-FR" dirty="0"/>
              <a:t> </a:t>
            </a:r>
            <a:r>
              <a:rPr lang="fr-FR" dirty="0" err="1"/>
              <a:t>lebih</a:t>
            </a:r>
            <a:r>
              <a:rPr lang="fr-FR" dirty="0"/>
              <a:t> </a:t>
            </a:r>
            <a:r>
              <a:rPr lang="fr-FR" dirty="0" err="1"/>
              <a:t>lanjut</a:t>
            </a:r>
            <a:r>
              <a:rPr lang="fr-FR" dirty="0"/>
              <a:t>, </a:t>
            </a:r>
            <a:r>
              <a:rPr lang="fr-FR" dirty="0" err="1"/>
              <a:t>mungkin</a:t>
            </a:r>
            <a:r>
              <a:rPr lang="fr-FR" dirty="0"/>
              <a:t> </a:t>
            </a:r>
            <a:r>
              <a:rPr lang="fr-FR" dirty="0" err="1"/>
              <a:t>sampai</a:t>
            </a:r>
            <a:r>
              <a:rPr lang="fr-FR" dirty="0"/>
              <a:t> </a:t>
            </a:r>
            <a:r>
              <a:rPr lang="fr-FR" dirty="0" err="1"/>
              <a:t>pada</a:t>
            </a:r>
            <a:r>
              <a:rPr lang="fr-FR" dirty="0"/>
              <a:t> </a:t>
            </a:r>
            <a:r>
              <a:rPr lang="fr-FR" dirty="0" err="1"/>
              <a:t>suatu</a:t>
            </a:r>
            <a:r>
              <a:rPr lang="fr-FR" dirty="0"/>
              <a:t> </a:t>
            </a:r>
            <a:r>
              <a:rPr lang="fr-FR" dirty="0" err="1"/>
              <a:t>diagnosis</a:t>
            </a:r>
            <a:r>
              <a:rPr lang="fr-FR" dirty="0"/>
              <a:t> </a:t>
            </a:r>
            <a:r>
              <a:rPr lang="fr-FR" dirty="0" err="1"/>
              <a:t>definitif</a:t>
            </a:r>
            <a:r>
              <a:rPr lang="fr-FR" dirty="0"/>
              <a:t>, dan ada </a:t>
            </a:r>
            <a:r>
              <a:rPr lang="fr-FR" dirty="0" err="1"/>
              <a:t>kalanya</a:t>
            </a:r>
            <a:r>
              <a:rPr lang="fr-FR" dirty="0"/>
              <a:t> </a:t>
            </a:r>
            <a:r>
              <a:rPr lang="fr-FR" dirty="0" err="1"/>
              <a:t>bahkan</a:t>
            </a:r>
            <a:r>
              <a:rPr lang="fr-FR" dirty="0"/>
              <a:t> </a:t>
            </a:r>
            <a:r>
              <a:rPr lang="fr-FR" dirty="0" err="1"/>
              <a:t>memerlukan</a:t>
            </a:r>
            <a:r>
              <a:rPr lang="fr-FR" dirty="0"/>
              <a:t> </a:t>
            </a:r>
            <a:r>
              <a:rPr lang="fr-FR" dirty="0" err="1"/>
              <a:t>tindakan</a:t>
            </a:r>
            <a:r>
              <a:rPr lang="fr-FR" dirty="0"/>
              <a:t> </a:t>
            </a:r>
            <a:r>
              <a:rPr lang="fr-FR" dirty="0" err="1"/>
              <a:t>respons</a:t>
            </a:r>
            <a:r>
              <a:rPr lang="fr-FR" dirty="0"/>
              <a:t> </a:t>
            </a:r>
            <a:r>
              <a:rPr lang="fr-FR" dirty="0" err="1"/>
              <a:t>wabah</a:t>
            </a:r>
            <a:r>
              <a:rPr lang="fr-FR" dirty="0"/>
              <a:t>. </a:t>
            </a:r>
          </a:p>
          <a:p>
            <a:pPr marL="571500" indent="-457200"/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412390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err="1"/>
              <a:t>Populasi</a:t>
            </a:r>
            <a:r>
              <a:rPr lang="fr-FR" dirty="0"/>
              <a:t> </a:t>
            </a:r>
          </a:p>
          <a:p>
            <a:r>
              <a:rPr lang="fr-FR" dirty="0" err="1"/>
              <a:t>Berapa</a:t>
            </a:r>
            <a:r>
              <a:rPr lang="fr-FR" dirty="0"/>
              <a:t> </a:t>
            </a:r>
            <a:r>
              <a:rPr lang="fr-FR" dirty="0" err="1"/>
              <a:t>banyak</a:t>
            </a:r>
            <a:r>
              <a:rPr lang="fr-FR" dirty="0"/>
              <a:t> </a:t>
            </a:r>
            <a:r>
              <a:rPr lang="fr-FR" dirty="0" err="1"/>
              <a:t>hewan</a:t>
            </a:r>
            <a:r>
              <a:rPr lang="fr-FR" dirty="0"/>
              <a:t> di </a:t>
            </a:r>
            <a:r>
              <a:rPr lang="fr-FR" dirty="0" err="1"/>
              <a:t>desa</a:t>
            </a:r>
            <a:r>
              <a:rPr lang="fr-FR" dirty="0"/>
              <a:t>? </a:t>
            </a:r>
            <a:r>
              <a:rPr lang="fr-FR" b="1" dirty="0"/>
              <a:t>POP</a:t>
            </a:r>
            <a:r>
              <a:rPr lang="fr-FR" dirty="0"/>
              <a:t> </a:t>
            </a:r>
          </a:p>
          <a:p>
            <a:r>
              <a:rPr lang="fr-FR" dirty="0" err="1"/>
              <a:t>Berapa</a:t>
            </a:r>
            <a:r>
              <a:rPr lang="fr-FR" dirty="0"/>
              <a:t> </a:t>
            </a:r>
            <a:r>
              <a:rPr lang="fr-FR" dirty="0" err="1"/>
              <a:t>banyak</a:t>
            </a:r>
            <a:r>
              <a:rPr lang="fr-FR" dirty="0"/>
              <a:t> yang </a:t>
            </a:r>
            <a:r>
              <a:rPr lang="fr-FR" dirty="0" err="1"/>
              <a:t>terkena</a:t>
            </a:r>
            <a:r>
              <a:rPr lang="fr-FR" dirty="0"/>
              <a:t> </a:t>
            </a:r>
            <a:r>
              <a:rPr lang="fr-FR" dirty="0" err="1"/>
              <a:t>dampak</a:t>
            </a:r>
            <a:r>
              <a:rPr lang="fr-FR" dirty="0"/>
              <a:t> (</a:t>
            </a:r>
            <a:r>
              <a:rPr lang="fr-FR" dirty="0" err="1"/>
              <a:t>sakit</a:t>
            </a:r>
            <a:r>
              <a:rPr lang="fr-FR" dirty="0"/>
              <a:t>, mati, </a:t>
            </a:r>
            <a:r>
              <a:rPr lang="fr-FR" dirty="0" err="1"/>
              <a:t>dipotong</a:t>
            </a:r>
            <a:r>
              <a:rPr lang="fr-FR" dirty="0"/>
              <a:t>, </a:t>
            </a:r>
            <a:r>
              <a:rPr lang="fr-FR" dirty="0" err="1"/>
              <a:t>berisiko</a:t>
            </a:r>
            <a:r>
              <a:rPr lang="fr-FR" dirty="0"/>
              <a:t>)? </a:t>
            </a:r>
            <a:r>
              <a:rPr lang="fr-FR" b="1" dirty="0"/>
              <a:t>LTL</a:t>
            </a:r>
            <a:r>
              <a:rPr lang="fr-FR" dirty="0"/>
              <a:t> </a:t>
            </a:r>
          </a:p>
          <a:p>
            <a:r>
              <a:rPr lang="fr-FR" dirty="0" err="1" smtClean="0"/>
              <a:t>Laporan</a:t>
            </a:r>
            <a:r>
              <a:rPr lang="fr-FR" dirty="0" smtClean="0"/>
              <a:t> </a:t>
            </a:r>
            <a:r>
              <a:rPr lang="fr-FR" dirty="0" err="1" smtClean="0"/>
              <a:t>Tanda</a:t>
            </a:r>
            <a:r>
              <a:rPr lang="fr-FR" dirty="0" smtClean="0"/>
              <a:t> </a:t>
            </a:r>
            <a:r>
              <a:rPr lang="fr-FR" dirty="0" err="1"/>
              <a:t>klinis</a:t>
            </a:r>
            <a:r>
              <a:rPr lang="fr-FR" dirty="0"/>
              <a:t> </a:t>
            </a:r>
            <a:r>
              <a:rPr lang="fr-FR" dirty="0" err="1" smtClean="0"/>
              <a:t>baru</a:t>
            </a:r>
            <a:r>
              <a:rPr lang="fr-FR" dirty="0" smtClean="0"/>
              <a:t> </a:t>
            </a:r>
            <a:r>
              <a:rPr lang="id-ID" dirty="0" smtClean="0"/>
              <a:t>? </a:t>
            </a:r>
            <a:r>
              <a:rPr lang="fr-FR" b="1" dirty="0" smtClean="0"/>
              <a:t>TK </a:t>
            </a:r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759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err="1"/>
              <a:t>Faktor-faktor</a:t>
            </a:r>
            <a:r>
              <a:rPr lang="fr-FR" b="1" dirty="0"/>
              <a:t> </a:t>
            </a:r>
            <a:r>
              <a:rPr lang="fr-FR" b="1" dirty="0" err="1"/>
              <a:t>risiko</a:t>
            </a:r>
            <a:r>
              <a:rPr lang="fr-FR" dirty="0"/>
              <a:t> </a:t>
            </a:r>
          </a:p>
          <a:p>
            <a:r>
              <a:rPr lang="fr-FR" dirty="0" err="1"/>
              <a:t>Apakah</a:t>
            </a:r>
            <a:r>
              <a:rPr lang="fr-FR" dirty="0"/>
              <a:t> </a:t>
            </a:r>
            <a:r>
              <a:rPr lang="fr-FR" dirty="0" err="1"/>
              <a:t>hewan-hewan</a:t>
            </a:r>
            <a:r>
              <a:rPr lang="fr-FR" dirty="0"/>
              <a:t> yang </a:t>
            </a:r>
            <a:r>
              <a:rPr lang="fr-FR" dirty="0" err="1"/>
              <a:t>sakit</a:t>
            </a:r>
            <a:r>
              <a:rPr lang="fr-FR" dirty="0"/>
              <a:t> </a:t>
            </a:r>
            <a:r>
              <a:rPr lang="fr-FR" dirty="0" err="1"/>
              <a:t>telah</a:t>
            </a:r>
            <a:r>
              <a:rPr lang="fr-FR" dirty="0"/>
              <a:t> </a:t>
            </a:r>
            <a:r>
              <a:rPr lang="fr-FR" dirty="0" err="1"/>
              <a:t>divaksinasi</a:t>
            </a:r>
            <a:r>
              <a:rPr lang="fr-FR" dirty="0"/>
              <a:t> </a:t>
            </a:r>
            <a:r>
              <a:rPr lang="fr-FR" dirty="0" err="1"/>
              <a:t>terhadap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apa</a:t>
            </a:r>
            <a:r>
              <a:rPr lang="fr-FR" dirty="0"/>
              <a:t> </a:t>
            </a:r>
            <a:r>
              <a:rPr lang="fr-FR" dirty="0" err="1"/>
              <a:t>pun</a:t>
            </a:r>
            <a:r>
              <a:rPr lang="fr-FR" dirty="0"/>
              <a:t> (</a:t>
            </a:r>
            <a:r>
              <a:rPr lang="fr-FR" dirty="0" err="1"/>
              <a:t>membantu</a:t>
            </a:r>
            <a:r>
              <a:rPr lang="fr-FR" dirty="0"/>
              <a:t> </a:t>
            </a:r>
            <a:r>
              <a:rPr lang="fr-FR" dirty="0" err="1"/>
              <a:t>dalam</a:t>
            </a:r>
            <a:r>
              <a:rPr lang="fr-FR" dirty="0"/>
              <a:t> </a:t>
            </a:r>
            <a:r>
              <a:rPr lang="fr-FR" dirty="0" err="1"/>
              <a:t>pembuatan</a:t>
            </a:r>
            <a:r>
              <a:rPr lang="fr-FR" dirty="0"/>
              <a:t> </a:t>
            </a:r>
            <a:r>
              <a:rPr lang="fr-FR" dirty="0" err="1"/>
              <a:t>diagnosis</a:t>
            </a:r>
            <a:r>
              <a:rPr lang="fr-FR" dirty="0"/>
              <a:t> </a:t>
            </a:r>
            <a:r>
              <a:rPr lang="fr-FR" dirty="0" err="1"/>
              <a:t>banding</a:t>
            </a:r>
            <a:r>
              <a:rPr lang="fr-FR" dirty="0"/>
              <a:t>)? </a:t>
            </a:r>
            <a:r>
              <a:rPr lang="fr-FR" b="1" dirty="0"/>
              <a:t>RVAK</a:t>
            </a:r>
            <a:r>
              <a:rPr lang="fr-FR" dirty="0"/>
              <a:t> </a:t>
            </a:r>
          </a:p>
          <a:p>
            <a:r>
              <a:rPr lang="fr-FR" dirty="0" err="1"/>
              <a:t>Keterlibatan</a:t>
            </a:r>
            <a:r>
              <a:rPr lang="fr-FR" dirty="0"/>
              <a:t> </a:t>
            </a:r>
            <a:r>
              <a:rPr lang="fr-FR" dirty="0" err="1"/>
              <a:t>manusia</a:t>
            </a:r>
            <a:r>
              <a:rPr lang="fr-FR" dirty="0"/>
              <a:t>? </a:t>
            </a:r>
            <a:r>
              <a:rPr lang="fr-FR" b="1" dirty="0"/>
              <a:t>Z </a:t>
            </a:r>
          </a:p>
          <a:p>
            <a:r>
              <a:rPr lang="fr-FR" dirty="0"/>
              <a:t>Dari mana </a:t>
            </a:r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berasal</a:t>
            </a:r>
            <a:r>
              <a:rPr lang="fr-FR" dirty="0"/>
              <a:t>? </a:t>
            </a:r>
            <a:r>
              <a:rPr lang="fr-FR" b="1" dirty="0"/>
              <a:t>SP</a:t>
            </a:r>
            <a:r>
              <a:rPr lang="fr-FR" dirty="0"/>
              <a:t> </a:t>
            </a:r>
          </a:p>
          <a:p>
            <a:r>
              <a:rPr lang="fr-FR" dirty="0" err="1"/>
              <a:t>Lalu-lintas</a:t>
            </a:r>
            <a:r>
              <a:rPr lang="fr-FR" dirty="0"/>
              <a:t> </a:t>
            </a:r>
            <a:r>
              <a:rPr lang="fr-FR" dirty="0" err="1"/>
              <a:t>ternak</a:t>
            </a:r>
            <a:r>
              <a:rPr lang="fr-FR" dirty="0"/>
              <a:t> </a:t>
            </a:r>
            <a:r>
              <a:rPr lang="fr-FR" dirty="0" err="1"/>
              <a:t>saat</a:t>
            </a:r>
            <a:r>
              <a:rPr lang="fr-FR" dirty="0"/>
              <a:t> </a:t>
            </a:r>
            <a:r>
              <a:rPr lang="fr-FR" dirty="0" err="1"/>
              <a:t>ini</a:t>
            </a:r>
            <a:r>
              <a:rPr lang="fr-FR" dirty="0"/>
              <a:t>? </a:t>
            </a:r>
            <a:r>
              <a:rPr lang="fr-FR" b="1" dirty="0"/>
              <a:t>LAPSK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88198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err="1"/>
              <a:t>Pengujian</a:t>
            </a:r>
            <a:r>
              <a:rPr lang="fr-FR" dirty="0"/>
              <a:t> </a:t>
            </a:r>
          </a:p>
          <a:p>
            <a:r>
              <a:rPr lang="fr-FR" dirty="0" err="1"/>
              <a:t>Hasil</a:t>
            </a:r>
            <a:r>
              <a:rPr lang="fr-FR" dirty="0"/>
              <a:t> </a:t>
            </a:r>
            <a:r>
              <a:rPr lang="fr-FR" dirty="0" err="1"/>
              <a:t>uji</a:t>
            </a:r>
            <a:r>
              <a:rPr lang="fr-FR" dirty="0"/>
              <a:t> </a:t>
            </a:r>
            <a:r>
              <a:rPr lang="fr-FR" dirty="0" err="1"/>
              <a:t>cepat</a:t>
            </a:r>
            <a:r>
              <a:rPr lang="fr-FR" dirty="0"/>
              <a:t> </a:t>
            </a:r>
            <a:r>
              <a:rPr lang="fr-FR" b="1" dirty="0"/>
              <a:t>UC</a:t>
            </a:r>
            <a:r>
              <a:rPr lang="fr-FR" dirty="0"/>
              <a:t> </a:t>
            </a:r>
          </a:p>
          <a:p>
            <a:r>
              <a:rPr lang="fr-FR" dirty="0" err="1"/>
              <a:t>Sampel-sampel</a:t>
            </a:r>
            <a:r>
              <a:rPr lang="fr-FR" dirty="0"/>
              <a:t> yang </a:t>
            </a:r>
            <a:r>
              <a:rPr lang="fr-FR" dirty="0" err="1"/>
              <a:t>dikirim</a:t>
            </a:r>
            <a:r>
              <a:rPr lang="fr-FR" dirty="0"/>
              <a:t> </a:t>
            </a:r>
            <a:r>
              <a:rPr lang="fr-FR" dirty="0" err="1"/>
              <a:t>ke</a:t>
            </a:r>
            <a:r>
              <a:rPr lang="fr-FR" dirty="0"/>
              <a:t> </a:t>
            </a:r>
            <a:r>
              <a:rPr lang="fr-FR" dirty="0" err="1"/>
              <a:t>laboratorium</a:t>
            </a:r>
            <a:r>
              <a:rPr lang="fr-FR" dirty="0"/>
              <a:t> </a:t>
            </a:r>
            <a:r>
              <a:rPr lang="fr-FR" b="1" dirty="0"/>
              <a:t>LAB</a:t>
            </a:r>
            <a:r>
              <a:rPr lang="fr-FR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18445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err="1"/>
              <a:t>Diagnosis</a:t>
            </a:r>
            <a:r>
              <a:rPr lang="fr-FR" dirty="0"/>
              <a:t> </a:t>
            </a:r>
          </a:p>
          <a:p>
            <a:r>
              <a:rPr lang="fr-FR" dirty="0" err="1"/>
              <a:t>Diagnosis</a:t>
            </a:r>
            <a:r>
              <a:rPr lang="fr-FR" dirty="0"/>
              <a:t> </a:t>
            </a:r>
            <a:r>
              <a:rPr lang="fr-FR" dirty="0" err="1"/>
              <a:t>banding</a:t>
            </a:r>
            <a:r>
              <a:rPr lang="fr-FR" dirty="0"/>
              <a:t> </a:t>
            </a:r>
            <a:r>
              <a:rPr lang="id-ID" dirty="0" smtClean="0"/>
              <a:t>? </a:t>
            </a:r>
            <a:r>
              <a:rPr lang="fr-FR" b="1" dirty="0" smtClean="0"/>
              <a:t>R</a:t>
            </a:r>
            <a:r>
              <a:rPr lang="fr-FR" dirty="0" smtClean="0"/>
              <a:t> </a:t>
            </a:r>
            <a:endParaRPr lang="fr-FR" dirty="0"/>
          </a:p>
          <a:p>
            <a:r>
              <a:rPr lang="fr-FR" dirty="0" err="1"/>
              <a:t>Diagnosis</a:t>
            </a:r>
            <a:r>
              <a:rPr lang="fr-FR" dirty="0"/>
              <a:t> </a:t>
            </a:r>
            <a:r>
              <a:rPr lang="fr-FR" dirty="0" err="1"/>
              <a:t>definitif</a:t>
            </a:r>
            <a:r>
              <a:rPr lang="fr-FR" dirty="0"/>
              <a:t> (dari </a:t>
            </a:r>
            <a:r>
              <a:rPr lang="fr-FR" dirty="0" err="1"/>
              <a:t>observasi</a:t>
            </a:r>
            <a:r>
              <a:rPr lang="fr-FR" dirty="0"/>
              <a:t> </a:t>
            </a:r>
            <a:r>
              <a:rPr lang="fr-FR" dirty="0" err="1"/>
              <a:t>lapangan</a:t>
            </a:r>
            <a:r>
              <a:rPr lang="fr-FR" dirty="0"/>
              <a:t>,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atau</a:t>
            </a:r>
            <a:r>
              <a:rPr lang="fr-FR" dirty="0"/>
              <a:t> </a:t>
            </a:r>
            <a:r>
              <a:rPr lang="fr-FR" dirty="0" err="1"/>
              <a:t>tanpa</a:t>
            </a:r>
            <a:r>
              <a:rPr lang="fr-FR" dirty="0"/>
              <a:t> </a:t>
            </a:r>
            <a:r>
              <a:rPr lang="fr-FR" dirty="0" err="1"/>
              <a:t>bukti</a:t>
            </a:r>
            <a:r>
              <a:rPr lang="fr-FR" dirty="0"/>
              <a:t> dari </a:t>
            </a:r>
            <a:r>
              <a:rPr lang="fr-FR" dirty="0" err="1"/>
              <a:t>pengujian</a:t>
            </a:r>
            <a:r>
              <a:rPr lang="fr-FR" dirty="0"/>
              <a:t>) </a:t>
            </a:r>
            <a:r>
              <a:rPr lang="id-ID" dirty="0" smtClean="0"/>
              <a:t>? </a:t>
            </a:r>
            <a:r>
              <a:rPr lang="fr-FR" b="1" dirty="0" smtClean="0"/>
              <a:t>DX </a:t>
            </a:r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61842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err="1"/>
              <a:t>Pemantauan</a:t>
            </a:r>
            <a:r>
              <a:rPr lang="fr-FR" b="1" dirty="0"/>
              <a:t> dan </a:t>
            </a:r>
            <a:r>
              <a:rPr lang="fr-FR" b="1" dirty="0" err="1"/>
              <a:t>penuntasan</a:t>
            </a:r>
            <a:r>
              <a:rPr lang="fr-FR" b="1" dirty="0"/>
              <a:t> </a:t>
            </a:r>
          </a:p>
          <a:p>
            <a:r>
              <a:rPr lang="fr-FR" dirty="0" err="1"/>
              <a:t>Apakah</a:t>
            </a:r>
            <a:r>
              <a:rPr lang="fr-FR" dirty="0"/>
              <a:t> </a:t>
            </a:r>
            <a:r>
              <a:rPr lang="fr-FR" dirty="0" err="1"/>
              <a:t>kegiatan</a:t>
            </a:r>
            <a:r>
              <a:rPr lang="fr-FR" dirty="0"/>
              <a:t> </a:t>
            </a:r>
            <a:r>
              <a:rPr lang="fr-FR" dirty="0" err="1"/>
              <a:t>pengendalian</a:t>
            </a:r>
            <a:r>
              <a:rPr lang="fr-FR" dirty="0"/>
              <a:t> </a:t>
            </a:r>
            <a:r>
              <a:rPr lang="fr-FR" dirty="0" err="1"/>
              <a:t>berfungsi</a:t>
            </a:r>
            <a:r>
              <a:rPr lang="fr-FR" dirty="0"/>
              <a:t>? </a:t>
            </a:r>
            <a:r>
              <a:rPr lang="fr-FR" dirty="0" err="1"/>
              <a:t>Apakah</a:t>
            </a:r>
            <a:r>
              <a:rPr lang="fr-FR" dirty="0"/>
              <a:t> </a:t>
            </a:r>
            <a:r>
              <a:rPr lang="fr-FR" dirty="0" err="1"/>
              <a:t>masalahnya</a:t>
            </a:r>
            <a:r>
              <a:rPr lang="fr-FR" dirty="0"/>
              <a:t> </a:t>
            </a:r>
            <a:r>
              <a:rPr lang="fr-FR" dirty="0" err="1"/>
              <a:t>berlanjut</a:t>
            </a:r>
            <a:r>
              <a:rPr lang="fr-FR" dirty="0"/>
              <a:t> </a:t>
            </a:r>
            <a:r>
              <a:rPr lang="fr-FR" dirty="0" err="1"/>
              <a:t>atau</a:t>
            </a:r>
            <a:r>
              <a:rPr lang="fr-FR" dirty="0"/>
              <a:t> </a:t>
            </a:r>
            <a:r>
              <a:rPr lang="fr-FR" dirty="0" err="1"/>
              <a:t>terselesaikan</a:t>
            </a:r>
            <a:r>
              <a:rPr lang="fr-FR" dirty="0"/>
              <a:t>? </a:t>
            </a:r>
            <a:r>
              <a:rPr lang="fr-FR" b="1" dirty="0"/>
              <a:t>LTL</a:t>
            </a:r>
            <a:r>
              <a:rPr lang="fr-FR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44056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42612"/>
            <a:ext cx="8435280" cy="518457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4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fr-FR" b="1" dirty="0" err="1"/>
              <a:t>Formulir</a:t>
            </a:r>
            <a:r>
              <a:rPr lang="fr-FR" b="1" dirty="0"/>
              <a:t> 1 - </a:t>
            </a:r>
            <a:r>
              <a:rPr lang="fr-FR" b="1" dirty="0" err="1"/>
              <a:t>Investigasi</a:t>
            </a:r>
            <a:r>
              <a:rPr lang="fr-FR" b="1" dirty="0"/>
              <a:t> </a:t>
            </a:r>
            <a:r>
              <a:rPr lang="fr-FR" b="1" dirty="0" err="1"/>
              <a:t>Penyakit</a:t>
            </a:r>
            <a:r>
              <a:rPr lang="fr-FR" b="1" dirty="0"/>
              <a:t> </a:t>
            </a:r>
            <a:r>
              <a:rPr lang="fr-FR" b="1" dirty="0" err="1"/>
              <a:t>Hewan</a:t>
            </a:r>
            <a:r>
              <a:rPr lang="fr-FR" b="1" dirty="0"/>
              <a:t> </a:t>
            </a:r>
            <a:r>
              <a:rPr lang="fr-FR" b="1" dirty="0" err="1" smtClean="0"/>
              <a:t>Penting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34503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8640960" cy="210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924944"/>
            <a:ext cx="4043372" cy="3312368"/>
          </a:xfrm>
          <a:prstGeom prst="rect">
            <a:avLst/>
          </a:prstGeom>
        </p:spPr>
      </p:pic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253" b="29769"/>
          <a:stretch/>
        </p:blipFill>
        <p:spPr bwMode="auto">
          <a:xfrm>
            <a:off x="1162680" y="3645024"/>
            <a:ext cx="3409320" cy="2817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395536" y="234657"/>
            <a:ext cx="82089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4400" b="1" dirty="0" smtClean="0"/>
              <a:t>Langkah</a:t>
            </a:r>
            <a:r>
              <a:rPr lang="en-AU" sz="4400" b="1" dirty="0" smtClean="0"/>
              <a:t> </a:t>
            </a:r>
            <a:r>
              <a:rPr lang="en-AU" sz="4400" b="1" dirty="0"/>
              <a:t>1: </a:t>
            </a:r>
            <a:r>
              <a:rPr lang="en-AU" sz="4400" b="1" dirty="0" err="1"/>
              <a:t>Lokasi</a:t>
            </a:r>
            <a:r>
              <a:rPr lang="en-AU" sz="4400" b="1" dirty="0"/>
              <a:t> </a:t>
            </a:r>
            <a:r>
              <a:rPr lang="en-AU" sz="4400" b="1" dirty="0" err="1"/>
              <a:t>dan</a:t>
            </a:r>
            <a:r>
              <a:rPr lang="en-AU" sz="4400" b="1" dirty="0"/>
              <a:t> ID </a:t>
            </a:r>
            <a:r>
              <a:rPr lang="en-AU" sz="4400" b="1" dirty="0" err="1"/>
              <a:t>Kasus</a:t>
            </a: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231945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SMS Bantuan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ID </a:t>
            </a:r>
            <a:r>
              <a:rPr lang="en-AU" b="1" dirty="0" err="1"/>
              <a:t>Kasus</a:t>
            </a:r>
            <a:r>
              <a:rPr lang="en-AU" dirty="0"/>
              <a:t>: </a:t>
            </a:r>
            <a:r>
              <a:rPr lang="id-ID" dirty="0" smtClean="0"/>
              <a:t>Diperoleh </a:t>
            </a:r>
            <a:r>
              <a:rPr lang="id-ID" dirty="0"/>
              <a:t>dari laporan penyakit dari Pelsa atau Paravet. Jika anda tidak tahu, cari ID Kasus dengan cara SMS laporan desa </a:t>
            </a:r>
            <a:r>
              <a:rPr lang="id-ID" dirty="0" smtClean="0"/>
              <a:t>   </a:t>
            </a:r>
            <a:r>
              <a:rPr lang="id-ID" b="1" dirty="0" smtClean="0"/>
              <a:t>LAPD </a:t>
            </a:r>
            <a:r>
              <a:rPr lang="id-ID" b="1" dirty="0"/>
              <a:t>[kode desa].</a:t>
            </a:r>
            <a:endParaRPr lang="fr-FR" dirty="0"/>
          </a:p>
          <a:p>
            <a:pPr lvl="1"/>
            <a:endParaRPr lang="en-AU" b="1" dirty="0" smtClean="0"/>
          </a:p>
          <a:p>
            <a:r>
              <a:rPr lang="en-AU" b="1" dirty="0" err="1" smtClean="0"/>
              <a:t>Kode</a:t>
            </a:r>
            <a:r>
              <a:rPr lang="en-AU" b="1" dirty="0" smtClean="0"/>
              <a:t> </a:t>
            </a:r>
            <a:r>
              <a:rPr lang="en-AU" b="1" dirty="0" err="1"/>
              <a:t>Lokasi</a:t>
            </a:r>
            <a:r>
              <a:rPr lang="en-AU" dirty="0"/>
              <a:t>: </a:t>
            </a:r>
            <a:r>
              <a:rPr lang="id-ID" dirty="0" smtClean="0"/>
              <a:t>Gunakan </a:t>
            </a:r>
            <a:r>
              <a:rPr lang="id-ID" dirty="0"/>
              <a:t>format sms </a:t>
            </a:r>
            <a:r>
              <a:rPr lang="en-AU" b="1" dirty="0"/>
              <a:t>CKL [</a:t>
            </a:r>
            <a:r>
              <a:rPr lang="id-ID" b="1" dirty="0"/>
              <a:t>nama </a:t>
            </a:r>
            <a:r>
              <a:rPr lang="en-AU" b="1" dirty="0" err="1"/>
              <a:t>desa</a:t>
            </a:r>
            <a:r>
              <a:rPr lang="en-AU" b="1" dirty="0"/>
              <a:t>]</a:t>
            </a:r>
            <a:r>
              <a:rPr lang="en-AU" dirty="0"/>
              <a:t> </a:t>
            </a:r>
            <a:r>
              <a:rPr lang="id-ID" dirty="0"/>
              <a:t>untuk mendapatkan kode desa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01126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Langkah</a:t>
            </a:r>
            <a:r>
              <a:rPr lang="en-AU" b="1" dirty="0" smtClean="0"/>
              <a:t> </a:t>
            </a:r>
            <a:r>
              <a:rPr lang="en-AU" b="1" dirty="0" smtClean="0"/>
              <a:t>2: </a:t>
            </a:r>
            <a:r>
              <a:rPr lang="en-AU" b="1" dirty="0" err="1" smtClean="0"/>
              <a:t>Hewan</a:t>
            </a:r>
            <a:r>
              <a:rPr lang="en-AU" b="1" dirty="0" smtClean="0"/>
              <a:t> Yang </a:t>
            </a:r>
            <a:r>
              <a:rPr lang="en-AU" b="1" dirty="0" err="1" smtClean="0"/>
              <a:t>Terkena</a:t>
            </a:r>
            <a:r>
              <a:rPr lang="en-AU" b="1" dirty="0" smtClean="0"/>
              <a:t> </a:t>
            </a:r>
            <a:endParaRPr lang="fr-FR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21" y="1440136"/>
            <a:ext cx="7991274" cy="4221112"/>
          </a:xfrm>
        </p:spPr>
      </p:pic>
    </p:spTree>
    <p:extLst>
      <p:ext uri="{BB962C8B-B14F-4D97-AF65-F5344CB8AC3E}">
        <p14:creationId xmlns:p14="http://schemas.microsoft.com/office/powerpoint/2010/main" val="340075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/>
              <a:t>Contoh</a:t>
            </a:r>
            <a:endParaRPr lang="fr-FR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8760"/>
            <a:ext cx="9144000" cy="329769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23528" y="4725144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>
                <a:solidFill>
                  <a:srgbClr val="FF0000"/>
                </a:solidFill>
              </a:rPr>
              <a:t>LTL 14667 </a:t>
            </a:r>
            <a:r>
              <a:rPr lang="fr-FR" sz="4000" b="1" dirty="0" err="1">
                <a:solidFill>
                  <a:srgbClr val="FF0000"/>
                </a:solidFill>
              </a:rPr>
              <a:t>sp</a:t>
            </a:r>
            <a:r>
              <a:rPr lang="fr-FR" sz="4000" b="1" dirty="0">
                <a:solidFill>
                  <a:srgbClr val="FF0000"/>
                </a:solidFill>
              </a:rPr>
              <a:t> 8 3 0 38 </a:t>
            </a:r>
            <a:r>
              <a:rPr lang="fr-FR" sz="4000" b="1" dirty="0" err="1">
                <a:solidFill>
                  <a:srgbClr val="FF0000"/>
                </a:solidFill>
              </a:rPr>
              <a:t>kr</a:t>
            </a:r>
            <a:r>
              <a:rPr lang="fr-FR" sz="4000" b="1" dirty="0">
                <a:solidFill>
                  <a:srgbClr val="FF0000"/>
                </a:solidFill>
              </a:rPr>
              <a:t> 0 0 0 15</a:t>
            </a:r>
          </a:p>
        </p:txBody>
      </p:sp>
    </p:spTree>
    <p:extLst>
      <p:ext uri="{BB962C8B-B14F-4D97-AF65-F5344CB8AC3E}">
        <p14:creationId xmlns:p14="http://schemas.microsoft.com/office/powerpoint/2010/main" val="607458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Elbow Connector 65"/>
          <p:cNvCxnSpPr>
            <a:stCxn id="3092" idx="2"/>
            <a:endCxn id="75" idx="1"/>
          </p:cNvCxnSpPr>
          <p:nvPr/>
        </p:nvCxnSpPr>
        <p:spPr>
          <a:xfrm rot="16200000" flipH="1">
            <a:off x="7507517" y="2258418"/>
            <a:ext cx="403329" cy="859031"/>
          </a:xfrm>
          <a:prstGeom prst="bentConnector2">
            <a:avLst/>
          </a:prstGeom>
          <a:ln w="158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71707197"/>
              </p:ext>
            </p:extLst>
          </p:nvPr>
        </p:nvGraphicFramePr>
        <p:xfrm>
          <a:off x="582922" y="1810767"/>
          <a:ext cx="2952328" cy="970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Elbow Connector 4"/>
          <p:cNvCxnSpPr>
            <a:stCxn id="3" idx="3"/>
          </p:cNvCxnSpPr>
          <p:nvPr/>
        </p:nvCxnSpPr>
        <p:spPr>
          <a:xfrm>
            <a:off x="3535250" y="2295847"/>
            <a:ext cx="360040" cy="610816"/>
          </a:xfrm>
          <a:prstGeom prst="bentConnector2">
            <a:avLst/>
          </a:prstGeom>
          <a:ln w="158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3" idx="3"/>
          </p:cNvCxnSpPr>
          <p:nvPr/>
        </p:nvCxnSpPr>
        <p:spPr>
          <a:xfrm flipV="1">
            <a:off x="3535250" y="1810767"/>
            <a:ext cx="360040" cy="485080"/>
          </a:xfrm>
          <a:prstGeom prst="bentConnector2">
            <a:avLst/>
          </a:prstGeom>
          <a:ln w="158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29855" y="1484784"/>
            <a:ext cx="530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YA</a:t>
            </a:r>
            <a:endParaRPr lang="en-US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391086" y="2909838"/>
            <a:ext cx="1080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TIDAK</a:t>
            </a:r>
            <a:endParaRPr lang="en-US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120191" y="986147"/>
            <a:ext cx="481460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20191" y="3417991"/>
            <a:ext cx="481460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21" name="Elbow Connector 20"/>
          <p:cNvCxnSpPr>
            <a:stCxn id="19" idx="0"/>
            <a:endCxn id="24" idx="1"/>
          </p:cNvCxnSpPr>
          <p:nvPr/>
        </p:nvCxnSpPr>
        <p:spPr>
          <a:xfrm rot="5400000" flipH="1" flipV="1">
            <a:off x="3835366" y="1199960"/>
            <a:ext cx="344748" cy="224901"/>
          </a:xfrm>
          <a:prstGeom prst="bentConnector2">
            <a:avLst/>
          </a:prstGeom>
          <a:ln w="158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23" idx="2"/>
            <a:endCxn id="25" idx="1"/>
          </p:cNvCxnSpPr>
          <p:nvPr/>
        </p:nvCxnSpPr>
        <p:spPr>
          <a:xfrm rot="16200000" flipH="1">
            <a:off x="3848573" y="3300261"/>
            <a:ext cx="354265" cy="188971"/>
          </a:xfrm>
          <a:prstGeom prst="bentConnector2">
            <a:avLst/>
          </a:prstGeom>
          <a:ln w="158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328475" y="2064207"/>
            <a:ext cx="862959" cy="4220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DINAS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073" name="Elbow Connector 3072"/>
          <p:cNvCxnSpPr>
            <a:stCxn id="24" idx="3"/>
            <a:endCxn id="31" idx="0"/>
          </p:cNvCxnSpPr>
          <p:nvPr/>
        </p:nvCxnSpPr>
        <p:spPr>
          <a:xfrm>
            <a:off x="4601651" y="1140036"/>
            <a:ext cx="158304" cy="924171"/>
          </a:xfrm>
          <a:prstGeom prst="bentConnector2">
            <a:avLst/>
          </a:prstGeom>
          <a:ln w="158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76" name="Elbow Connector 3075"/>
          <p:cNvCxnSpPr>
            <a:stCxn id="25" idx="3"/>
            <a:endCxn id="31" idx="2"/>
          </p:cNvCxnSpPr>
          <p:nvPr/>
        </p:nvCxnSpPr>
        <p:spPr>
          <a:xfrm flipV="1">
            <a:off x="4601651" y="2486270"/>
            <a:ext cx="158304" cy="1085610"/>
          </a:xfrm>
          <a:prstGeom prst="bentConnector2">
            <a:avLst/>
          </a:prstGeom>
          <a:ln w="158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430054" y="2121349"/>
            <a:ext cx="481460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R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49" name="Elbow Connector 48"/>
          <p:cNvCxnSpPr>
            <a:stCxn id="31" idx="3"/>
            <a:endCxn id="48" idx="1"/>
          </p:cNvCxnSpPr>
          <p:nvPr/>
        </p:nvCxnSpPr>
        <p:spPr>
          <a:xfrm flipV="1">
            <a:off x="5191434" y="2275238"/>
            <a:ext cx="238620" cy="1"/>
          </a:xfrm>
          <a:prstGeom prst="bentConnector3">
            <a:avLst>
              <a:gd name="adj1" fmla="val 50000"/>
            </a:avLst>
          </a:prstGeom>
          <a:ln w="158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92" name="Rectangle 3091"/>
          <p:cNvSpPr/>
          <p:nvPr/>
        </p:nvSpPr>
        <p:spPr>
          <a:xfrm>
            <a:off x="6415570" y="1298187"/>
            <a:ext cx="1728192" cy="11880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Penting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Zoonosis</a:t>
            </a:r>
          </a:p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Jumlah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Banyak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Penyakit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baru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93" name="Rectangle 3092"/>
          <p:cNvSpPr/>
          <p:nvPr/>
        </p:nvSpPr>
        <p:spPr>
          <a:xfrm>
            <a:off x="6415570" y="928085"/>
            <a:ext cx="1728192" cy="3518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Penilaian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Kasus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8" name="Elbow Connector 57"/>
          <p:cNvCxnSpPr>
            <a:stCxn id="48" idx="3"/>
            <a:endCxn id="3093" idx="1"/>
          </p:cNvCxnSpPr>
          <p:nvPr/>
        </p:nvCxnSpPr>
        <p:spPr>
          <a:xfrm flipV="1">
            <a:off x="5911514" y="1103986"/>
            <a:ext cx="504056" cy="1171252"/>
          </a:xfrm>
          <a:prstGeom prst="bentConnector3">
            <a:avLst>
              <a:gd name="adj1" fmla="val 50000"/>
            </a:avLst>
          </a:prstGeom>
          <a:ln w="158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421746" y="3074471"/>
            <a:ext cx="481460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OB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562066" y="3356992"/>
            <a:ext cx="481460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LAB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63" name="Elbow Connector 62"/>
          <p:cNvCxnSpPr>
            <a:stCxn id="3092" idx="2"/>
          </p:cNvCxnSpPr>
          <p:nvPr/>
        </p:nvCxnSpPr>
        <p:spPr>
          <a:xfrm rot="16200000" flipH="1">
            <a:off x="6825427" y="2940508"/>
            <a:ext cx="908478" cy="1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8138697" y="2735710"/>
            <a:ext cx="481460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PK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755937" y="3099573"/>
            <a:ext cx="530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YA</a:t>
            </a:r>
            <a:endParaRPr lang="en-US" sz="14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7135502" y="2536366"/>
            <a:ext cx="1080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TIDAK</a:t>
            </a:r>
            <a:endParaRPr lang="en-US" sz="14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6703551" y="3429000"/>
            <a:ext cx="1166509" cy="30777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INVESTIGASI</a:t>
            </a:r>
            <a:endParaRPr lang="en-US" sz="1400" b="1" dirty="0"/>
          </a:p>
        </p:txBody>
      </p:sp>
      <p:cxnSp>
        <p:nvCxnSpPr>
          <p:cNvPr id="80" name="Elbow Connector 79"/>
          <p:cNvCxnSpPr>
            <a:stCxn id="79" idx="2"/>
          </p:cNvCxnSpPr>
          <p:nvPr/>
        </p:nvCxnSpPr>
        <p:spPr>
          <a:xfrm rot="16200000" flipH="1">
            <a:off x="7104883" y="3918699"/>
            <a:ext cx="363847" cy="1"/>
          </a:xfrm>
          <a:prstGeom prst="bentConnector3">
            <a:avLst>
              <a:gd name="adj1" fmla="val 50000"/>
            </a:avLst>
          </a:prstGeom>
          <a:ln w="158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420575" y="3464375"/>
            <a:ext cx="3114675" cy="742553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0812 900 900 09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38" name="Elbow Connector 37"/>
          <p:cNvCxnSpPr>
            <a:stCxn id="83" idx="3"/>
          </p:cNvCxnSpPr>
          <p:nvPr/>
        </p:nvCxnSpPr>
        <p:spPr>
          <a:xfrm flipV="1">
            <a:off x="3535250" y="3099573"/>
            <a:ext cx="5420491" cy="736079"/>
          </a:xfrm>
          <a:prstGeom prst="bentConnector3">
            <a:avLst>
              <a:gd name="adj1" fmla="val 50000"/>
            </a:avLst>
          </a:prstGeom>
          <a:ln w="15875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20575" y="4334891"/>
            <a:ext cx="3699616" cy="170170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6450724" y="4164391"/>
            <a:ext cx="1728193" cy="187220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228748" y="4414331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D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228748" y="5207379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H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228748" y="4810855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228748" y="5603903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949845" y="4412842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KODE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949845" y="5205890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LAPD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949845" y="4809366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LAPK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949845" y="5602414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CKT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685254" y="4412842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SK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685254" y="5205890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LAPSK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685254" y="4809366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VSK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685254" y="5602414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POP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399878" y="4412842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RP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399878" y="5205890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VAK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399878" y="4809366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SUR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399878" y="5602414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SLAP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53" name="Straight Connector 52"/>
          <p:cNvCxnSpPr>
            <a:stCxn id="48" idx="2"/>
            <a:endCxn id="61" idx="0"/>
          </p:cNvCxnSpPr>
          <p:nvPr/>
        </p:nvCxnSpPr>
        <p:spPr>
          <a:xfrm flipH="1">
            <a:off x="5662476" y="2429126"/>
            <a:ext cx="8308" cy="645345"/>
          </a:xfrm>
          <a:prstGeom prst="line">
            <a:avLst/>
          </a:prstGeom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6599834" y="4257465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LTL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599834" y="5050513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RVAK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599834" y="4653989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TK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599834" y="5447037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UC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374150" y="4257465"/>
            <a:ext cx="650318" cy="307777"/>
          </a:xfrm>
          <a:prstGeom prst="rect">
            <a:avLst/>
          </a:prstGeom>
          <a:solidFill>
            <a:srgbClr val="0070C0"/>
          </a:solidFill>
          <a:ln w="635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</a:t>
            </a:r>
            <a:endParaRPr lang="en-US" sz="1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7374150" y="5050513"/>
            <a:ext cx="650318" cy="307777"/>
          </a:xfrm>
          <a:prstGeom prst="rect">
            <a:avLst/>
          </a:prstGeom>
          <a:solidFill>
            <a:srgbClr val="0070C0"/>
          </a:solidFill>
          <a:ln w="635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DX</a:t>
            </a:r>
            <a:endParaRPr lang="en-US" sz="1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7374150" y="4653989"/>
            <a:ext cx="650318" cy="307777"/>
          </a:xfrm>
          <a:prstGeom prst="rect">
            <a:avLst/>
          </a:prstGeom>
          <a:solidFill>
            <a:srgbClr val="0070C0"/>
          </a:solidFill>
          <a:ln w="635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</a:t>
            </a:r>
            <a:endParaRPr lang="en-US" sz="1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374150" y="5447037"/>
            <a:ext cx="650318" cy="307777"/>
          </a:xfrm>
          <a:prstGeom prst="rect">
            <a:avLst/>
          </a:prstGeom>
          <a:solidFill>
            <a:srgbClr val="0070C0"/>
          </a:solidFill>
          <a:ln w="635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TL</a:t>
            </a:r>
            <a:endParaRPr lang="en-US" sz="1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9" name="TextBox 97"/>
          <p:cNvSpPr txBox="1"/>
          <p:nvPr/>
        </p:nvSpPr>
        <p:spPr>
          <a:xfrm>
            <a:off x="493339" y="4411353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CKL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0" name="TextBox 98"/>
          <p:cNvSpPr txBox="1"/>
          <p:nvPr/>
        </p:nvSpPr>
        <p:spPr>
          <a:xfrm>
            <a:off x="493339" y="5204401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CKO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4" name="TextBox 99"/>
          <p:cNvSpPr txBox="1"/>
          <p:nvPr/>
        </p:nvSpPr>
        <p:spPr>
          <a:xfrm>
            <a:off x="493339" y="4807877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CKP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5" name="TextBox 100"/>
          <p:cNvSpPr txBox="1"/>
          <p:nvPr/>
        </p:nvSpPr>
        <p:spPr>
          <a:xfrm>
            <a:off x="493339" y="5600925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DKL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7" name="Rectangle 30"/>
          <p:cNvSpPr/>
          <p:nvPr/>
        </p:nvSpPr>
        <p:spPr>
          <a:xfrm>
            <a:off x="690948" y="305805"/>
            <a:ext cx="862959" cy="4220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DINAS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8" name="Rectangle 30"/>
          <p:cNvSpPr/>
          <p:nvPr/>
        </p:nvSpPr>
        <p:spPr>
          <a:xfrm>
            <a:off x="2248370" y="305805"/>
            <a:ext cx="862959" cy="4220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PELSA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7" name="Konektor Lurus 6"/>
          <p:cNvCxnSpPr>
            <a:stCxn id="67" idx="2"/>
          </p:cNvCxnSpPr>
          <p:nvPr/>
        </p:nvCxnSpPr>
        <p:spPr>
          <a:xfrm flipH="1">
            <a:off x="1122427" y="727868"/>
            <a:ext cx="1" cy="9108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Konektor Lurus 9"/>
          <p:cNvCxnSpPr>
            <a:stCxn id="68" idx="2"/>
          </p:cNvCxnSpPr>
          <p:nvPr/>
        </p:nvCxnSpPr>
        <p:spPr>
          <a:xfrm flipH="1">
            <a:off x="2679849" y="727868"/>
            <a:ext cx="1" cy="931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Konektor Lurus 12"/>
          <p:cNvCxnSpPr/>
          <p:nvPr/>
        </p:nvCxnSpPr>
        <p:spPr>
          <a:xfrm flipH="1">
            <a:off x="1096813" y="1638672"/>
            <a:ext cx="15830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Konektor Panah Lurus 14"/>
          <p:cNvCxnSpPr/>
          <p:nvPr/>
        </p:nvCxnSpPr>
        <p:spPr>
          <a:xfrm>
            <a:off x="1553907" y="1638672"/>
            <a:ext cx="0" cy="2535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Konektor Panah Lurus 26"/>
          <p:cNvCxnSpPr>
            <a:stCxn id="68" idx="3"/>
          </p:cNvCxnSpPr>
          <p:nvPr/>
        </p:nvCxnSpPr>
        <p:spPr>
          <a:xfrm flipV="1">
            <a:off x="3111329" y="510988"/>
            <a:ext cx="819891" cy="5849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23"/>
          <p:cNvSpPr txBox="1"/>
          <p:nvPr/>
        </p:nvSpPr>
        <p:spPr>
          <a:xfrm>
            <a:off x="3996407" y="346346"/>
            <a:ext cx="655971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PNEG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73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Format </a:t>
            </a:r>
            <a:r>
              <a:rPr lang="en-AU" b="1" dirty="0" smtClean="0"/>
              <a:t>SMS:</a:t>
            </a:r>
            <a:br>
              <a:rPr lang="en-AU" b="1" dirty="0" smtClean="0"/>
            </a:br>
            <a:r>
              <a:rPr lang="fr-FR" altLang="fr-FR" b="1" dirty="0" err="1" smtClean="0">
                <a:latin typeface="Arial" pitchFamily="34" charset="0"/>
                <a:cs typeface="Arial" pitchFamily="34" charset="0"/>
              </a:rPr>
              <a:t>Laporan</a:t>
            </a:r>
            <a:r>
              <a:rPr lang="fr-FR" altLang="fr-F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b="1" dirty="0" err="1">
                <a:latin typeface="Arial" pitchFamily="34" charset="0"/>
                <a:cs typeface="Arial" pitchFamily="34" charset="0"/>
              </a:rPr>
              <a:t>tindak</a:t>
            </a:r>
            <a:r>
              <a:rPr lang="fr-FR" altLang="fr-FR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b="1" dirty="0" err="1" smtClean="0">
                <a:latin typeface="Arial" pitchFamily="34" charset="0"/>
                <a:cs typeface="Arial" pitchFamily="34" charset="0"/>
              </a:rPr>
              <a:t>lanjut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dirty="0" err="1">
                <a:latin typeface="Arial" pitchFamily="34" charset="0"/>
                <a:cs typeface="Arial" pitchFamily="34" charset="0"/>
              </a:rPr>
              <a:t>Laporkan</a:t>
            </a:r>
            <a:r>
              <a:rPr lang="fr-FR" alt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fr-FR" altLang="fr-FR" dirty="0">
                <a:latin typeface="Arial" pitchFamily="34" charset="0"/>
                <a:cs typeface="Arial" pitchFamily="34" charset="0"/>
              </a:rPr>
              <a:t> SMS </a:t>
            </a:r>
            <a:r>
              <a:rPr lang="fr-FR" altLang="fr-FR" dirty="0" err="1">
                <a:latin typeface="Arial" pitchFamily="34" charset="0"/>
                <a:cs typeface="Arial" pitchFamily="34" charset="0"/>
              </a:rPr>
              <a:t>temuan</a:t>
            </a:r>
            <a:r>
              <a:rPr lang="fr-FR" altLang="fr-FR" dirty="0">
                <a:latin typeface="Arial" pitchFamily="34" charset="0"/>
                <a:cs typeface="Arial" pitchFamily="34" charset="0"/>
              </a:rPr>
              <a:t> Anda </a:t>
            </a:r>
            <a:r>
              <a:rPr lang="fr-FR" altLang="fr-FR" dirty="0" err="1">
                <a:latin typeface="Arial" pitchFamily="34" charset="0"/>
                <a:cs typeface="Arial" pitchFamily="34" charset="0"/>
              </a:rPr>
              <a:t>mengenai</a:t>
            </a:r>
            <a:r>
              <a:rPr lang="fr-FR" alt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dirty="0" err="1">
                <a:latin typeface="Arial" pitchFamily="34" charset="0"/>
                <a:cs typeface="Arial" pitchFamily="34" charset="0"/>
              </a:rPr>
              <a:t>jumlah</a:t>
            </a:r>
            <a:r>
              <a:rPr lang="fr-FR" alt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dirty="0" err="1">
                <a:latin typeface="Arial" pitchFamily="34" charset="0"/>
                <a:cs typeface="Arial" pitchFamily="34" charset="0"/>
              </a:rPr>
              <a:t>hewan</a:t>
            </a:r>
            <a:r>
              <a:rPr lang="fr-FR" altLang="fr-FR" dirty="0">
                <a:latin typeface="Arial" pitchFamily="34" charset="0"/>
                <a:cs typeface="Arial" pitchFamily="34" charset="0"/>
              </a:rPr>
              <a:t> yang </a:t>
            </a:r>
            <a:r>
              <a:rPr lang="fr-FR" altLang="fr-FR" dirty="0" err="1">
                <a:latin typeface="Arial" pitchFamily="34" charset="0"/>
                <a:cs typeface="Arial" pitchFamily="34" charset="0"/>
              </a:rPr>
              <a:t>terkena</a:t>
            </a:r>
            <a:r>
              <a:rPr lang="fr-FR" alt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dirty="0" err="1">
                <a:latin typeface="Arial" pitchFamily="34" charset="0"/>
                <a:cs typeface="Arial" pitchFamily="34" charset="0"/>
              </a:rPr>
              <a:t>dampak</a:t>
            </a:r>
            <a:r>
              <a:rPr lang="fr-FR" altLang="fr-FR" dirty="0">
                <a:latin typeface="Arial" pitchFamily="34" charset="0"/>
                <a:cs typeface="Arial" pitchFamily="34" charset="0"/>
              </a:rPr>
              <a:t> (mati, </a:t>
            </a:r>
            <a:r>
              <a:rPr lang="fr-FR" altLang="fr-FR" dirty="0" err="1">
                <a:latin typeface="Arial" pitchFamily="34" charset="0"/>
                <a:cs typeface="Arial" pitchFamily="34" charset="0"/>
              </a:rPr>
              <a:t>sakit</a:t>
            </a:r>
            <a:r>
              <a:rPr lang="fr-FR" altLang="fr-FR" dirty="0">
                <a:latin typeface="Arial" pitchFamily="34" charset="0"/>
                <a:cs typeface="Arial" pitchFamily="34" charset="0"/>
              </a:rPr>
              <a:t>, </a:t>
            </a:r>
            <a:r>
              <a:rPr lang="fr-FR" altLang="fr-FR" dirty="0" err="1">
                <a:latin typeface="Arial" pitchFamily="34" charset="0"/>
                <a:cs typeface="Arial" pitchFamily="34" charset="0"/>
              </a:rPr>
              <a:t>dipotong</a:t>
            </a:r>
            <a:r>
              <a:rPr lang="fr-FR" altLang="fr-FR" dirty="0">
                <a:latin typeface="Arial" pitchFamily="34" charset="0"/>
                <a:cs typeface="Arial" pitchFamily="34" charset="0"/>
              </a:rPr>
              <a:t>, </a:t>
            </a:r>
            <a:r>
              <a:rPr lang="fr-FR" altLang="fr-FR" dirty="0" err="1">
                <a:latin typeface="Arial" pitchFamily="34" charset="0"/>
                <a:cs typeface="Arial" pitchFamily="34" charset="0"/>
              </a:rPr>
              <a:t>berisiko</a:t>
            </a:r>
            <a:r>
              <a:rPr lang="fr-FR" altLang="fr-FR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dirty="0" smtClean="0">
                <a:latin typeface="Arial" pitchFamily="34" charset="0"/>
                <a:cs typeface="Arial" pitchFamily="34" charset="0"/>
              </a:rPr>
              <a:t> </a:t>
            </a:r>
            <a:endParaRPr lang="fr-FR" altLang="fr-F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b="1" dirty="0"/>
              <a:t>LTL [ID </a:t>
            </a:r>
            <a:r>
              <a:rPr lang="fr-FR" b="1" dirty="0" err="1"/>
              <a:t>kasus</a:t>
            </a:r>
            <a:r>
              <a:rPr lang="fr-FR" b="1" dirty="0"/>
              <a:t>] </a:t>
            </a:r>
            <a:r>
              <a:rPr lang="fr-FR" b="1" dirty="0">
                <a:solidFill>
                  <a:srgbClr val="FF0000"/>
                </a:solidFill>
              </a:rPr>
              <a:t>(</a:t>
            </a:r>
            <a:r>
              <a:rPr lang="fr-FR" b="1" dirty="0"/>
              <a:t>[</a:t>
            </a:r>
            <a:r>
              <a:rPr lang="fr-FR" b="1" dirty="0" err="1"/>
              <a:t>spesies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sakit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mati]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dimusnahkan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berisiko</a:t>
            </a:r>
            <a:r>
              <a:rPr lang="fr-FR" b="1" dirty="0"/>
              <a:t>]</a:t>
            </a:r>
            <a:r>
              <a:rPr lang="fr-FR" b="1" dirty="0">
                <a:solidFill>
                  <a:srgbClr val="FF0000"/>
                </a:solidFill>
              </a:rPr>
              <a:t>...)</a:t>
            </a:r>
            <a:r>
              <a:rPr lang="fr-FR" b="1" dirty="0"/>
              <a:t> {</a:t>
            </a:r>
            <a:r>
              <a:rPr lang="fr-FR" b="1" dirty="0" err="1"/>
              <a:t>selesai</a:t>
            </a:r>
            <a:r>
              <a:rPr lang="fr-FR" b="1" dirty="0"/>
              <a:t>}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id-ID" dirty="0" smtClean="0"/>
              <a:t>SMS Bantuan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kode</a:t>
            </a:r>
            <a:r>
              <a:rPr lang="en-AU" dirty="0" smtClean="0"/>
              <a:t> </a:t>
            </a:r>
            <a:r>
              <a:rPr lang="en-AU" dirty="0" err="1" smtClean="0"/>
              <a:t>spesies</a:t>
            </a:r>
            <a:r>
              <a:rPr lang="en-AU" dirty="0" smtClean="0"/>
              <a:t>   </a:t>
            </a:r>
            <a:r>
              <a:rPr lang="en-AU" b="1" dirty="0" smtClean="0"/>
              <a:t>KODE </a:t>
            </a:r>
            <a:r>
              <a:rPr lang="en-AU" b="1" dirty="0"/>
              <a:t>SP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91406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280" y="-675456"/>
            <a:ext cx="9144000" cy="329769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920" y="30689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b="1" dirty="0"/>
              <a:t>LTL [ID </a:t>
            </a:r>
            <a:r>
              <a:rPr lang="fr-FR" b="1" dirty="0" err="1"/>
              <a:t>kasus</a:t>
            </a:r>
            <a:r>
              <a:rPr lang="fr-FR" b="1" dirty="0"/>
              <a:t>] ([</a:t>
            </a:r>
            <a:r>
              <a:rPr lang="fr-FR" b="1" dirty="0" err="1"/>
              <a:t>spesies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sakit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mati]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dimusnahkan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berisiko</a:t>
            </a:r>
            <a:r>
              <a:rPr lang="fr-FR" b="1" dirty="0"/>
              <a:t>]...) {</a:t>
            </a:r>
            <a:r>
              <a:rPr lang="fr-FR" b="1" dirty="0" err="1"/>
              <a:t>selesai</a:t>
            </a:r>
            <a:r>
              <a:rPr lang="fr-FR" b="1" dirty="0" smtClean="0"/>
              <a:t>}</a:t>
            </a: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sz="4800" b="1" dirty="0" smtClean="0">
                <a:solidFill>
                  <a:srgbClr val="FF0000"/>
                </a:solidFill>
              </a:rPr>
              <a:t>LTL </a:t>
            </a:r>
            <a:r>
              <a:rPr lang="fr-FR" sz="4800" b="1" dirty="0">
                <a:solidFill>
                  <a:srgbClr val="FF0000"/>
                </a:solidFill>
              </a:rPr>
              <a:t>14667 </a:t>
            </a:r>
            <a:r>
              <a:rPr lang="fr-FR" sz="4800" b="1" dirty="0" err="1">
                <a:solidFill>
                  <a:srgbClr val="FF0000"/>
                </a:solidFill>
              </a:rPr>
              <a:t>sp</a:t>
            </a:r>
            <a:r>
              <a:rPr lang="fr-FR" sz="4800" b="1" dirty="0">
                <a:solidFill>
                  <a:srgbClr val="FF0000"/>
                </a:solidFill>
              </a:rPr>
              <a:t> 8 3 0 38 </a:t>
            </a:r>
            <a:r>
              <a:rPr lang="fr-FR" sz="4800" b="1" dirty="0" err="1">
                <a:solidFill>
                  <a:srgbClr val="FF0000"/>
                </a:solidFill>
              </a:rPr>
              <a:t>kr</a:t>
            </a:r>
            <a:r>
              <a:rPr lang="fr-FR" sz="4800" b="1" dirty="0">
                <a:solidFill>
                  <a:srgbClr val="FF0000"/>
                </a:solidFill>
              </a:rPr>
              <a:t> 0 0 0 </a:t>
            </a:r>
            <a:r>
              <a:rPr lang="fr-FR" sz="4800" b="1" dirty="0" smtClean="0">
                <a:solidFill>
                  <a:srgbClr val="FF0000"/>
                </a:solidFill>
              </a:rPr>
              <a:t>15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81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4000" b="1" dirty="0" smtClean="0"/>
              <a:t>Format SMS:</a:t>
            </a:r>
            <a:br>
              <a:rPr lang="en-AU" sz="4000" b="1" dirty="0" smtClean="0"/>
            </a:br>
            <a:r>
              <a:rPr lang="en-AU" b="1" dirty="0" err="1" smtClean="0"/>
              <a:t>Populasi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5064"/>
          </a:xfrm>
        </p:spPr>
        <p:txBody>
          <a:bodyPr/>
          <a:lstStyle/>
          <a:p>
            <a:r>
              <a:rPr lang="fr-FR" dirty="0" err="1"/>
              <a:t>Laporkan</a:t>
            </a:r>
            <a:r>
              <a:rPr lang="fr-FR" dirty="0"/>
              <a:t> </a:t>
            </a:r>
            <a:r>
              <a:rPr lang="fr-FR" dirty="0" err="1"/>
              <a:t>populasi</a:t>
            </a:r>
            <a:r>
              <a:rPr lang="fr-FR" dirty="0"/>
              <a:t> total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mengirimkan</a:t>
            </a:r>
            <a:r>
              <a:rPr lang="fr-FR" dirty="0"/>
              <a:t> SMS </a:t>
            </a:r>
            <a:endParaRPr lang="fr-FR" dirty="0" smtClean="0"/>
          </a:p>
          <a:p>
            <a:endParaRPr lang="en-AU" dirty="0"/>
          </a:p>
          <a:p>
            <a:pPr marL="0" indent="0">
              <a:buNone/>
            </a:pPr>
            <a:r>
              <a:rPr lang="fr-FR" b="1" dirty="0"/>
              <a:t>POP ([</a:t>
            </a:r>
            <a:r>
              <a:rPr lang="fr-FR" b="1" dirty="0" err="1"/>
              <a:t>jenis</a:t>
            </a:r>
            <a:r>
              <a:rPr lang="fr-FR" b="1" dirty="0"/>
              <a:t> </a:t>
            </a:r>
            <a:r>
              <a:rPr lang="fr-FR" b="1" dirty="0" err="1"/>
              <a:t>hewan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hewan</a:t>
            </a:r>
            <a:r>
              <a:rPr lang="fr-FR" b="1" dirty="0"/>
              <a:t>]...) {</a:t>
            </a:r>
            <a:r>
              <a:rPr lang="fr-FR" b="1" dirty="0" err="1"/>
              <a:t>lokasi</a:t>
            </a:r>
            <a:r>
              <a:rPr lang="fr-FR" b="1" dirty="0"/>
              <a:t>}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061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280" y="-675456"/>
            <a:ext cx="9144000" cy="329769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920" y="3140968"/>
            <a:ext cx="8229600" cy="4165923"/>
          </a:xfrm>
        </p:spPr>
        <p:txBody>
          <a:bodyPr/>
          <a:lstStyle/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POP </a:t>
            </a:r>
            <a:r>
              <a:rPr lang="fr-FR" b="1" dirty="0"/>
              <a:t>([</a:t>
            </a:r>
            <a:r>
              <a:rPr lang="fr-FR" b="1" dirty="0" err="1"/>
              <a:t>jenis</a:t>
            </a:r>
            <a:r>
              <a:rPr lang="fr-FR" b="1" dirty="0"/>
              <a:t> </a:t>
            </a:r>
            <a:r>
              <a:rPr lang="fr-FR" b="1" dirty="0" err="1"/>
              <a:t>hewan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hewan</a:t>
            </a:r>
            <a:r>
              <a:rPr lang="fr-FR" b="1" dirty="0"/>
              <a:t>]...) {</a:t>
            </a:r>
            <a:r>
              <a:rPr lang="fr-FR" b="1" dirty="0" err="1"/>
              <a:t>lokasi</a:t>
            </a:r>
            <a:r>
              <a:rPr lang="fr-FR" b="1" dirty="0" smtClean="0"/>
              <a:t>}</a:t>
            </a:r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da-DK" sz="4800" b="1" dirty="0">
                <a:solidFill>
                  <a:srgbClr val="FF0000"/>
                </a:solidFill>
              </a:rPr>
              <a:t>POP sp 51 kr 15 73060306</a:t>
            </a:r>
            <a:endParaRPr lang="fr-FR" sz="4800" b="1" dirty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5" name="Freeform 4"/>
          <p:cNvSpPr/>
          <p:nvPr/>
        </p:nvSpPr>
        <p:spPr>
          <a:xfrm>
            <a:off x="6162675" y="-163234"/>
            <a:ext cx="3182024" cy="3401734"/>
          </a:xfrm>
          <a:custGeom>
            <a:avLst/>
            <a:gdLst>
              <a:gd name="connsiteX0" fmla="*/ 2190750 w 3182024"/>
              <a:gd name="connsiteY0" fmla="*/ 58459 h 3401734"/>
              <a:gd name="connsiteX1" fmla="*/ 1771650 w 3182024"/>
              <a:gd name="connsiteY1" fmla="*/ 67984 h 3401734"/>
              <a:gd name="connsiteX2" fmla="*/ 1714500 w 3182024"/>
              <a:gd name="connsiteY2" fmla="*/ 77509 h 3401734"/>
              <a:gd name="connsiteX3" fmla="*/ 1552575 w 3182024"/>
              <a:gd name="connsiteY3" fmla="*/ 96559 h 3401734"/>
              <a:gd name="connsiteX4" fmla="*/ 1495425 w 3182024"/>
              <a:gd name="connsiteY4" fmla="*/ 115609 h 3401734"/>
              <a:gd name="connsiteX5" fmla="*/ 1466850 w 3182024"/>
              <a:gd name="connsiteY5" fmla="*/ 125134 h 3401734"/>
              <a:gd name="connsiteX6" fmla="*/ 1390650 w 3182024"/>
              <a:gd name="connsiteY6" fmla="*/ 153709 h 3401734"/>
              <a:gd name="connsiteX7" fmla="*/ 1323975 w 3182024"/>
              <a:gd name="connsiteY7" fmla="*/ 163234 h 3401734"/>
              <a:gd name="connsiteX8" fmla="*/ 1276350 w 3182024"/>
              <a:gd name="connsiteY8" fmla="*/ 182284 h 3401734"/>
              <a:gd name="connsiteX9" fmla="*/ 1209675 w 3182024"/>
              <a:gd name="connsiteY9" fmla="*/ 201334 h 3401734"/>
              <a:gd name="connsiteX10" fmla="*/ 1181100 w 3182024"/>
              <a:gd name="connsiteY10" fmla="*/ 210859 h 3401734"/>
              <a:gd name="connsiteX11" fmla="*/ 1143000 w 3182024"/>
              <a:gd name="connsiteY11" fmla="*/ 220384 h 3401734"/>
              <a:gd name="connsiteX12" fmla="*/ 1085850 w 3182024"/>
              <a:gd name="connsiteY12" fmla="*/ 239434 h 3401734"/>
              <a:gd name="connsiteX13" fmla="*/ 1057275 w 3182024"/>
              <a:gd name="connsiteY13" fmla="*/ 268009 h 3401734"/>
              <a:gd name="connsiteX14" fmla="*/ 1019175 w 3182024"/>
              <a:gd name="connsiteY14" fmla="*/ 287059 h 3401734"/>
              <a:gd name="connsiteX15" fmla="*/ 923925 w 3182024"/>
              <a:gd name="connsiteY15" fmla="*/ 315634 h 3401734"/>
              <a:gd name="connsiteX16" fmla="*/ 866775 w 3182024"/>
              <a:gd name="connsiteY16" fmla="*/ 363259 h 3401734"/>
              <a:gd name="connsiteX17" fmla="*/ 809625 w 3182024"/>
              <a:gd name="connsiteY17" fmla="*/ 429934 h 3401734"/>
              <a:gd name="connsiteX18" fmla="*/ 771525 w 3182024"/>
              <a:gd name="connsiteY18" fmla="*/ 448984 h 3401734"/>
              <a:gd name="connsiteX19" fmla="*/ 704850 w 3182024"/>
              <a:gd name="connsiteY19" fmla="*/ 487084 h 3401734"/>
              <a:gd name="connsiteX20" fmla="*/ 676275 w 3182024"/>
              <a:gd name="connsiteY20" fmla="*/ 515659 h 3401734"/>
              <a:gd name="connsiteX21" fmla="*/ 647700 w 3182024"/>
              <a:gd name="connsiteY21" fmla="*/ 534709 h 3401734"/>
              <a:gd name="connsiteX22" fmla="*/ 590550 w 3182024"/>
              <a:gd name="connsiteY22" fmla="*/ 591859 h 3401734"/>
              <a:gd name="connsiteX23" fmla="*/ 523875 w 3182024"/>
              <a:gd name="connsiteY23" fmla="*/ 639484 h 3401734"/>
              <a:gd name="connsiteX24" fmla="*/ 504825 w 3182024"/>
              <a:gd name="connsiteY24" fmla="*/ 668059 h 3401734"/>
              <a:gd name="connsiteX25" fmla="*/ 466725 w 3182024"/>
              <a:gd name="connsiteY25" fmla="*/ 696634 h 3401734"/>
              <a:gd name="connsiteX26" fmla="*/ 381000 w 3182024"/>
              <a:gd name="connsiteY26" fmla="*/ 772834 h 3401734"/>
              <a:gd name="connsiteX27" fmla="*/ 333375 w 3182024"/>
              <a:gd name="connsiteY27" fmla="*/ 829984 h 3401734"/>
              <a:gd name="connsiteX28" fmla="*/ 276225 w 3182024"/>
              <a:gd name="connsiteY28" fmla="*/ 887134 h 3401734"/>
              <a:gd name="connsiteX29" fmla="*/ 238125 w 3182024"/>
              <a:gd name="connsiteY29" fmla="*/ 953809 h 3401734"/>
              <a:gd name="connsiteX30" fmla="*/ 171450 w 3182024"/>
              <a:gd name="connsiteY30" fmla="*/ 1010959 h 3401734"/>
              <a:gd name="connsiteX31" fmla="*/ 142875 w 3182024"/>
              <a:gd name="connsiteY31" fmla="*/ 1049059 h 3401734"/>
              <a:gd name="connsiteX32" fmla="*/ 123825 w 3182024"/>
              <a:gd name="connsiteY32" fmla="*/ 1106209 h 3401734"/>
              <a:gd name="connsiteX33" fmla="*/ 104775 w 3182024"/>
              <a:gd name="connsiteY33" fmla="*/ 1153834 h 3401734"/>
              <a:gd name="connsiteX34" fmla="*/ 47625 w 3182024"/>
              <a:gd name="connsiteY34" fmla="*/ 1325284 h 3401734"/>
              <a:gd name="connsiteX35" fmla="*/ 28575 w 3182024"/>
              <a:gd name="connsiteY35" fmla="*/ 1430059 h 3401734"/>
              <a:gd name="connsiteX36" fmla="*/ 0 w 3182024"/>
              <a:gd name="connsiteY36" fmla="*/ 1553884 h 3401734"/>
              <a:gd name="connsiteX37" fmla="*/ 9525 w 3182024"/>
              <a:gd name="connsiteY37" fmla="*/ 2173009 h 3401734"/>
              <a:gd name="connsiteX38" fmla="*/ 28575 w 3182024"/>
              <a:gd name="connsiteY38" fmla="*/ 2306359 h 3401734"/>
              <a:gd name="connsiteX39" fmla="*/ 57150 w 3182024"/>
              <a:gd name="connsiteY39" fmla="*/ 2363509 h 3401734"/>
              <a:gd name="connsiteX40" fmla="*/ 66675 w 3182024"/>
              <a:gd name="connsiteY40" fmla="*/ 2430184 h 3401734"/>
              <a:gd name="connsiteX41" fmla="*/ 85725 w 3182024"/>
              <a:gd name="connsiteY41" fmla="*/ 2468284 h 3401734"/>
              <a:gd name="connsiteX42" fmla="*/ 95250 w 3182024"/>
              <a:gd name="connsiteY42" fmla="*/ 2544484 h 3401734"/>
              <a:gd name="connsiteX43" fmla="*/ 161925 w 3182024"/>
              <a:gd name="connsiteY43" fmla="*/ 2658784 h 3401734"/>
              <a:gd name="connsiteX44" fmla="*/ 228600 w 3182024"/>
              <a:gd name="connsiteY44" fmla="*/ 2734984 h 3401734"/>
              <a:gd name="connsiteX45" fmla="*/ 285750 w 3182024"/>
              <a:gd name="connsiteY45" fmla="*/ 2801659 h 3401734"/>
              <a:gd name="connsiteX46" fmla="*/ 342900 w 3182024"/>
              <a:gd name="connsiteY46" fmla="*/ 2877859 h 3401734"/>
              <a:gd name="connsiteX47" fmla="*/ 409575 w 3182024"/>
              <a:gd name="connsiteY47" fmla="*/ 2925484 h 3401734"/>
              <a:gd name="connsiteX48" fmla="*/ 438150 w 3182024"/>
              <a:gd name="connsiteY48" fmla="*/ 2944534 h 3401734"/>
              <a:gd name="connsiteX49" fmla="*/ 485775 w 3182024"/>
              <a:gd name="connsiteY49" fmla="*/ 2982634 h 3401734"/>
              <a:gd name="connsiteX50" fmla="*/ 542925 w 3182024"/>
              <a:gd name="connsiteY50" fmla="*/ 3020734 h 3401734"/>
              <a:gd name="connsiteX51" fmla="*/ 590550 w 3182024"/>
              <a:gd name="connsiteY51" fmla="*/ 3058834 h 3401734"/>
              <a:gd name="connsiteX52" fmla="*/ 619125 w 3182024"/>
              <a:gd name="connsiteY52" fmla="*/ 3077884 h 3401734"/>
              <a:gd name="connsiteX53" fmla="*/ 657225 w 3182024"/>
              <a:gd name="connsiteY53" fmla="*/ 3106459 h 3401734"/>
              <a:gd name="connsiteX54" fmla="*/ 695325 w 3182024"/>
              <a:gd name="connsiteY54" fmla="*/ 3125509 h 3401734"/>
              <a:gd name="connsiteX55" fmla="*/ 733425 w 3182024"/>
              <a:gd name="connsiteY55" fmla="*/ 3154084 h 3401734"/>
              <a:gd name="connsiteX56" fmla="*/ 819150 w 3182024"/>
              <a:gd name="connsiteY56" fmla="*/ 3192184 h 3401734"/>
              <a:gd name="connsiteX57" fmla="*/ 962025 w 3182024"/>
              <a:gd name="connsiteY57" fmla="*/ 3258859 h 3401734"/>
              <a:gd name="connsiteX58" fmla="*/ 1095375 w 3182024"/>
              <a:gd name="connsiteY58" fmla="*/ 3316009 h 3401734"/>
              <a:gd name="connsiteX59" fmla="*/ 1152525 w 3182024"/>
              <a:gd name="connsiteY59" fmla="*/ 3325534 h 3401734"/>
              <a:gd name="connsiteX60" fmla="*/ 1247775 w 3182024"/>
              <a:gd name="connsiteY60" fmla="*/ 3344584 h 3401734"/>
              <a:gd name="connsiteX61" fmla="*/ 1323975 w 3182024"/>
              <a:gd name="connsiteY61" fmla="*/ 3363634 h 3401734"/>
              <a:gd name="connsiteX62" fmla="*/ 1495425 w 3182024"/>
              <a:gd name="connsiteY62" fmla="*/ 3382684 h 3401734"/>
              <a:gd name="connsiteX63" fmla="*/ 1562100 w 3182024"/>
              <a:gd name="connsiteY63" fmla="*/ 3392209 h 3401734"/>
              <a:gd name="connsiteX64" fmla="*/ 1647825 w 3182024"/>
              <a:gd name="connsiteY64" fmla="*/ 3401734 h 3401734"/>
              <a:gd name="connsiteX65" fmla="*/ 2247900 w 3182024"/>
              <a:gd name="connsiteY65" fmla="*/ 3363634 h 3401734"/>
              <a:gd name="connsiteX66" fmla="*/ 2409825 w 3182024"/>
              <a:gd name="connsiteY66" fmla="*/ 3316009 h 3401734"/>
              <a:gd name="connsiteX67" fmla="*/ 2543175 w 3182024"/>
              <a:gd name="connsiteY67" fmla="*/ 3268384 h 3401734"/>
              <a:gd name="connsiteX68" fmla="*/ 2676525 w 3182024"/>
              <a:gd name="connsiteY68" fmla="*/ 3230284 h 3401734"/>
              <a:gd name="connsiteX69" fmla="*/ 2743200 w 3182024"/>
              <a:gd name="connsiteY69" fmla="*/ 3192184 h 3401734"/>
              <a:gd name="connsiteX70" fmla="*/ 2781300 w 3182024"/>
              <a:gd name="connsiteY70" fmla="*/ 3144559 h 3401734"/>
              <a:gd name="connsiteX71" fmla="*/ 2809875 w 3182024"/>
              <a:gd name="connsiteY71" fmla="*/ 3087409 h 3401734"/>
              <a:gd name="connsiteX72" fmla="*/ 2819400 w 3182024"/>
              <a:gd name="connsiteY72" fmla="*/ 3058834 h 3401734"/>
              <a:gd name="connsiteX73" fmla="*/ 2876550 w 3182024"/>
              <a:gd name="connsiteY73" fmla="*/ 2982634 h 3401734"/>
              <a:gd name="connsiteX74" fmla="*/ 2886075 w 3182024"/>
              <a:gd name="connsiteY74" fmla="*/ 2954059 h 3401734"/>
              <a:gd name="connsiteX75" fmla="*/ 2914650 w 3182024"/>
              <a:gd name="connsiteY75" fmla="*/ 2925484 h 3401734"/>
              <a:gd name="connsiteX76" fmla="*/ 2962275 w 3182024"/>
              <a:gd name="connsiteY76" fmla="*/ 2849284 h 3401734"/>
              <a:gd name="connsiteX77" fmla="*/ 3000375 w 3182024"/>
              <a:gd name="connsiteY77" fmla="*/ 2763559 h 3401734"/>
              <a:gd name="connsiteX78" fmla="*/ 3009900 w 3182024"/>
              <a:gd name="connsiteY78" fmla="*/ 2715934 h 3401734"/>
              <a:gd name="connsiteX79" fmla="*/ 3028950 w 3182024"/>
              <a:gd name="connsiteY79" fmla="*/ 2687359 h 3401734"/>
              <a:gd name="connsiteX80" fmla="*/ 3048000 w 3182024"/>
              <a:gd name="connsiteY80" fmla="*/ 2649259 h 3401734"/>
              <a:gd name="connsiteX81" fmla="*/ 3067050 w 3182024"/>
              <a:gd name="connsiteY81" fmla="*/ 2563534 h 3401734"/>
              <a:gd name="connsiteX82" fmla="*/ 3076575 w 3182024"/>
              <a:gd name="connsiteY82" fmla="*/ 2525434 h 3401734"/>
              <a:gd name="connsiteX83" fmla="*/ 3086100 w 3182024"/>
              <a:gd name="connsiteY83" fmla="*/ 2496859 h 3401734"/>
              <a:gd name="connsiteX84" fmla="*/ 3105150 w 3182024"/>
              <a:gd name="connsiteY84" fmla="*/ 2458759 h 3401734"/>
              <a:gd name="connsiteX85" fmla="*/ 3124200 w 3182024"/>
              <a:gd name="connsiteY85" fmla="*/ 2382559 h 3401734"/>
              <a:gd name="connsiteX86" fmla="*/ 3152775 w 3182024"/>
              <a:gd name="connsiteY86" fmla="*/ 2325409 h 3401734"/>
              <a:gd name="connsiteX87" fmla="*/ 3162300 w 3182024"/>
              <a:gd name="connsiteY87" fmla="*/ 2239684 h 3401734"/>
              <a:gd name="connsiteX88" fmla="*/ 3181350 w 3182024"/>
              <a:gd name="connsiteY88" fmla="*/ 2125384 h 3401734"/>
              <a:gd name="connsiteX89" fmla="*/ 3171825 w 3182024"/>
              <a:gd name="connsiteY89" fmla="*/ 1096684 h 3401734"/>
              <a:gd name="connsiteX90" fmla="*/ 3162300 w 3182024"/>
              <a:gd name="connsiteY90" fmla="*/ 953809 h 3401734"/>
              <a:gd name="connsiteX91" fmla="*/ 3143250 w 3182024"/>
              <a:gd name="connsiteY91" fmla="*/ 877609 h 3401734"/>
              <a:gd name="connsiteX92" fmla="*/ 3133725 w 3182024"/>
              <a:gd name="connsiteY92" fmla="*/ 820459 h 3401734"/>
              <a:gd name="connsiteX93" fmla="*/ 3114675 w 3182024"/>
              <a:gd name="connsiteY93" fmla="*/ 753784 h 3401734"/>
              <a:gd name="connsiteX94" fmla="*/ 3095625 w 3182024"/>
              <a:gd name="connsiteY94" fmla="*/ 629959 h 3401734"/>
              <a:gd name="connsiteX95" fmla="*/ 3086100 w 3182024"/>
              <a:gd name="connsiteY95" fmla="*/ 582334 h 3401734"/>
              <a:gd name="connsiteX96" fmla="*/ 3076575 w 3182024"/>
              <a:gd name="connsiteY96" fmla="*/ 544234 h 3401734"/>
              <a:gd name="connsiteX97" fmla="*/ 3057525 w 3182024"/>
              <a:gd name="connsiteY97" fmla="*/ 515659 h 3401734"/>
              <a:gd name="connsiteX98" fmla="*/ 3028950 w 3182024"/>
              <a:gd name="connsiteY98" fmla="*/ 468034 h 3401734"/>
              <a:gd name="connsiteX99" fmla="*/ 2981325 w 3182024"/>
              <a:gd name="connsiteY99" fmla="*/ 391834 h 3401734"/>
              <a:gd name="connsiteX100" fmla="*/ 2933700 w 3182024"/>
              <a:gd name="connsiteY100" fmla="*/ 306109 h 3401734"/>
              <a:gd name="connsiteX101" fmla="*/ 2867025 w 3182024"/>
              <a:gd name="connsiteY101" fmla="*/ 239434 h 3401734"/>
              <a:gd name="connsiteX102" fmla="*/ 2828925 w 3182024"/>
              <a:gd name="connsiteY102" fmla="*/ 201334 h 3401734"/>
              <a:gd name="connsiteX103" fmla="*/ 2762250 w 3182024"/>
              <a:gd name="connsiteY103" fmla="*/ 163234 h 3401734"/>
              <a:gd name="connsiteX104" fmla="*/ 2733675 w 3182024"/>
              <a:gd name="connsiteY104" fmla="*/ 144184 h 3401734"/>
              <a:gd name="connsiteX105" fmla="*/ 2695575 w 3182024"/>
              <a:gd name="connsiteY105" fmla="*/ 115609 h 3401734"/>
              <a:gd name="connsiteX106" fmla="*/ 2647950 w 3182024"/>
              <a:gd name="connsiteY106" fmla="*/ 106084 h 3401734"/>
              <a:gd name="connsiteX107" fmla="*/ 2600325 w 3182024"/>
              <a:gd name="connsiteY107" fmla="*/ 87034 h 3401734"/>
              <a:gd name="connsiteX108" fmla="*/ 2543175 w 3182024"/>
              <a:gd name="connsiteY108" fmla="*/ 67984 h 3401734"/>
              <a:gd name="connsiteX109" fmla="*/ 2466975 w 3182024"/>
              <a:gd name="connsiteY109" fmla="*/ 29884 h 3401734"/>
              <a:gd name="connsiteX110" fmla="*/ 2428875 w 3182024"/>
              <a:gd name="connsiteY110" fmla="*/ 10834 h 3401734"/>
              <a:gd name="connsiteX111" fmla="*/ 2400300 w 3182024"/>
              <a:gd name="connsiteY111" fmla="*/ 1309 h 3401734"/>
              <a:gd name="connsiteX112" fmla="*/ 2028825 w 3182024"/>
              <a:gd name="connsiteY112" fmla="*/ 1309 h 3401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3182024" h="3401734">
                <a:moveTo>
                  <a:pt x="2190750" y="58459"/>
                </a:moveTo>
                <a:lnTo>
                  <a:pt x="1771650" y="67984"/>
                </a:lnTo>
                <a:cubicBezTo>
                  <a:pt x="1752353" y="68756"/>
                  <a:pt x="1733588" y="74572"/>
                  <a:pt x="1714500" y="77509"/>
                </a:cubicBezTo>
                <a:cubicBezTo>
                  <a:pt x="1636291" y="89541"/>
                  <a:pt x="1641663" y="87650"/>
                  <a:pt x="1552575" y="96559"/>
                </a:cubicBezTo>
                <a:lnTo>
                  <a:pt x="1495425" y="115609"/>
                </a:lnTo>
                <a:cubicBezTo>
                  <a:pt x="1485900" y="118784"/>
                  <a:pt x="1476172" y="121405"/>
                  <a:pt x="1466850" y="125134"/>
                </a:cubicBezTo>
                <a:cubicBezTo>
                  <a:pt x="1460759" y="127570"/>
                  <a:pt x="1405582" y="150723"/>
                  <a:pt x="1390650" y="153709"/>
                </a:cubicBezTo>
                <a:cubicBezTo>
                  <a:pt x="1368635" y="158112"/>
                  <a:pt x="1346200" y="160059"/>
                  <a:pt x="1323975" y="163234"/>
                </a:cubicBezTo>
                <a:cubicBezTo>
                  <a:pt x="1308100" y="169584"/>
                  <a:pt x="1292359" y="176281"/>
                  <a:pt x="1276350" y="182284"/>
                </a:cubicBezTo>
                <a:cubicBezTo>
                  <a:pt x="1239810" y="195987"/>
                  <a:pt x="1251708" y="189324"/>
                  <a:pt x="1209675" y="201334"/>
                </a:cubicBezTo>
                <a:cubicBezTo>
                  <a:pt x="1200021" y="204092"/>
                  <a:pt x="1190754" y="208101"/>
                  <a:pt x="1181100" y="210859"/>
                </a:cubicBezTo>
                <a:cubicBezTo>
                  <a:pt x="1168513" y="214455"/>
                  <a:pt x="1155539" y="216622"/>
                  <a:pt x="1143000" y="220384"/>
                </a:cubicBezTo>
                <a:cubicBezTo>
                  <a:pt x="1123766" y="226154"/>
                  <a:pt x="1085850" y="239434"/>
                  <a:pt x="1085850" y="239434"/>
                </a:cubicBezTo>
                <a:cubicBezTo>
                  <a:pt x="1076325" y="248959"/>
                  <a:pt x="1068236" y="260179"/>
                  <a:pt x="1057275" y="268009"/>
                </a:cubicBezTo>
                <a:cubicBezTo>
                  <a:pt x="1045721" y="276262"/>
                  <a:pt x="1032150" y="281292"/>
                  <a:pt x="1019175" y="287059"/>
                </a:cubicBezTo>
                <a:cubicBezTo>
                  <a:pt x="967911" y="309843"/>
                  <a:pt x="977529" y="304913"/>
                  <a:pt x="923925" y="315634"/>
                </a:cubicBezTo>
                <a:cubicBezTo>
                  <a:pt x="886370" y="371966"/>
                  <a:pt x="928297" y="319314"/>
                  <a:pt x="866775" y="363259"/>
                </a:cubicBezTo>
                <a:cubicBezTo>
                  <a:pt x="802893" y="408889"/>
                  <a:pt x="874663" y="374187"/>
                  <a:pt x="809625" y="429934"/>
                </a:cubicBezTo>
                <a:cubicBezTo>
                  <a:pt x="798844" y="439175"/>
                  <a:pt x="783079" y="440731"/>
                  <a:pt x="771525" y="448984"/>
                </a:cubicBezTo>
                <a:cubicBezTo>
                  <a:pt x="710412" y="492636"/>
                  <a:pt x="778643" y="468636"/>
                  <a:pt x="704850" y="487084"/>
                </a:cubicBezTo>
                <a:cubicBezTo>
                  <a:pt x="695325" y="496609"/>
                  <a:pt x="686623" y="507035"/>
                  <a:pt x="676275" y="515659"/>
                </a:cubicBezTo>
                <a:cubicBezTo>
                  <a:pt x="667481" y="522988"/>
                  <a:pt x="656256" y="527104"/>
                  <a:pt x="647700" y="534709"/>
                </a:cubicBezTo>
                <a:cubicBezTo>
                  <a:pt x="627564" y="552607"/>
                  <a:pt x="612966" y="576915"/>
                  <a:pt x="590550" y="591859"/>
                </a:cubicBezTo>
                <a:cubicBezTo>
                  <a:pt x="574325" y="602676"/>
                  <a:pt x="535690" y="627669"/>
                  <a:pt x="523875" y="639484"/>
                </a:cubicBezTo>
                <a:cubicBezTo>
                  <a:pt x="515780" y="647579"/>
                  <a:pt x="512920" y="659964"/>
                  <a:pt x="504825" y="668059"/>
                </a:cubicBezTo>
                <a:cubicBezTo>
                  <a:pt x="493600" y="679284"/>
                  <a:pt x="478525" y="686014"/>
                  <a:pt x="466725" y="696634"/>
                </a:cubicBezTo>
                <a:cubicBezTo>
                  <a:pt x="373518" y="780520"/>
                  <a:pt x="443873" y="730919"/>
                  <a:pt x="381000" y="772834"/>
                </a:cubicBezTo>
                <a:cubicBezTo>
                  <a:pt x="333702" y="843780"/>
                  <a:pt x="394491" y="756645"/>
                  <a:pt x="333375" y="829984"/>
                </a:cubicBezTo>
                <a:cubicBezTo>
                  <a:pt x="286949" y="885696"/>
                  <a:pt x="349236" y="832376"/>
                  <a:pt x="276225" y="887134"/>
                </a:cubicBezTo>
                <a:cubicBezTo>
                  <a:pt x="264580" y="910425"/>
                  <a:pt x="254954" y="933614"/>
                  <a:pt x="238125" y="953809"/>
                </a:cubicBezTo>
                <a:cubicBezTo>
                  <a:pt x="186284" y="1016018"/>
                  <a:pt x="234517" y="947892"/>
                  <a:pt x="171450" y="1010959"/>
                </a:cubicBezTo>
                <a:cubicBezTo>
                  <a:pt x="160225" y="1022184"/>
                  <a:pt x="152400" y="1036359"/>
                  <a:pt x="142875" y="1049059"/>
                </a:cubicBezTo>
                <a:cubicBezTo>
                  <a:pt x="136525" y="1068109"/>
                  <a:pt x="131283" y="1087565"/>
                  <a:pt x="123825" y="1106209"/>
                </a:cubicBezTo>
                <a:cubicBezTo>
                  <a:pt x="117475" y="1122084"/>
                  <a:pt x="109803" y="1137492"/>
                  <a:pt x="104775" y="1153834"/>
                </a:cubicBezTo>
                <a:cubicBezTo>
                  <a:pt x="50088" y="1331568"/>
                  <a:pt x="131162" y="1116441"/>
                  <a:pt x="47625" y="1325284"/>
                </a:cubicBezTo>
                <a:cubicBezTo>
                  <a:pt x="41275" y="1360209"/>
                  <a:pt x="36705" y="1395505"/>
                  <a:pt x="28575" y="1430059"/>
                </a:cubicBezTo>
                <a:cubicBezTo>
                  <a:pt x="-9461" y="1591711"/>
                  <a:pt x="25654" y="1374307"/>
                  <a:pt x="0" y="1553884"/>
                </a:cubicBezTo>
                <a:cubicBezTo>
                  <a:pt x="3175" y="1760259"/>
                  <a:pt x="3872" y="1966687"/>
                  <a:pt x="9525" y="2173009"/>
                </a:cubicBezTo>
                <a:cubicBezTo>
                  <a:pt x="9674" y="2178451"/>
                  <a:pt x="23723" y="2291803"/>
                  <a:pt x="28575" y="2306359"/>
                </a:cubicBezTo>
                <a:cubicBezTo>
                  <a:pt x="35310" y="2326565"/>
                  <a:pt x="47625" y="2344459"/>
                  <a:pt x="57150" y="2363509"/>
                </a:cubicBezTo>
                <a:cubicBezTo>
                  <a:pt x="60325" y="2385734"/>
                  <a:pt x="60768" y="2408524"/>
                  <a:pt x="66675" y="2430184"/>
                </a:cubicBezTo>
                <a:cubicBezTo>
                  <a:pt x="70411" y="2443883"/>
                  <a:pt x="82281" y="2454509"/>
                  <a:pt x="85725" y="2468284"/>
                </a:cubicBezTo>
                <a:cubicBezTo>
                  <a:pt x="91933" y="2493117"/>
                  <a:pt x="90671" y="2519299"/>
                  <a:pt x="95250" y="2544484"/>
                </a:cubicBezTo>
                <a:cubicBezTo>
                  <a:pt x="102894" y="2586528"/>
                  <a:pt x="142786" y="2630075"/>
                  <a:pt x="161925" y="2658784"/>
                </a:cubicBezTo>
                <a:cubicBezTo>
                  <a:pt x="206375" y="2725459"/>
                  <a:pt x="180975" y="2703234"/>
                  <a:pt x="228600" y="2734984"/>
                </a:cubicBezTo>
                <a:cubicBezTo>
                  <a:pt x="271953" y="2821690"/>
                  <a:pt x="217057" y="2726096"/>
                  <a:pt x="285750" y="2801659"/>
                </a:cubicBezTo>
                <a:cubicBezTo>
                  <a:pt x="307107" y="2825152"/>
                  <a:pt x="316482" y="2860247"/>
                  <a:pt x="342900" y="2877859"/>
                </a:cubicBezTo>
                <a:cubicBezTo>
                  <a:pt x="410243" y="2922754"/>
                  <a:pt x="326873" y="2866411"/>
                  <a:pt x="409575" y="2925484"/>
                </a:cubicBezTo>
                <a:cubicBezTo>
                  <a:pt x="418890" y="2932138"/>
                  <a:pt x="428992" y="2937665"/>
                  <a:pt x="438150" y="2944534"/>
                </a:cubicBezTo>
                <a:cubicBezTo>
                  <a:pt x="454414" y="2956732"/>
                  <a:pt x="469333" y="2970677"/>
                  <a:pt x="485775" y="2982634"/>
                </a:cubicBezTo>
                <a:cubicBezTo>
                  <a:pt x="504291" y="2996100"/>
                  <a:pt x="524409" y="3007268"/>
                  <a:pt x="542925" y="3020734"/>
                </a:cubicBezTo>
                <a:cubicBezTo>
                  <a:pt x="559367" y="3032691"/>
                  <a:pt x="574286" y="3046636"/>
                  <a:pt x="590550" y="3058834"/>
                </a:cubicBezTo>
                <a:cubicBezTo>
                  <a:pt x="599708" y="3065703"/>
                  <a:pt x="609810" y="3071230"/>
                  <a:pt x="619125" y="3077884"/>
                </a:cubicBezTo>
                <a:cubicBezTo>
                  <a:pt x="632043" y="3087111"/>
                  <a:pt x="643763" y="3098045"/>
                  <a:pt x="657225" y="3106459"/>
                </a:cubicBezTo>
                <a:cubicBezTo>
                  <a:pt x="669266" y="3113984"/>
                  <a:pt x="683284" y="3117984"/>
                  <a:pt x="695325" y="3125509"/>
                </a:cubicBezTo>
                <a:cubicBezTo>
                  <a:pt x="708787" y="3133923"/>
                  <a:pt x="719812" y="3145916"/>
                  <a:pt x="733425" y="3154084"/>
                </a:cubicBezTo>
                <a:cubicBezTo>
                  <a:pt x="774756" y="3178883"/>
                  <a:pt x="782060" y="3179821"/>
                  <a:pt x="819150" y="3192184"/>
                </a:cubicBezTo>
                <a:cubicBezTo>
                  <a:pt x="890331" y="3263365"/>
                  <a:pt x="792586" y="3174140"/>
                  <a:pt x="962025" y="3258859"/>
                </a:cubicBezTo>
                <a:cubicBezTo>
                  <a:pt x="1009699" y="3282696"/>
                  <a:pt x="1037544" y="3297937"/>
                  <a:pt x="1095375" y="3316009"/>
                </a:cubicBezTo>
                <a:cubicBezTo>
                  <a:pt x="1113809" y="3321770"/>
                  <a:pt x="1133543" y="3321975"/>
                  <a:pt x="1152525" y="3325534"/>
                </a:cubicBezTo>
                <a:cubicBezTo>
                  <a:pt x="1184349" y="3331501"/>
                  <a:pt x="1216167" y="3337560"/>
                  <a:pt x="1247775" y="3344584"/>
                </a:cubicBezTo>
                <a:cubicBezTo>
                  <a:pt x="1273333" y="3350264"/>
                  <a:pt x="1298098" y="3359653"/>
                  <a:pt x="1323975" y="3363634"/>
                </a:cubicBezTo>
                <a:cubicBezTo>
                  <a:pt x="1380808" y="3372378"/>
                  <a:pt x="1438333" y="3375833"/>
                  <a:pt x="1495425" y="3382684"/>
                </a:cubicBezTo>
                <a:cubicBezTo>
                  <a:pt x="1517716" y="3385359"/>
                  <a:pt x="1539823" y="3389424"/>
                  <a:pt x="1562100" y="3392209"/>
                </a:cubicBezTo>
                <a:cubicBezTo>
                  <a:pt x="1590629" y="3395775"/>
                  <a:pt x="1619250" y="3398559"/>
                  <a:pt x="1647825" y="3401734"/>
                </a:cubicBezTo>
                <a:cubicBezTo>
                  <a:pt x="1847850" y="3389034"/>
                  <a:pt x="2048729" y="3386041"/>
                  <a:pt x="2247900" y="3363634"/>
                </a:cubicBezTo>
                <a:cubicBezTo>
                  <a:pt x="2303808" y="3357344"/>
                  <a:pt x="2355814" y="3331762"/>
                  <a:pt x="2409825" y="3316009"/>
                </a:cubicBezTo>
                <a:cubicBezTo>
                  <a:pt x="2704700" y="3230004"/>
                  <a:pt x="2240855" y="3369157"/>
                  <a:pt x="2543175" y="3268384"/>
                </a:cubicBezTo>
                <a:cubicBezTo>
                  <a:pt x="2596869" y="3250486"/>
                  <a:pt x="2619101" y="3268566"/>
                  <a:pt x="2676525" y="3230284"/>
                </a:cubicBezTo>
                <a:cubicBezTo>
                  <a:pt x="2716914" y="3203358"/>
                  <a:pt x="2694861" y="3216354"/>
                  <a:pt x="2743200" y="3192184"/>
                </a:cubicBezTo>
                <a:cubicBezTo>
                  <a:pt x="2755900" y="3176309"/>
                  <a:pt x="2770385" y="3161711"/>
                  <a:pt x="2781300" y="3144559"/>
                </a:cubicBezTo>
                <a:cubicBezTo>
                  <a:pt x="2792735" y="3126590"/>
                  <a:pt x="2801225" y="3106872"/>
                  <a:pt x="2809875" y="3087409"/>
                </a:cubicBezTo>
                <a:cubicBezTo>
                  <a:pt x="2813953" y="3078234"/>
                  <a:pt x="2813831" y="3067188"/>
                  <a:pt x="2819400" y="3058834"/>
                </a:cubicBezTo>
                <a:cubicBezTo>
                  <a:pt x="2885509" y="2959670"/>
                  <a:pt x="2807451" y="3120833"/>
                  <a:pt x="2876550" y="2982634"/>
                </a:cubicBezTo>
                <a:cubicBezTo>
                  <a:pt x="2881040" y="2973654"/>
                  <a:pt x="2880506" y="2962413"/>
                  <a:pt x="2886075" y="2954059"/>
                </a:cubicBezTo>
                <a:cubicBezTo>
                  <a:pt x="2893547" y="2942851"/>
                  <a:pt x="2906026" y="2935832"/>
                  <a:pt x="2914650" y="2925484"/>
                </a:cubicBezTo>
                <a:cubicBezTo>
                  <a:pt x="2923808" y="2914495"/>
                  <a:pt x="2960416" y="2853373"/>
                  <a:pt x="2962275" y="2849284"/>
                </a:cubicBezTo>
                <a:cubicBezTo>
                  <a:pt x="3010854" y="2742411"/>
                  <a:pt x="2955416" y="2830997"/>
                  <a:pt x="3000375" y="2763559"/>
                </a:cubicBezTo>
                <a:cubicBezTo>
                  <a:pt x="3003550" y="2747684"/>
                  <a:pt x="3004216" y="2731093"/>
                  <a:pt x="3009900" y="2715934"/>
                </a:cubicBezTo>
                <a:cubicBezTo>
                  <a:pt x="3013920" y="2705215"/>
                  <a:pt x="3023270" y="2697298"/>
                  <a:pt x="3028950" y="2687359"/>
                </a:cubicBezTo>
                <a:cubicBezTo>
                  <a:pt x="3035995" y="2675031"/>
                  <a:pt x="3042407" y="2662310"/>
                  <a:pt x="3048000" y="2649259"/>
                </a:cubicBezTo>
                <a:cubicBezTo>
                  <a:pt x="3061903" y="2616819"/>
                  <a:pt x="3059201" y="2602780"/>
                  <a:pt x="3067050" y="2563534"/>
                </a:cubicBezTo>
                <a:cubicBezTo>
                  <a:pt x="3069617" y="2550697"/>
                  <a:pt x="3072979" y="2538021"/>
                  <a:pt x="3076575" y="2525434"/>
                </a:cubicBezTo>
                <a:cubicBezTo>
                  <a:pt x="3079333" y="2515780"/>
                  <a:pt x="3082145" y="2506087"/>
                  <a:pt x="3086100" y="2496859"/>
                </a:cubicBezTo>
                <a:cubicBezTo>
                  <a:pt x="3091693" y="2483808"/>
                  <a:pt x="3100660" y="2472229"/>
                  <a:pt x="3105150" y="2458759"/>
                </a:cubicBezTo>
                <a:cubicBezTo>
                  <a:pt x="3113429" y="2433921"/>
                  <a:pt x="3109677" y="2404344"/>
                  <a:pt x="3124200" y="2382559"/>
                </a:cubicBezTo>
                <a:cubicBezTo>
                  <a:pt x="3148819" y="2345630"/>
                  <a:pt x="3139630" y="2364844"/>
                  <a:pt x="3152775" y="2325409"/>
                </a:cubicBezTo>
                <a:cubicBezTo>
                  <a:pt x="3155950" y="2296834"/>
                  <a:pt x="3158234" y="2268146"/>
                  <a:pt x="3162300" y="2239684"/>
                </a:cubicBezTo>
                <a:cubicBezTo>
                  <a:pt x="3167762" y="2201447"/>
                  <a:pt x="3181028" y="2164008"/>
                  <a:pt x="3181350" y="2125384"/>
                </a:cubicBezTo>
                <a:cubicBezTo>
                  <a:pt x="3184208" y="1782481"/>
                  <a:pt x="3177400" y="1439553"/>
                  <a:pt x="3171825" y="1096684"/>
                </a:cubicBezTo>
                <a:cubicBezTo>
                  <a:pt x="3171049" y="1048960"/>
                  <a:pt x="3167049" y="1001303"/>
                  <a:pt x="3162300" y="953809"/>
                </a:cubicBezTo>
                <a:cubicBezTo>
                  <a:pt x="3154815" y="878959"/>
                  <a:pt x="3155408" y="932321"/>
                  <a:pt x="3143250" y="877609"/>
                </a:cubicBezTo>
                <a:cubicBezTo>
                  <a:pt x="3139060" y="858756"/>
                  <a:pt x="3137915" y="839312"/>
                  <a:pt x="3133725" y="820459"/>
                </a:cubicBezTo>
                <a:cubicBezTo>
                  <a:pt x="3097412" y="657051"/>
                  <a:pt x="3156165" y="961232"/>
                  <a:pt x="3114675" y="753784"/>
                </a:cubicBezTo>
                <a:cubicBezTo>
                  <a:pt x="3104132" y="701068"/>
                  <a:pt x="3104774" y="684855"/>
                  <a:pt x="3095625" y="629959"/>
                </a:cubicBezTo>
                <a:cubicBezTo>
                  <a:pt x="3092963" y="613990"/>
                  <a:pt x="3089612" y="598138"/>
                  <a:pt x="3086100" y="582334"/>
                </a:cubicBezTo>
                <a:cubicBezTo>
                  <a:pt x="3083260" y="569555"/>
                  <a:pt x="3081732" y="556266"/>
                  <a:pt x="3076575" y="544234"/>
                </a:cubicBezTo>
                <a:cubicBezTo>
                  <a:pt x="3072066" y="533712"/>
                  <a:pt x="3063592" y="525367"/>
                  <a:pt x="3057525" y="515659"/>
                </a:cubicBezTo>
                <a:cubicBezTo>
                  <a:pt x="3047713" y="499960"/>
                  <a:pt x="3038475" y="483909"/>
                  <a:pt x="3028950" y="468034"/>
                </a:cubicBezTo>
                <a:cubicBezTo>
                  <a:pt x="3008166" y="384896"/>
                  <a:pt x="3038153" y="477076"/>
                  <a:pt x="2981325" y="391834"/>
                </a:cubicBezTo>
                <a:cubicBezTo>
                  <a:pt x="2918413" y="297465"/>
                  <a:pt x="3007785" y="387602"/>
                  <a:pt x="2933700" y="306109"/>
                </a:cubicBezTo>
                <a:cubicBezTo>
                  <a:pt x="2912557" y="282852"/>
                  <a:pt x="2889250" y="261659"/>
                  <a:pt x="2867025" y="239434"/>
                </a:cubicBezTo>
                <a:cubicBezTo>
                  <a:pt x="2854325" y="226734"/>
                  <a:pt x="2843869" y="211297"/>
                  <a:pt x="2828925" y="201334"/>
                </a:cubicBezTo>
                <a:cubicBezTo>
                  <a:pt x="2759307" y="154922"/>
                  <a:pt x="2846843" y="211573"/>
                  <a:pt x="2762250" y="163234"/>
                </a:cubicBezTo>
                <a:cubicBezTo>
                  <a:pt x="2752311" y="157554"/>
                  <a:pt x="2742990" y="150838"/>
                  <a:pt x="2733675" y="144184"/>
                </a:cubicBezTo>
                <a:cubicBezTo>
                  <a:pt x="2720757" y="134957"/>
                  <a:pt x="2710082" y="122056"/>
                  <a:pt x="2695575" y="115609"/>
                </a:cubicBezTo>
                <a:cubicBezTo>
                  <a:pt x="2680781" y="109034"/>
                  <a:pt x="2663457" y="110736"/>
                  <a:pt x="2647950" y="106084"/>
                </a:cubicBezTo>
                <a:cubicBezTo>
                  <a:pt x="2631573" y="101171"/>
                  <a:pt x="2616393" y="92877"/>
                  <a:pt x="2600325" y="87034"/>
                </a:cubicBezTo>
                <a:cubicBezTo>
                  <a:pt x="2581454" y="80172"/>
                  <a:pt x="2562225" y="74334"/>
                  <a:pt x="2543175" y="67984"/>
                </a:cubicBezTo>
                <a:cubicBezTo>
                  <a:pt x="2472976" y="15335"/>
                  <a:pt x="2538310" y="56635"/>
                  <a:pt x="2466975" y="29884"/>
                </a:cubicBezTo>
                <a:cubicBezTo>
                  <a:pt x="2453680" y="24898"/>
                  <a:pt x="2441926" y="16427"/>
                  <a:pt x="2428875" y="10834"/>
                </a:cubicBezTo>
                <a:cubicBezTo>
                  <a:pt x="2419647" y="6879"/>
                  <a:pt x="2410337" y="1548"/>
                  <a:pt x="2400300" y="1309"/>
                </a:cubicBezTo>
                <a:cubicBezTo>
                  <a:pt x="2276510" y="-1638"/>
                  <a:pt x="2152650" y="1309"/>
                  <a:pt x="2028825" y="1309"/>
                </a:cubicBezTo>
              </a:path>
            </a:pathLst>
          </a:custGeom>
          <a:noFill/>
          <a:ln w="104775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8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id-ID" dirty="0" smtClean="0"/>
              <a:t>SMS Bantuan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943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Agar </a:t>
            </a:r>
            <a:r>
              <a:rPr lang="fr-FR" dirty="0" err="1"/>
              <a:t>lebih</a:t>
            </a:r>
            <a:r>
              <a:rPr lang="fr-FR" dirty="0"/>
              <a:t> </a:t>
            </a:r>
            <a:r>
              <a:rPr lang="fr-FR" dirty="0" err="1"/>
              <a:t>teliti</a:t>
            </a:r>
            <a:r>
              <a:rPr lang="fr-FR" dirty="0"/>
              <a:t>, Anda </a:t>
            </a:r>
            <a:r>
              <a:rPr lang="fr-FR" dirty="0" err="1"/>
              <a:t>harus</a:t>
            </a:r>
            <a:r>
              <a:rPr lang="fr-FR" dirty="0"/>
              <a:t> </a:t>
            </a:r>
            <a:r>
              <a:rPr lang="fr-FR" dirty="0" err="1"/>
              <a:t>membedakan</a:t>
            </a:r>
            <a:r>
              <a:rPr lang="fr-FR" dirty="0"/>
              <a:t> </a:t>
            </a:r>
            <a:r>
              <a:rPr lang="fr-FR" dirty="0" err="1"/>
              <a:t>jenis-jenis</a:t>
            </a:r>
            <a:r>
              <a:rPr lang="fr-FR" dirty="0"/>
              <a:t> </a:t>
            </a:r>
            <a:r>
              <a:rPr lang="fr-FR" dirty="0" err="1"/>
              <a:t>hewan</a:t>
            </a:r>
            <a:r>
              <a:rPr lang="fr-FR" dirty="0"/>
              <a:t> </a:t>
            </a:r>
            <a:r>
              <a:rPr lang="fr-FR" dirty="0" err="1"/>
              <a:t>dalam</a:t>
            </a:r>
            <a:r>
              <a:rPr lang="fr-FR" dirty="0"/>
              <a:t> </a:t>
            </a:r>
            <a:r>
              <a:rPr lang="fr-FR" dirty="0" err="1"/>
              <a:t>satu</a:t>
            </a:r>
            <a:r>
              <a:rPr lang="fr-FR" dirty="0"/>
              <a:t> </a:t>
            </a:r>
            <a:r>
              <a:rPr lang="fr-FR" dirty="0" err="1"/>
              <a:t>spesies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menggunakan</a:t>
            </a:r>
            <a:r>
              <a:rPr lang="fr-FR" dirty="0"/>
              <a:t> </a:t>
            </a:r>
            <a:r>
              <a:rPr lang="fr-FR" dirty="0" err="1"/>
              <a:t>kode-kode</a:t>
            </a:r>
            <a:r>
              <a:rPr lang="fr-FR" dirty="0"/>
              <a:t> yang </a:t>
            </a:r>
            <a:r>
              <a:rPr lang="fr-FR" dirty="0" err="1"/>
              <a:t>lebih</a:t>
            </a:r>
            <a:r>
              <a:rPr lang="fr-FR" dirty="0"/>
              <a:t> </a:t>
            </a:r>
            <a:r>
              <a:rPr lang="fr-FR" dirty="0" err="1"/>
              <a:t>terperinci</a:t>
            </a:r>
            <a:r>
              <a:rPr lang="fr-FR" dirty="0"/>
              <a:t> yang </a:t>
            </a:r>
            <a:r>
              <a:rPr lang="fr-FR" dirty="0" err="1"/>
              <a:t>digunakan</a:t>
            </a:r>
            <a:r>
              <a:rPr lang="fr-FR" dirty="0"/>
              <a:t> </a:t>
            </a:r>
            <a:r>
              <a:rPr lang="fr-FR" dirty="0" err="1"/>
              <a:t>dalam</a:t>
            </a:r>
            <a:r>
              <a:rPr lang="fr-FR" dirty="0"/>
              <a:t> </a:t>
            </a:r>
            <a:r>
              <a:rPr lang="fr-FR" dirty="0" err="1"/>
              <a:t>pelaporan</a:t>
            </a:r>
            <a:r>
              <a:rPr lang="fr-FR" dirty="0"/>
              <a:t> </a:t>
            </a:r>
            <a:r>
              <a:rPr lang="fr-FR" dirty="0" err="1"/>
              <a:t>populasi</a:t>
            </a:r>
            <a:r>
              <a:rPr lang="fr-FR" dirty="0"/>
              <a:t>. </a:t>
            </a:r>
          </a:p>
          <a:p>
            <a:pPr marL="0" indent="0">
              <a:buNone/>
            </a:pPr>
            <a:r>
              <a:rPr lang="fr-FR" b="1" dirty="0" err="1"/>
              <a:t>Jenis</a:t>
            </a:r>
            <a:r>
              <a:rPr lang="fr-FR" b="1" dirty="0"/>
              <a:t> </a:t>
            </a:r>
            <a:r>
              <a:rPr lang="fr-FR" b="1" dirty="0" err="1"/>
              <a:t>hewan</a:t>
            </a:r>
            <a:r>
              <a:rPr lang="fr-FR" b="1" dirty="0"/>
              <a:t>:</a:t>
            </a:r>
            <a:r>
              <a:rPr lang="fr-FR" dirty="0"/>
              <a:t> </a:t>
            </a:r>
            <a:r>
              <a:rPr lang="fr-FR" dirty="0" err="1"/>
              <a:t>Sama</a:t>
            </a:r>
            <a:r>
              <a:rPr lang="fr-FR" dirty="0"/>
              <a:t> </a:t>
            </a:r>
            <a:r>
              <a:rPr lang="fr-FR" dirty="0" err="1"/>
              <a:t>seperti</a:t>
            </a:r>
            <a:r>
              <a:rPr lang="fr-FR" dirty="0"/>
              <a:t> </a:t>
            </a:r>
            <a:r>
              <a:rPr lang="fr-FR" b="1" dirty="0" err="1"/>
              <a:t>kode</a:t>
            </a:r>
            <a:r>
              <a:rPr lang="fr-FR" b="1" dirty="0"/>
              <a:t> </a:t>
            </a:r>
            <a:r>
              <a:rPr lang="fr-FR" b="1" dirty="0" err="1"/>
              <a:t>spesies</a:t>
            </a:r>
            <a:r>
              <a:rPr lang="fr-FR" dirty="0"/>
              <a:t>. </a:t>
            </a:r>
            <a:r>
              <a:rPr lang="fr-FR" dirty="0" err="1"/>
              <a:t>Untuk</a:t>
            </a:r>
            <a:r>
              <a:rPr lang="fr-FR" dirty="0"/>
              <a:t> </a:t>
            </a:r>
            <a:r>
              <a:rPr lang="fr-FR" dirty="0" err="1"/>
              <a:t>perincian</a:t>
            </a:r>
            <a:r>
              <a:rPr lang="fr-FR" dirty="0"/>
              <a:t> </a:t>
            </a:r>
            <a:r>
              <a:rPr lang="fr-FR" dirty="0" err="1"/>
              <a:t>lebih</a:t>
            </a:r>
            <a:r>
              <a:rPr lang="fr-FR" dirty="0"/>
              <a:t> </a:t>
            </a:r>
            <a:r>
              <a:rPr lang="fr-FR" dirty="0" err="1"/>
              <a:t>lanjut</a:t>
            </a:r>
            <a:r>
              <a:rPr lang="fr-FR" dirty="0"/>
              <a:t>, cari </a:t>
            </a:r>
            <a:r>
              <a:rPr lang="fr-FR" dirty="0" err="1"/>
              <a:t>kode-kode</a:t>
            </a:r>
            <a:r>
              <a:rPr lang="fr-FR" dirty="0"/>
              <a:t> yang Anda </a:t>
            </a:r>
            <a:r>
              <a:rPr lang="fr-FR" dirty="0" err="1"/>
              <a:t>perlukan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mengirimkan</a:t>
            </a:r>
            <a:r>
              <a:rPr lang="fr-FR" dirty="0"/>
              <a:t> SMS </a:t>
            </a:r>
            <a:r>
              <a:rPr lang="fr-FR" dirty="0" err="1"/>
              <a:t>dalam</a:t>
            </a:r>
            <a:r>
              <a:rPr lang="fr-FR" dirty="0"/>
              <a:t> format: </a:t>
            </a:r>
          </a:p>
          <a:p>
            <a:r>
              <a:rPr lang="fr-FR" b="1" dirty="0"/>
              <a:t>KODE POP </a:t>
            </a:r>
            <a:endParaRPr lang="fr-FR" b="1" dirty="0" smtClean="0"/>
          </a:p>
          <a:p>
            <a:pPr marL="0" indent="0">
              <a:buNone/>
            </a:pPr>
            <a:r>
              <a:rPr lang="fr-FR" dirty="0" err="1" smtClean="0"/>
              <a:t>Ingat</a:t>
            </a:r>
            <a:r>
              <a:rPr lang="fr-FR" dirty="0"/>
              <a:t>: </a:t>
            </a:r>
            <a:r>
              <a:rPr lang="fr-FR" dirty="0" err="1"/>
              <a:t>Lihat</a:t>
            </a:r>
            <a:r>
              <a:rPr lang="fr-FR" dirty="0"/>
              <a:t> di </a:t>
            </a:r>
            <a:r>
              <a:rPr lang="fr-FR" dirty="0" err="1"/>
              <a:t>bagian</a:t>
            </a:r>
            <a:r>
              <a:rPr lang="fr-FR" dirty="0"/>
              <a:t> </a:t>
            </a:r>
            <a:r>
              <a:rPr lang="fr-FR" dirty="0" err="1"/>
              <a:t>atas</a:t>
            </a:r>
            <a:r>
              <a:rPr lang="fr-FR" dirty="0"/>
              <a:t> </a:t>
            </a:r>
            <a:r>
              <a:rPr lang="fr-FR" dirty="0" err="1"/>
              <a:t>halaman</a:t>
            </a:r>
            <a:r>
              <a:rPr lang="fr-FR" dirty="0"/>
              <a:t> </a:t>
            </a:r>
            <a:r>
              <a:rPr lang="fr-FR" dirty="0" err="1"/>
              <a:t>tempat</a:t>
            </a:r>
            <a:r>
              <a:rPr lang="fr-FR" dirty="0"/>
              <a:t> Anda </a:t>
            </a:r>
            <a:r>
              <a:rPr lang="fr-FR" dirty="0" err="1"/>
              <a:t>seharusnya</a:t>
            </a:r>
            <a:r>
              <a:rPr lang="fr-FR" dirty="0"/>
              <a:t> </a:t>
            </a:r>
            <a:r>
              <a:rPr lang="fr-FR" dirty="0" err="1"/>
              <a:t>telah</a:t>
            </a:r>
            <a:r>
              <a:rPr lang="fr-FR" dirty="0"/>
              <a:t> </a:t>
            </a:r>
            <a:r>
              <a:rPr lang="fr-FR" dirty="0" err="1"/>
              <a:t>menuliskan</a:t>
            </a:r>
            <a:r>
              <a:rPr lang="fr-FR" dirty="0"/>
              <a:t> </a:t>
            </a:r>
            <a:r>
              <a:rPr lang="fr-FR" i="1" dirty="0" err="1"/>
              <a:t>kode</a:t>
            </a:r>
            <a:r>
              <a:rPr lang="fr-FR" i="1" dirty="0"/>
              <a:t> </a:t>
            </a:r>
            <a:r>
              <a:rPr lang="fr-FR" i="1" dirty="0" err="1"/>
              <a:t>lokasi</a:t>
            </a:r>
            <a:r>
              <a:rPr lang="fr-FR" dirty="0"/>
              <a:t>, </a:t>
            </a:r>
            <a:r>
              <a:rPr lang="fr-FR" dirty="0" err="1"/>
              <a:t>atau</a:t>
            </a:r>
            <a:r>
              <a:rPr lang="fr-FR" dirty="0"/>
              <a:t> cari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mengirimkan</a:t>
            </a:r>
            <a:r>
              <a:rPr lang="fr-FR" dirty="0"/>
              <a:t> SMS </a:t>
            </a:r>
            <a:r>
              <a:rPr lang="fr-FR" dirty="0" err="1"/>
              <a:t>dalam</a:t>
            </a:r>
            <a:r>
              <a:rPr lang="fr-FR" dirty="0"/>
              <a:t> format: </a:t>
            </a:r>
          </a:p>
          <a:p>
            <a:r>
              <a:rPr lang="fr-FR" b="1" dirty="0"/>
              <a:t>CKL [nama </a:t>
            </a:r>
            <a:r>
              <a:rPr lang="fr-FR" b="1" dirty="0" err="1"/>
              <a:t>lokasi</a:t>
            </a:r>
            <a:r>
              <a:rPr lang="fr-FR" b="1" dirty="0"/>
              <a:t>] </a:t>
            </a:r>
          </a:p>
        </p:txBody>
      </p:sp>
    </p:spTree>
    <p:extLst>
      <p:ext uri="{BB962C8B-B14F-4D97-AF65-F5344CB8AC3E}">
        <p14:creationId xmlns:p14="http://schemas.microsoft.com/office/powerpoint/2010/main" val="76522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Langkah</a:t>
            </a:r>
            <a:r>
              <a:rPr lang="en-AU" b="1" dirty="0" smtClean="0"/>
              <a:t> </a:t>
            </a:r>
            <a:r>
              <a:rPr lang="en-AU" b="1" dirty="0" smtClean="0"/>
              <a:t>3: </a:t>
            </a:r>
            <a:r>
              <a:rPr lang="en-AU" b="1" dirty="0" err="1" smtClean="0"/>
              <a:t>Tanda</a:t>
            </a:r>
            <a:r>
              <a:rPr lang="en-AU" b="1" dirty="0" smtClean="0"/>
              <a:t> </a:t>
            </a:r>
            <a:r>
              <a:rPr lang="en-AU" b="1" dirty="0" err="1" smtClean="0"/>
              <a:t>Klinis</a:t>
            </a:r>
            <a:endParaRPr lang="fr-FR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28" y="1484784"/>
            <a:ext cx="8356572" cy="1732458"/>
          </a:xfrm>
        </p:spPr>
      </p:pic>
    </p:spTree>
    <p:extLst>
      <p:ext uri="{BB962C8B-B14F-4D97-AF65-F5344CB8AC3E}">
        <p14:creationId xmlns:p14="http://schemas.microsoft.com/office/powerpoint/2010/main" val="309147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 SMS </a:t>
            </a:r>
            <a:r>
              <a:rPr lang="fr-FR" b="1" dirty="0" err="1"/>
              <a:t>Tanda</a:t>
            </a:r>
            <a:r>
              <a:rPr lang="fr-FR" b="1" dirty="0"/>
              <a:t> </a:t>
            </a:r>
            <a:r>
              <a:rPr lang="fr-FR" b="1" dirty="0" err="1"/>
              <a:t>Klinis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b="1" dirty="0" smtClean="0"/>
              <a:t>Setelah melakukan pemeriksaan lanjutan pada hewan, apabila ternyata ditemukan tanda klinis lainnya, maka dapat dilaporkan  tanda klinis lainnya dengan format sms seperti berikut :</a:t>
            </a:r>
            <a:endParaRPr lang="fr-FR" b="1" dirty="0" smtClean="0"/>
          </a:p>
          <a:p>
            <a:r>
              <a:rPr lang="fr-FR" sz="3900" b="1" dirty="0" smtClean="0"/>
              <a:t>TK </a:t>
            </a:r>
            <a:r>
              <a:rPr lang="fr-FR" sz="3900" b="1" dirty="0"/>
              <a:t>[ID </a:t>
            </a:r>
            <a:r>
              <a:rPr lang="fr-FR" sz="3900" b="1" dirty="0" err="1"/>
              <a:t>kasus</a:t>
            </a:r>
            <a:r>
              <a:rPr lang="fr-FR" sz="3900" b="1" dirty="0"/>
              <a:t>] [</a:t>
            </a:r>
            <a:r>
              <a:rPr lang="fr-FR" sz="3900" b="1" dirty="0" err="1"/>
              <a:t>tanda,tanda</a:t>
            </a:r>
            <a:r>
              <a:rPr lang="fr-FR" sz="3900" b="1" dirty="0"/>
              <a:t>...] </a:t>
            </a:r>
            <a:endParaRPr lang="fr-FR" sz="3900" b="1" dirty="0" smtClean="0"/>
          </a:p>
          <a:p>
            <a:endParaRPr lang="fr-FR" b="1" dirty="0"/>
          </a:p>
          <a:p>
            <a:pPr marL="0" indent="0">
              <a:buNone/>
            </a:pPr>
            <a:r>
              <a:rPr lang="fr-FR" b="1" dirty="0" err="1" smtClean="0"/>
              <a:t>Kode</a:t>
            </a:r>
            <a:r>
              <a:rPr lang="fr-FR" b="1" dirty="0" smtClean="0"/>
              <a:t> </a:t>
            </a:r>
            <a:r>
              <a:rPr lang="fr-FR" b="1" dirty="0" err="1"/>
              <a:t>tanda</a:t>
            </a:r>
            <a:r>
              <a:rPr lang="fr-FR" dirty="0"/>
              <a:t>: </a:t>
            </a:r>
            <a:r>
              <a:rPr lang="fr-FR" dirty="0" err="1"/>
              <a:t>Untuk</a:t>
            </a:r>
            <a:r>
              <a:rPr lang="fr-FR" dirty="0"/>
              <a:t> </a:t>
            </a:r>
            <a:r>
              <a:rPr lang="fr-FR" dirty="0" err="1"/>
              <a:t>mencari</a:t>
            </a:r>
            <a:r>
              <a:rPr lang="fr-FR" dirty="0"/>
              <a:t>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tanda</a:t>
            </a:r>
            <a:r>
              <a:rPr lang="fr-FR" dirty="0"/>
              <a:t>, </a:t>
            </a:r>
            <a:r>
              <a:rPr lang="fr-FR" dirty="0" err="1"/>
              <a:t>gunakan</a:t>
            </a:r>
            <a:r>
              <a:rPr lang="fr-FR" dirty="0"/>
              <a:t> </a:t>
            </a:r>
            <a:r>
              <a:rPr lang="fr-FR" dirty="0" err="1"/>
              <a:t>perintah</a:t>
            </a:r>
            <a:r>
              <a:rPr lang="fr-FR" dirty="0"/>
              <a:t> cari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tanda</a:t>
            </a:r>
            <a:r>
              <a:rPr lang="fr-FR" dirty="0"/>
              <a:t>: </a:t>
            </a:r>
          </a:p>
          <a:p>
            <a:r>
              <a:rPr lang="fr-FR" b="1" dirty="0"/>
              <a:t>CKT [</a:t>
            </a:r>
            <a:r>
              <a:rPr lang="fr-FR" b="1" dirty="0" err="1"/>
              <a:t>tanda</a:t>
            </a:r>
            <a:r>
              <a:rPr lang="fr-FR" b="1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53540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AU" b="1" dirty="0" err="1" smtClean="0"/>
              <a:t>Contoh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id-ID" dirty="0" smtClean="0"/>
              <a:t>Dari ID kasus 12345 dilaporkan tanda klinis gila galak, menggigit. Kemudian setelah diinvestigasi ditemukan tanda lainnya seperti kekurusan yang belum dilaporkan sebelumnya :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TK 12345 kk</a:t>
            </a:r>
          </a:p>
          <a:p>
            <a:pPr marL="0" indent="0">
              <a:buNone/>
            </a:pPr>
            <a:r>
              <a:rPr lang="id-ID" dirty="0" smtClean="0"/>
              <a:t>[iSIKHNAS] anda melaporkan kekeurusan pada anjing dari ragunan, pasar minggu, jakarta selatan, dki jakarta 29/01/2015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556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Langkah</a:t>
            </a:r>
            <a:r>
              <a:rPr lang="fr-FR" b="1" dirty="0" smtClean="0"/>
              <a:t> </a:t>
            </a:r>
            <a:r>
              <a:rPr lang="fr-FR" b="1" dirty="0" smtClean="0"/>
              <a:t>4: </a:t>
            </a:r>
            <a:r>
              <a:rPr lang="fr-FR" b="1" dirty="0" err="1" smtClean="0"/>
              <a:t>Riwayat</a:t>
            </a:r>
            <a:r>
              <a:rPr lang="fr-FR" b="1" dirty="0" smtClean="0"/>
              <a:t> </a:t>
            </a:r>
            <a:r>
              <a:rPr lang="fr-FR" b="1" dirty="0" err="1" smtClean="0"/>
              <a:t>Vaksinasi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err="1" smtClean="0"/>
              <a:t>Tanyakan</a:t>
            </a:r>
            <a:r>
              <a:rPr lang="fr-FR" dirty="0" smtClean="0"/>
              <a:t> </a:t>
            </a:r>
            <a:r>
              <a:rPr lang="fr-FR" dirty="0" err="1"/>
              <a:t>kepada</a:t>
            </a:r>
            <a:r>
              <a:rPr lang="fr-FR" dirty="0"/>
              <a:t> </a:t>
            </a:r>
            <a:r>
              <a:rPr lang="fr-FR" dirty="0" err="1"/>
              <a:t>pemilik</a:t>
            </a:r>
            <a:r>
              <a:rPr lang="fr-FR" dirty="0"/>
              <a:t> </a:t>
            </a:r>
            <a:r>
              <a:rPr lang="fr-FR" dirty="0" err="1"/>
              <a:t>hewan</a:t>
            </a:r>
            <a:r>
              <a:rPr lang="fr-FR" dirty="0"/>
              <a:t> </a:t>
            </a:r>
            <a:r>
              <a:rPr lang="fr-FR" dirty="0" err="1"/>
              <a:t>apakah</a:t>
            </a:r>
            <a:r>
              <a:rPr lang="fr-FR" dirty="0"/>
              <a:t> </a:t>
            </a:r>
            <a:r>
              <a:rPr lang="fr-FR" dirty="0" err="1"/>
              <a:t>hewan-hewannya</a:t>
            </a:r>
            <a:r>
              <a:rPr lang="fr-FR" dirty="0"/>
              <a:t> </a:t>
            </a:r>
            <a:r>
              <a:rPr lang="fr-FR" dirty="0" err="1"/>
              <a:t>divaksinasi</a:t>
            </a:r>
            <a:r>
              <a:rPr lang="fr-FR" dirty="0"/>
              <a:t> </a:t>
            </a:r>
            <a:r>
              <a:rPr lang="fr-FR" dirty="0" err="1"/>
              <a:t>terhadap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apa</a:t>
            </a:r>
            <a:r>
              <a:rPr lang="fr-FR" dirty="0"/>
              <a:t> </a:t>
            </a:r>
            <a:r>
              <a:rPr lang="fr-FR" dirty="0" err="1"/>
              <a:t>pun</a:t>
            </a:r>
            <a:r>
              <a:rPr lang="fr-FR" dirty="0"/>
              <a:t> yang </a:t>
            </a:r>
            <a:r>
              <a:rPr lang="fr-FR" dirty="0" err="1"/>
              <a:t>relevan</a:t>
            </a:r>
            <a:r>
              <a:rPr lang="fr-FR" dirty="0"/>
              <a:t>. </a:t>
            </a: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Jika</a:t>
            </a:r>
            <a:r>
              <a:rPr lang="fr-FR" dirty="0" smtClean="0"/>
              <a:t> </a:t>
            </a:r>
            <a:r>
              <a:rPr lang="fr-FR" dirty="0" err="1"/>
              <a:t>ya</a:t>
            </a:r>
            <a:r>
              <a:rPr lang="fr-FR" dirty="0"/>
              <a:t>, </a:t>
            </a:r>
            <a:r>
              <a:rPr lang="fr-FR" dirty="0" err="1"/>
              <a:t>tanyakan</a:t>
            </a:r>
            <a:r>
              <a:rPr lang="fr-FR" dirty="0"/>
              <a:t> </a:t>
            </a:r>
            <a:r>
              <a:rPr lang="fr-FR" dirty="0" err="1"/>
              <a:t>perkiraan</a:t>
            </a:r>
            <a:r>
              <a:rPr lang="fr-FR" dirty="0"/>
              <a:t> </a:t>
            </a:r>
            <a:r>
              <a:rPr lang="fr-FR" dirty="0" err="1"/>
              <a:t>tanggal</a:t>
            </a:r>
            <a:r>
              <a:rPr lang="fr-FR" dirty="0"/>
              <a:t> </a:t>
            </a:r>
            <a:r>
              <a:rPr lang="fr-FR" dirty="0" err="1"/>
              <a:t>vaksinasinya</a:t>
            </a:r>
            <a:r>
              <a:rPr lang="fr-FR" dirty="0"/>
              <a:t>, dan </a:t>
            </a:r>
            <a:r>
              <a:rPr lang="fr-FR" dirty="0" err="1"/>
              <a:t>tuliskan</a:t>
            </a:r>
            <a:r>
              <a:rPr lang="fr-FR" dirty="0"/>
              <a:t> </a:t>
            </a:r>
            <a:r>
              <a:rPr lang="fr-FR" dirty="0" err="1"/>
              <a:t>laporan</a:t>
            </a:r>
            <a:r>
              <a:rPr lang="fr-FR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23316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61" y="259805"/>
            <a:ext cx="8210932" cy="2020490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49" t="7098" r="590" b="11431"/>
          <a:stretch/>
        </p:blipFill>
        <p:spPr>
          <a:xfrm>
            <a:off x="4492540" y="2772544"/>
            <a:ext cx="4194260" cy="275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26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err="1"/>
              <a:t>Penyakit</a:t>
            </a:r>
            <a:r>
              <a:rPr lang="fr-FR" b="1" dirty="0"/>
              <a:t> </a:t>
            </a:r>
            <a:r>
              <a:rPr lang="fr-FR" b="1" dirty="0" err="1"/>
              <a:t>penting</a:t>
            </a:r>
            <a:r>
              <a:rPr lang="fr-FR" dirty="0"/>
              <a:t> </a:t>
            </a:r>
            <a:r>
              <a:rPr lang="fr-FR" dirty="0" err="1"/>
              <a:t>adalah</a:t>
            </a:r>
            <a:r>
              <a:rPr lang="fr-FR" dirty="0"/>
              <a:t>;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/>
              <a:t>dalam</a:t>
            </a:r>
            <a:r>
              <a:rPr lang="fr-FR" dirty="0"/>
              <a:t> </a:t>
            </a:r>
            <a:r>
              <a:rPr lang="fr-FR" dirty="0" err="1"/>
              <a:t>daftar</a:t>
            </a:r>
            <a:r>
              <a:rPr lang="fr-FR" dirty="0"/>
              <a:t> </a:t>
            </a:r>
            <a:r>
              <a:rPr lang="fr-FR" dirty="0" err="1"/>
              <a:t>prioritas</a:t>
            </a:r>
            <a:r>
              <a:rPr lang="fr-FR" dirty="0"/>
              <a:t> </a:t>
            </a:r>
            <a:r>
              <a:rPr lang="fr-FR" dirty="0" err="1"/>
              <a:t>nasional</a:t>
            </a:r>
            <a:r>
              <a:rPr lang="fr-FR" dirty="0"/>
              <a:t>, </a:t>
            </a:r>
          </a:p>
          <a:p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tingkat</a:t>
            </a:r>
            <a:r>
              <a:rPr lang="fr-FR" dirty="0"/>
              <a:t> </a:t>
            </a:r>
            <a:r>
              <a:rPr lang="fr-FR" dirty="0" err="1"/>
              <a:t>mortalitas</a:t>
            </a:r>
            <a:r>
              <a:rPr lang="fr-FR" dirty="0"/>
              <a:t> </a:t>
            </a:r>
            <a:r>
              <a:rPr lang="fr-FR" dirty="0" err="1"/>
              <a:t>atau</a:t>
            </a:r>
            <a:r>
              <a:rPr lang="fr-FR" dirty="0"/>
              <a:t> </a:t>
            </a:r>
            <a:r>
              <a:rPr lang="fr-FR" dirty="0" err="1"/>
              <a:t>morbiditas</a:t>
            </a:r>
            <a:r>
              <a:rPr lang="fr-FR" dirty="0"/>
              <a:t> </a:t>
            </a:r>
            <a:r>
              <a:rPr lang="fr-FR" dirty="0" err="1"/>
              <a:t>tinggi</a:t>
            </a:r>
            <a:r>
              <a:rPr lang="fr-FR" dirty="0"/>
              <a:t>, </a:t>
            </a:r>
          </a:p>
          <a:p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keterlibatan</a:t>
            </a:r>
            <a:r>
              <a:rPr lang="fr-FR" dirty="0"/>
              <a:t> </a:t>
            </a:r>
            <a:r>
              <a:rPr lang="fr-FR" dirty="0" err="1"/>
              <a:t>zoonosis</a:t>
            </a:r>
            <a:r>
              <a:rPr lang="fr-FR" dirty="0"/>
              <a:t>, </a:t>
            </a:r>
          </a:p>
          <a:p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tanda-tanda</a:t>
            </a:r>
            <a:r>
              <a:rPr lang="fr-FR" dirty="0"/>
              <a:t> yang </a:t>
            </a:r>
            <a:r>
              <a:rPr lang="fr-FR" dirty="0" err="1"/>
              <a:t>tidak</a:t>
            </a:r>
            <a:r>
              <a:rPr lang="fr-FR" dirty="0"/>
              <a:t> </a:t>
            </a:r>
            <a:r>
              <a:rPr lang="fr-FR" dirty="0" err="1"/>
              <a:t>biasa</a:t>
            </a:r>
            <a:r>
              <a:rPr lang="fr-FR" dirty="0"/>
              <a:t>, </a:t>
            </a:r>
            <a:r>
              <a:rPr lang="fr-FR" dirty="0" err="1"/>
              <a:t>atau</a:t>
            </a:r>
            <a:r>
              <a:rPr lang="fr-FR" dirty="0"/>
              <a:t> </a:t>
            </a:r>
            <a:r>
              <a:rPr lang="fr-FR" dirty="0" err="1"/>
              <a:t>dicurigai</a:t>
            </a:r>
            <a:r>
              <a:rPr lang="fr-FR" dirty="0"/>
              <a:t> </a:t>
            </a:r>
            <a:r>
              <a:rPr lang="fr-FR" dirty="0" err="1"/>
              <a:t>merupakan</a:t>
            </a:r>
            <a:r>
              <a:rPr lang="fr-FR" dirty="0"/>
              <a:t> </a:t>
            </a:r>
            <a:r>
              <a:rPr lang="fr-FR" dirty="0" err="1"/>
              <a:t>suatu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baru</a:t>
            </a:r>
            <a:r>
              <a:rPr lang="fr-FR" dirty="0"/>
              <a:t> </a:t>
            </a:r>
            <a:r>
              <a:rPr lang="fr-FR" dirty="0" err="1"/>
              <a:t>atau</a:t>
            </a:r>
            <a:r>
              <a:rPr lang="fr-FR" dirty="0"/>
              <a:t> </a:t>
            </a:r>
            <a:r>
              <a:rPr lang="fr-FR" dirty="0" err="1"/>
              <a:t>baru</a:t>
            </a:r>
            <a:r>
              <a:rPr lang="fr-FR" dirty="0"/>
              <a:t> </a:t>
            </a:r>
            <a:r>
              <a:rPr lang="fr-FR" dirty="0" err="1"/>
              <a:t>muncul</a:t>
            </a:r>
            <a:r>
              <a:rPr lang="fr-F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955715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Format SMS </a:t>
            </a:r>
            <a:r>
              <a:rPr lang="fr-FR" b="1" dirty="0" err="1"/>
              <a:t>Riwayat</a:t>
            </a:r>
            <a:r>
              <a:rPr lang="fr-FR" b="1" dirty="0"/>
              <a:t> </a:t>
            </a:r>
            <a:r>
              <a:rPr lang="fr-FR" b="1" dirty="0" err="1"/>
              <a:t>Vaksinasi</a:t>
            </a:r>
            <a:r>
              <a:rPr lang="fr-FR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RVAK </a:t>
            </a:r>
            <a:r>
              <a:rPr lang="fr-FR" b="1" dirty="0"/>
              <a:t>[ID </a:t>
            </a:r>
            <a:r>
              <a:rPr lang="fr-FR" b="1" dirty="0" err="1"/>
              <a:t>kasus</a:t>
            </a:r>
            <a:r>
              <a:rPr lang="fr-FR" b="1" dirty="0"/>
              <a:t>] ([</a:t>
            </a:r>
            <a:r>
              <a:rPr lang="fr-FR" b="1" dirty="0" err="1"/>
              <a:t>kode</a:t>
            </a:r>
            <a:r>
              <a:rPr lang="fr-FR" b="1" dirty="0"/>
              <a:t> </a:t>
            </a:r>
            <a:r>
              <a:rPr lang="fr-FR" b="1" dirty="0" err="1"/>
              <a:t>penyakit</a:t>
            </a:r>
            <a:r>
              <a:rPr lang="fr-FR" b="1" dirty="0"/>
              <a:t>] [</a:t>
            </a:r>
            <a:r>
              <a:rPr lang="fr-FR" b="1" dirty="0" err="1"/>
              <a:t>tanggal</a:t>
            </a:r>
            <a:r>
              <a:rPr lang="fr-FR" b="1" dirty="0"/>
              <a:t> </a:t>
            </a:r>
            <a:r>
              <a:rPr lang="fr-FR" b="1" dirty="0" err="1"/>
              <a:t>vaksinasi</a:t>
            </a:r>
            <a:r>
              <a:rPr lang="fr-FR" b="1" dirty="0"/>
              <a:t>]...) </a:t>
            </a:r>
          </a:p>
          <a:p>
            <a:endParaRPr lang="fr-FR" b="1" dirty="0" smtClean="0"/>
          </a:p>
          <a:p>
            <a:pPr marL="0" indent="0">
              <a:buNone/>
            </a:pPr>
            <a:r>
              <a:rPr lang="fr-FR" b="1" dirty="0" err="1" smtClean="0"/>
              <a:t>Kode</a:t>
            </a:r>
            <a:r>
              <a:rPr lang="fr-FR" b="1" dirty="0" smtClean="0"/>
              <a:t> </a:t>
            </a:r>
            <a:r>
              <a:rPr lang="fr-FR" b="1" dirty="0" err="1"/>
              <a:t>penyakit</a:t>
            </a:r>
            <a:r>
              <a:rPr lang="fr-FR" dirty="0"/>
              <a:t>: </a:t>
            </a:r>
            <a:r>
              <a:rPr lang="fr-FR" dirty="0" err="1"/>
              <a:t>untuk</a:t>
            </a:r>
            <a:r>
              <a:rPr lang="fr-FR" dirty="0"/>
              <a:t> </a:t>
            </a:r>
            <a:r>
              <a:rPr lang="fr-FR" dirty="0" err="1"/>
              <a:t>mencari</a:t>
            </a:r>
            <a:r>
              <a:rPr lang="fr-FR" dirty="0"/>
              <a:t>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, </a:t>
            </a:r>
            <a:r>
              <a:rPr lang="fr-FR" dirty="0" err="1"/>
              <a:t>gunakan</a:t>
            </a:r>
            <a:r>
              <a:rPr lang="fr-FR" dirty="0"/>
              <a:t> </a:t>
            </a:r>
            <a:r>
              <a:rPr lang="fr-FR" dirty="0" err="1"/>
              <a:t>perintah</a:t>
            </a:r>
            <a:r>
              <a:rPr lang="fr-FR" dirty="0"/>
              <a:t> cari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: </a:t>
            </a:r>
          </a:p>
          <a:p>
            <a:r>
              <a:rPr lang="fr-FR" b="1" dirty="0"/>
              <a:t>CKP [</a:t>
            </a:r>
            <a:r>
              <a:rPr lang="fr-FR" b="1" dirty="0" err="1"/>
              <a:t>penyakit</a:t>
            </a:r>
            <a:r>
              <a:rPr lang="fr-FR" b="1" dirty="0"/>
              <a:t>] </a:t>
            </a:r>
            <a:endParaRPr lang="fr-FR" b="1" dirty="0" smtClean="0"/>
          </a:p>
          <a:p>
            <a:endParaRPr lang="en-AU" b="1" dirty="0"/>
          </a:p>
          <a:p>
            <a:r>
              <a:rPr lang="en-AU" b="1" dirty="0" err="1" smtClean="0"/>
              <a:t>Contoh</a:t>
            </a:r>
            <a:r>
              <a:rPr lang="en-AU" b="1" dirty="0" smtClean="0"/>
              <a:t>: </a:t>
            </a:r>
            <a:r>
              <a:rPr lang="en-AU" b="1" dirty="0" smtClean="0">
                <a:solidFill>
                  <a:srgbClr val="FF0000"/>
                </a:solidFill>
              </a:rPr>
              <a:t>RVAK</a:t>
            </a:r>
            <a:r>
              <a:rPr lang="fr-FR" b="1" dirty="0" smtClean="0">
                <a:solidFill>
                  <a:srgbClr val="FF0000"/>
                </a:solidFill>
              </a:rPr>
              <a:t>  </a:t>
            </a:r>
            <a:r>
              <a:rPr lang="id-ID" b="1" dirty="0" smtClean="0">
                <a:solidFill>
                  <a:srgbClr val="FF0000"/>
                </a:solidFill>
              </a:rPr>
              <a:t>572362</a:t>
            </a:r>
            <a:r>
              <a:rPr lang="en-AU" b="1" dirty="0" smtClean="0">
                <a:solidFill>
                  <a:srgbClr val="FF0000"/>
                </a:solidFill>
              </a:rPr>
              <a:t> </a:t>
            </a:r>
            <a:r>
              <a:rPr lang="en-AU" b="1" dirty="0" smtClean="0">
                <a:solidFill>
                  <a:srgbClr val="FF0000"/>
                </a:solidFill>
              </a:rPr>
              <a:t>………</a:t>
            </a:r>
            <a:endParaRPr lang="fr-FR" b="1" dirty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664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err="1" smtClean="0"/>
              <a:t>Contoh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Dari hasil investigasi id kasus 572362 ditemukan bahwa hewan tersebut divaksinasi rabies pada tanggal 29/1/2015</a:t>
            </a:r>
          </a:p>
          <a:p>
            <a:pPr marL="0" indent="0">
              <a:buNone/>
            </a:pPr>
            <a:r>
              <a:rPr lang="id-ID" dirty="0"/>
              <a:t>	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    RVAK 572362 ra 29/01/15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	riwayat vaksinasi untuk anjing (gila galak) di 	ragunan, pasar minggu, jakarta selatan, dki 	jakarta : rabies 01/2015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556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Langkah</a:t>
            </a:r>
            <a:r>
              <a:rPr lang="fr-FR" b="1" dirty="0" smtClean="0"/>
              <a:t> </a:t>
            </a:r>
            <a:r>
              <a:rPr lang="fr-FR" b="1" dirty="0" smtClean="0"/>
              <a:t>5: </a:t>
            </a:r>
            <a:r>
              <a:rPr lang="fr-FR" b="1" dirty="0" err="1" smtClean="0"/>
              <a:t>Penyakit</a:t>
            </a:r>
            <a:r>
              <a:rPr lang="fr-FR" b="1" dirty="0" smtClean="0"/>
              <a:t> </a:t>
            </a:r>
            <a:r>
              <a:rPr lang="fr-FR" b="1" dirty="0" err="1" smtClean="0"/>
              <a:t>manusia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 smtClean="0"/>
              <a:t>Tanyakan</a:t>
            </a:r>
            <a:r>
              <a:rPr lang="fr-FR" dirty="0" smtClean="0"/>
              <a:t> </a:t>
            </a:r>
            <a:r>
              <a:rPr lang="fr-FR" dirty="0" err="1"/>
              <a:t>apakah</a:t>
            </a:r>
            <a:r>
              <a:rPr lang="fr-FR" dirty="0"/>
              <a:t> ada </a:t>
            </a:r>
            <a:r>
              <a:rPr lang="fr-FR" dirty="0" err="1"/>
              <a:t>manusia</a:t>
            </a:r>
            <a:r>
              <a:rPr lang="fr-FR" dirty="0"/>
              <a:t> yang </a:t>
            </a:r>
            <a:r>
              <a:rPr lang="fr-FR" dirty="0" err="1"/>
              <a:t>telah</a:t>
            </a:r>
            <a:r>
              <a:rPr lang="fr-FR" dirty="0"/>
              <a:t> </a:t>
            </a:r>
            <a:r>
              <a:rPr lang="fr-FR" dirty="0" err="1"/>
              <a:t>terpapar</a:t>
            </a:r>
            <a:r>
              <a:rPr lang="fr-FR" dirty="0"/>
              <a:t>, </a:t>
            </a:r>
            <a:r>
              <a:rPr lang="fr-FR" dirty="0" err="1"/>
              <a:t>sedang</a:t>
            </a:r>
            <a:r>
              <a:rPr lang="fr-FR" dirty="0"/>
              <a:t> </a:t>
            </a:r>
            <a:r>
              <a:rPr lang="fr-FR" dirty="0" err="1"/>
              <a:t>sakit</a:t>
            </a:r>
            <a:r>
              <a:rPr lang="fr-FR" dirty="0"/>
              <a:t>, </a:t>
            </a:r>
            <a:r>
              <a:rPr lang="fr-FR" dirty="0" err="1"/>
              <a:t>atau</a:t>
            </a:r>
            <a:r>
              <a:rPr lang="fr-FR" dirty="0"/>
              <a:t> </a:t>
            </a:r>
            <a:r>
              <a:rPr lang="fr-FR" dirty="0" err="1"/>
              <a:t>telah</a:t>
            </a:r>
            <a:r>
              <a:rPr lang="fr-FR" dirty="0"/>
              <a:t> </a:t>
            </a:r>
            <a:r>
              <a:rPr lang="fr-FR" dirty="0" err="1"/>
              <a:t>meninggal</a:t>
            </a:r>
            <a:r>
              <a:rPr lang="fr-FR" dirty="0"/>
              <a:t> </a:t>
            </a:r>
            <a:r>
              <a:rPr lang="fr-FR" dirty="0" err="1"/>
              <a:t>karena</a:t>
            </a:r>
            <a:r>
              <a:rPr lang="fr-FR" dirty="0"/>
              <a:t> </a:t>
            </a:r>
            <a:r>
              <a:rPr lang="fr-FR" dirty="0" err="1"/>
              <a:t>suatu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 yang </a:t>
            </a:r>
            <a:r>
              <a:rPr lang="fr-FR" dirty="0" err="1"/>
              <a:t>mungkin</a:t>
            </a:r>
            <a:r>
              <a:rPr lang="fr-FR" dirty="0"/>
              <a:t> </a:t>
            </a:r>
            <a:r>
              <a:rPr lang="fr-FR" dirty="0" err="1"/>
              <a:t>berkaitan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hewan</a:t>
            </a:r>
            <a:r>
              <a:rPr lang="fr-FR" dirty="0"/>
              <a:t> </a:t>
            </a:r>
            <a:r>
              <a:rPr lang="fr-FR" dirty="0" err="1"/>
              <a:t>tersebut</a:t>
            </a:r>
            <a:r>
              <a:rPr lang="fr-FR" dirty="0"/>
              <a:t> (</a:t>
            </a:r>
            <a:r>
              <a:rPr lang="fr-FR" dirty="0" err="1"/>
              <a:t>kemungkinan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zoonosis</a:t>
            </a:r>
            <a:r>
              <a:rPr lang="fr-FR" dirty="0"/>
              <a:t>).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555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 SMS </a:t>
            </a:r>
            <a:r>
              <a:rPr lang="fr-FR" b="1" dirty="0" err="1"/>
              <a:t>Suspek</a:t>
            </a:r>
            <a:r>
              <a:rPr lang="fr-FR" b="1" dirty="0"/>
              <a:t> </a:t>
            </a:r>
            <a:r>
              <a:rPr lang="fr-FR" b="1" dirty="0" err="1"/>
              <a:t>Zoonosis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3600" b="1" dirty="0" smtClean="0"/>
              <a:t>Z </a:t>
            </a:r>
            <a:r>
              <a:rPr lang="fr-FR" sz="3600" b="1" dirty="0"/>
              <a:t>[ID </a:t>
            </a:r>
            <a:r>
              <a:rPr lang="fr-FR" sz="3600" b="1" dirty="0" err="1"/>
              <a:t>kasus</a:t>
            </a:r>
            <a:r>
              <a:rPr lang="fr-FR" sz="3600" b="1" dirty="0"/>
              <a:t>] [</a:t>
            </a:r>
            <a:r>
              <a:rPr lang="fr-FR" sz="3600" b="1" dirty="0" err="1"/>
              <a:t>jumlah</a:t>
            </a:r>
            <a:r>
              <a:rPr lang="fr-FR" sz="3600" b="1" dirty="0"/>
              <a:t> </a:t>
            </a:r>
            <a:r>
              <a:rPr lang="fr-FR" sz="3600" b="1" dirty="0" err="1"/>
              <a:t>manusia</a:t>
            </a:r>
            <a:r>
              <a:rPr lang="fr-FR" sz="3600" b="1" dirty="0"/>
              <a:t> </a:t>
            </a:r>
            <a:r>
              <a:rPr lang="fr-FR" sz="3600" b="1" dirty="0" err="1" smtClean="0"/>
              <a:t>terpapar</a:t>
            </a:r>
            <a:r>
              <a:rPr lang="fr-FR" sz="3600" b="1" dirty="0"/>
              <a:t>] [</a:t>
            </a:r>
            <a:r>
              <a:rPr lang="fr-FR" sz="3600" b="1" dirty="0" err="1"/>
              <a:t>jumlah</a:t>
            </a:r>
            <a:r>
              <a:rPr lang="fr-FR" sz="3600" b="1" dirty="0"/>
              <a:t> </a:t>
            </a:r>
            <a:r>
              <a:rPr lang="fr-FR" sz="3600" b="1" dirty="0" err="1"/>
              <a:t>manusia</a:t>
            </a:r>
            <a:r>
              <a:rPr lang="fr-FR" sz="3600" b="1" dirty="0"/>
              <a:t> </a:t>
            </a:r>
            <a:r>
              <a:rPr lang="fr-FR" sz="3600" b="1" dirty="0" err="1"/>
              <a:t>sakit</a:t>
            </a:r>
            <a:r>
              <a:rPr lang="fr-FR" sz="3600" b="1" dirty="0"/>
              <a:t>] [</a:t>
            </a:r>
            <a:r>
              <a:rPr lang="fr-FR" sz="3600" b="1" dirty="0" err="1"/>
              <a:t>jumlah</a:t>
            </a:r>
            <a:r>
              <a:rPr lang="fr-FR" sz="3600" b="1" dirty="0"/>
              <a:t> </a:t>
            </a:r>
            <a:r>
              <a:rPr lang="fr-FR" sz="3600" b="1" dirty="0" err="1"/>
              <a:t>manusia</a:t>
            </a:r>
            <a:r>
              <a:rPr lang="fr-FR" sz="3600" b="1" dirty="0"/>
              <a:t> mati]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Jika</a:t>
            </a:r>
            <a:r>
              <a:rPr lang="fr-FR" dirty="0" smtClean="0"/>
              <a:t> </a:t>
            </a:r>
            <a:r>
              <a:rPr lang="fr-FR" dirty="0" err="1"/>
              <a:t>tidak</a:t>
            </a:r>
            <a:r>
              <a:rPr lang="fr-FR" dirty="0"/>
              <a:t> ada </a:t>
            </a:r>
            <a:r>
              <a:rPr lang="fr-FR" dirty="0" err="1"/>
              <a:t>tanda</a:t>
            </a:r>
            <a:r>
              <a:rPr lang="fr-FR" dirty="0"/>
              <a:t> </a:t>
            </a:r>
            <a:r>
              <a:rPr lang="fr-FR" dirty="0" err="1"/>
              <a:t>keterlibatan</a:t>
            </a:r>
            <a:r>
              <a:rPr lang="fr-FR" dirty="0"/>
              <a:t> </a:t>
            </a:r>
            <a:r>
              <a:rPr lang="fr-FR" dirty="0" err="1"/>
              <a:t>atau</a:t>
            </a:r>
            <a:r>
              <a:rPr lang="fr-FR" dirty="0"/>
              <a:t> </a:t>
            </a:r>
            <a:r>
              <a:rPr lang="fr-FR" dirty="0" err="1"/>
              <a:t>paparan</a:t>
            </a:r>
            <a:r>
              <a:rPr lang="fr-FR" dirty="0"/>
              <a:t> </a:t>
            </a:r>
            <a:r>
              <a:rPr lang="fr-FR" dirty="0" err="1"/>
              <a:t>manusia</a:t>
            </a:r>
            <a:r>
              <a:rPr lang="fr-FR" dirty="0"/>
              <a:t>, </a:t>
            </a:r>
            <a:r>
              <a:rPr lang="fr-FR" dirty="0" err="1"/>
              <a:t>kirim</a:t>
            </a:r>
            <a:r>
              <a:rPr lang="fr-FR" dirty="0"/>
              <a:t>: </a:t>
            </a:r>
          </a:p>
          <a:p>
            <a:r>
              <a:rPr lang="fr-FR" sz="3600" b="1" dirty="0"/>
              <a:t>Z [ID </a:t>
            </a:r>
            <a:r>
              <a:rPr lang="fr-FR" sz="3600" b="1" dirty="0" err="1"/>
              <a:t>kasus</a:t>
            </a:r>
            <a:r>
              <a:rPr lang="fr-FR" sz="3600" b="1" dirty="0"/>
              <a:t>] </a:t>
            </a:r>
            <a:r>
              <a:rPr lang="fr-FR" sz="3600" b="1" dirty="0" smtClean="0"/>
              <a:t># # #</a:t>
            </a:r>
          </a:p>
          <a:p>
            <a:r>
              <a:rPr lang="fr-FR" b="1" dirty="0" err="1" smtClean="0"/>
              <a:t>Contoh</a:t>
            </a:r>
            <a:r>
              <a:rPr lang="fr-FR" b="1" dirty="0" smtClean="0"/>
              <a:t>:  </a:t>
            </a:r>
            <a:r>
              <a:rPr lang="fr-FR" b="1" dirty="0" smtClean="0">
                <a:solidFill>
                  <a:srgbClr val="FF0000"/>
                </a:solidFill>
              </a:rPr>
              <a:t>Z  14667  1 </a:t>
            </a:r>
            <a:r>
              <a:rPr lang="fr-FR" b="1" dirty="0">
                <a:solidFill>
                  <a:srgbClr val="FF0000"/>
                </a:solidFill>
              </a:rPr>
              <a:t>0 0 </a:t>
            </a:r>
          </a:p>
        </p:txBody>
      </p:sp>
    </p:spTree>
    <p:extLst>
      <p:ext uri="{BB962C8B-B14F-4D97-AF65-F5344CB8AC3E}">
        <p14:creationId xmlns:p14="http://schemas.microsoft.com/office/powerpoint/2010/main" val="90743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err="1" smtClean="0"/>
              <a:t>Contoh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Pada id kasus 572362 setelah diinvestigasi ternyata ada kasus gigitan pada manusia 1 orang dan 1 orang sakit </a:t>
            </a:r>
          </a:p>
          <a:p>
            <a:endParaRPr lang="id-ID" dirty="0"/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Z 572362 1 1 0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	[iSIKHNAS] Anda Melaporkan zoonosis mungkin 	dengan 	keterlibatan manusia (1 terpapar, 1 	sakit, 0 mati) 	terkait dengan anjing di ragunan, 	pasar minggu, 	jakarta selatan, dki jakarta tanggal 	29/01/2015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556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Langkah</a:t>
            </a:r>
            <a:r>
              <a:rPr lang="fr-FR" b="1" dirty="0" smtClean="0"/>
              <a:t> </a:t>
            </a:r>
            <a:r>
              <a:rPr lang="fr-FR" b="1" dirty="0" smtClean="0"/>
              <a:t>6: </a:t>
            </a:r>
            <a:r>
              <a:rPr lang="fr-FR" b="1" dirty="0" err="1" smtClean="0"/>
              <a:t>Sumber</a:t>
            </a:r>
            <a:r>
              <a:rPr lang="fr-FR" b="1" dirty="0" smtClean="0"/>
              <a:t> </a:t>
            </a:r>
            <a:r>
              <a:rPr lang="fr-FR" b="1" dirty="0" err="1" smtClean="0"/>
              <a:t>penyakit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/>
              <a:t>Berupayalah</a:t>
            </a:r>
            <a:r>
              <a:rPr lang="fr-FR" dirty="0"/>
              <a:t> </a:t>
            </a:r>
            <a:r>
              <a:rPr lang="fr-FR" dirty="0" err="1"/>
              <a:t>mengidentifikasi</a:t>
            </a:r>
            <a:r>
              <a:rPr lang="fr-FR" dirty="0"/>
              <a:t> </a:t>
            </a:r>
            <a:r>
              <a:rPr lang="fr-FR" dirty="0" err="1"/>
              <a:t>asal-mula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menemukan</a:t>
            </a:r>
            <a:r>
              <a:rPr lang="fr-FR" dirty="0"/>
              <a:t> </a:t>
            </a:r>
            <a:r>
              <a:rPr lang="fr-FR" dirty="0" err="1"/>
              <a:t>kasus</a:t>
            </a:r>
            <a:r>
              <a:rPr lang="fr-FR" dirty="0"/>
              <a:t> </a:t>
            </a:r>
            <a:r>
              <a:rPr lang="fr-FR" dirty="0" err="1"/>
              <a:t>pertama</a:t>
            </a:r>
            <a:r>
              <a:rPr lang="fr-FR" dirty="0"/>
              <a:t> </a:t>
            </a:r>
            <a:r>
              <a:rPr lang="fr-FR" dirty="0" err="1"/>
              <a:t>atau</a:t>
            </a:r>
            <a:r>
              <a:rPr lang="fr-FR" dirty="0"/>
              <a:t> </a:t>
            </a:r>
            <a:r>
              <a:rPr lang="fr-FR" dirty="0" err="1"/>
              <a:t>kasus</a:t>
            </a:r>
            <a:r>
              <a:rPr lang="fr-FR" dirty="0"/>
              <a:t> </a:t>
            </a:r>
            <a:r>
              <a:rPr lang="fr-FR" dirty="0" err="1"/>
              <a:t>indeks</a:t>
            </a:r>
            <a:r>
              <a:rPr lang="fr-FR" dirty="0"/>
              <a:t>. </a:t>
            </a:r>
            <a:r>
              <a:rPr lang="fr-FR" dirty="0" err="1"/>
              <a:t>Apabila</a:t>
            </a:r>
            <a:r>
              <a:rPr lang="fr-FR" dirty="0"/>
              <a:t> </a:t>
            </a:r>
            <a:r>
              <a:rPr lang="fr-FR" dirty="0" err="1"/>
              <a:t>dugaan</a:t>
            </a:r>
            <a:r>
              <a:rPr lang="fr-FR" dirty="0"/>
              <a:t> </a:t>
            </a:r>
            <a:r>
              <a:rPr lang="fr-FR" dirty="0" err="1"/>
              <a:t>sumber</a:t>
            </a:r>
            <a:r>
              <a:rPr lang="fr-FR" dirty="0"/>
              <a:t> </a:t>
            </a:r>
            <a:r>
              <a:rPr lang="fr-FR" dirty="0" err="1"/>
              <a:t>telah</a:t>
            </a:r>
            <a:r>
              <a:rPr lang="fr-FR" dirty="0"/>
              <a:t> </a:t>
            </a:r>
            <a:r>
              <a:rPr lang="fr-FR" dirty="0" err="1"/>
              <a:t>diketahui</a:t>
            </a:r>
            <a:r>
              <a:rPr lang="fr-FR" dirty="0"/>
              <a:t>: 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246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Format SMS </a:t>
            </a:r>
            <a:r>
              <a:rPr lang="fr-FR" b="1" dirty="0" err="1"/>
              <a:t>Sumber</a:t>
            </a:r>
            <a:r>
              <a:rPr lang="fr-FR" b="1" dirty="0"/>
              <a:t> </a:t>
            </a:r>
            <a:r>
              <a:rPr lang="fr-FR" b="1" dirty="0" err="1" smtClean="0"/>
              <a:t>penyakit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SP </a:t>
            </a:r>
            <a:r>
              <a:rPr lang="fr-FR" b="1" dirty="0"/>
              <a:t>[ID </a:t>
            </a:r>
            <a:r>
              <a:rPr lang="fr-FR" b="1" dirty="0" err="1"/>
              <a:t>kasus</a:t>
            </a:r>
            <a:r>
              <a:rPr lang="fr-FR" b="1" dirty="0"/>
              <a:t>] [</a:t>
            </a:r>
            <a:r>
              <a:rPr lang="fr-FR" b="1" dirty="0" err="1"/>
              <a:t>kode</a:t>
            </a:r>
            <a:r>
              <a:rPr lang="fr-FR" b="1" dirty="0"/>
              <a:t> </a:t>
            </a:r>
            <a:r>
              <a:rPr lang="fr-FR" b="1" dirty="0" err="1"/>
              <a:t>sumber</a:t>
            </a:r>
            <a:r>
              <a:rPr lang="fr-FR" b="1" dirty="0"/>
              <a:t>] {</a:t>
            </a:r>
            <a:r>
              <a:rPr lang="fr-FR" b="1" dirty="0" err="1"/>
              <a:t>lokasi</a:t>
            </a:r>
            <a:r>
              <a:rPr lang="fr-FR" b="1" dirty="0"/>
              <a:t>} </a:t>
            </a:r>
            <a:endParaRPr lang="fr-FR" b="1" dirty="0" smtClean="0"/>
          </a:p>
          <a:p>
            <a:endParaRPr lang="en-AU" b="1" dirty="0"/>
          </a:p>
          <a:p>
            <a:pPr marL="0" indent="0">
              <a:buNone/>
            </a:pPr>
            <a:r>
              <a:rPr lang="fr-FR" b="1" dirty="0"/>
              <a:t>KODE SUM </a:t>
            </a:r>
            <a:r>
              <a:rPr lang="fr-FR" dirty="0" err="1"/>
              <a:t>Jika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tersebut</a:t>
            </a:r>
            <a:r>
              <a:rPr lang="fr-FR" dirty="0"/>
              <a:t> </a:t>
            </a:r>
            <a:r>
              <a:rPr lang="fr-FR" dirty="0" err="1"/>
              <a:t>diduga</a:t>
            </a:r>
            <a:r>
              <a:rPr lang="fr-FR" dirty="0"/>
              <a:t> </a:t>
            </a:r>
            <a:r>
              <a:rPr lang="fr-FR" dirty="0" err="1"/>
              <a:t>berasal</a:t>
            </a:r>
            <a:r>
              <a:rPr lang="fr-FR" dirty="0"/>
              <a:t> dari </a:t>
            </a:r>
            <a:r>
              <a:rPr lang="fr-FR" dirty="0" err="1"/>
              <a:t>lokasi</a:t>
            </a:r>
            <a:r>
              <a:rPr lang="fr-FR" dirty="0"/>
              <a:t> </a:t>
            </a:r>
            <a:r>
              <a:rPr lang="fr-FR" dirty="0" err="1"/>
              <a:t>lain</a:t>
            </a:r>
            <a:r>
              <a:rPr lang="fr-FR" dirty="0"/>
              <a:t> yang </a:t>
            </a:r>
            <a:r>
              <a:rPr lang="fr-FR" dirty="0" err="1"/>
              <a:t>diketahui</a:t>
            </a:r>
            <a:r>
              <a:rPr lang="fr-FR" dirty="0"/>
              <a:t>, </a:t>
            </a:r>
            <a:r>
              <a:rPr lang="fr-FR" dirty="0" err="1"/>
              <a:t>masukkan</a:t>
            </a:r>
            <a:r>
              <a:rPr lang="fr-FR" dirty="0"/>
              <a:t>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lokasi</a:t>
            </a:r>
            <a:r>
              <a:rPr lang="fr-FR" dirty="0"/>
              <a:t> (</a:t>
            </a:r>
            <a:r>
              <a:rPr lang="fr-FR" dirty="0" err="1"/>
              <a:t>tidak</a:t>
            </a:r>
            <a:r>
              <a:rPr lang="fr-FR" dirty="0"/>
              <a:t> </a:t>
            </a:r>
            <a:r>
              <a:rPr lang="fr-FR" dirty="0" err="1"/>
              <a:t>wajib</a:t>
            </a:r>
            <a:r>
              <a:rPr lang="fr-FR" dirty="0"/>
              <a:t>) </a:t>
            </a:r>
          </a:p>
          <a:p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327930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AU" b="1" dirty="0" err="1" smtClean="0"/>
              <a:t>Contoh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85000" lnSpcReduction="10000"/>
          </a:bodyPr>
          <a:lstStyle/>
          <a:p>
            <a:r>
              <a:rPr lang="id-ID" dirty="0"/>
              <a:t>Pada id kasus 572362 setelah diinvestigasi </a:t>
            </a:r>
            <a:r>
              <a:rPr lang="id-ID" dirty="0" smtClean="0"/>
              <a:t>ternyata ditemukan sumber penularan penyakit berasal dari hewan liar yang datang dari hutan disekitar lokasi kejadian kasus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*</a:t>
            </a:r>
            <a:r>
              <a:rPr lang="id-ID" dirty="0" smtClean="0"/>
              <a:t>SMS Bantuan : kode SUM </a:t>
            </a:r>
            <a:r>
              <a:rPr lang="id-ID" dirty="0" smtClean="0">
                <a:sym typeface="Wingdings" pitchFamily="2" charset="2"/>
              </a:rPr>
              <a:t> HL (kontak 	 	 		dengan hewan liar)</a:t>
            </a:r>
          </a:p>
          <a:p>
            <a:pPr marL="0" indent="0">
              <a:buNone/>
            </a:pPr>
            <a:r>
              <a:rPr lang="id-ID" dirty="0" smtClean="0"/>
              <a:t>	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b="1" dirty="0" smtClean="0"/>
              <a:t>SP 572362 HL</a:t>
            </a:r>
          </a:p>
          <a:p>
            <a:pPr marL="0" indent="0">
              <a:buNone/>
            </a:pPr>
            <a:endParaRPr lang="id-ID" b="1" dirty="0"/>
          </a:p>
          <a:p>
            <a:pPr marL="0" indent="0">
              <a:buNone/>
            </a:pPr>
            <a:r>
              <a:rPr lang="id-ID" b="1" dirty="0" smtClean="0"/>
              <a:t>	</a:t>
            </a:r>
            <a:r>
              <a:rPr lang="id-ID" dirty="0" smtClean="0"/>
              <a:t>[iSIKHNAS] anda melaporkan sumber penyakit pada 	anjing di ragunan, pasar minggu, jakarta selatan, dki 	jakarta dengan gila galak yang dilaprkan pada tanggal 	29/01/2015 adalah kontak dengan hewan liar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556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fr-FR" dirty="0" err="1"/>
              <a:t>Periksa</a:t>
            </a:r>
            <a:r>
              <a:rPr lang="fr-FR" dirty="0"/>
              <a:t> </a:t>
            </a:r>
            <a:r>
              <a:rPr lang="fr-FR" dirty="0" err="1"/>
              <a:t>laporan</a:t>
            </a:r>
            <a:r>
              <a:rPr lang="fr-FR" dirty="0"/>
              <a:t> </a:t>
            </a:r>
            <a:r>
              <a:rPr lang="fr-FR" dirty="0" err="1"/>
              <a:t>lalu-lintas</a:t>
            </a:r>
            <a:r>
              <a:rPr lang="fr-FR" dirty="0"/>
              <a:t> </a:t>
            </a:r>
            <a:r>
              <a:rPr lang="fr-FR" dirty="0" err="1"/>
              <a:t>hewan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SMS </a:t>
            </a:r>
            <a:r>
              <a:rPr lang="fr-FR" b="1" dirty="0" err="1"/>
              <a:t>laporan</a:t>
            </a:r>
            <a:r>
              <a:rPr lang="fr-FR" b="1" dirty="0"/>
              <a:t> SKKH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25963"/>
          </a:xfrm>
        </p:spPr>
        <p:txBody>
          <a:bodyPr/>
          <a:lstStyle/>
          <a:p>
            <a:r>
              <a:rPr lang="fr-FR" b="1" dirty="0" smtClean="0"/>
              <a:t>LAPSK </a:t>
            </a:r>
            <a:r>
              <a:rPr lang="fr-FR" b="1" dirty="0"/>
              <a:t>[A (</a:t>
            </a:r>
            <a:r>
              <a:rPr lang="fr-FR" b="1" dirty="0" err="1"/>
              <a:t>asal</a:t>
            </a:r>
            <a:r>
              <a:rPr lang="fr-FR" b="1" dirty="0"/>
              <a:t>) </a:t>
            </a:r>
            <a:r>
              <a:rPr lang="fr-FR" b="1" dirty="0" err="1"/>
              <a:t>atau</a:t>
            </a:r>
            <a:r>
              <a:rPr lang="fr-FR" b="1" dirty="0"/>
              <a:t> T (</a:t>
            </a:r>
            <a:r>
              <a:rPr lang="fr-FR" b="1" dirty="0" err="1"/>
              <a:t>tujuan</a:t>
            </a:r>
            <a:r>
              <a:rPr lang="fr-FR" b="1" dirty="0"/>
              <a:t>)] [</a:t>
            </a:r>
            <a:r>
              <a:rPr lang="fr-FR" b="1" dirty="0" err="1"/>
              <a:t>Kode</a:t>
            </a:r>
            <a:r>
              <a:rPr lang="fr-FR" b="1" dirty="0"/>
              <a:t> </a:t>
            </a:r>
            <a:r>
              <a:rPr lang="fr-FR" b="1" dirty="0" err="1"/>
              <a:t>lokasi</a:t>
            </a:r>
            <a:r>
              <a:rPr lang="fr-FR" b="1" dirty="0"/>
              <a:t>] </a:t>
            </a:r>
            <a:r>
              <a:rPr lang="fr-FR" dirty="0"/>
              <a:t>Anda </a:t>
            </a:r>
            <a:r>
              <a:rPr lang="fr-FR" dirty="0" err="1"/>
              <a:t>dapat</a:t>
            </a:r>
            <a:r>
              <a:rPr lang="fr-FR" dirty="0"/>
              <a:t> </a:t>
            </a:r>
            <a:r>
              <a:rPr lang="fr-FR" dirty="0" err="1"/>
              <a:t>mencari</a:t>
            </a:r>
            <a:r>
              <a:rPr lang="fr-FR" dirty="0"/>
              <a:t>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id-ID" dirty="0" smtClean="0"/>
              <a:t>lokasi asal atau tujuan </a:t>
            </a:r>
            <a:r>
              <a:rPr lang="fr-FR" dirty="0" smtClean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mengirimkan</a:t>
            </a:r>
            <a:r>
              <a:rPr lang="fr-FR" dirty="0"/>
              <a:t> SMS </a:t>
            </a:r>
            <a:r>
              <a:rPr lang="id-ID" dirty="0" smtClean="0"/>
              <a:t>bantuan cari lokasi </a:t>
            </a:r>
            <a:r>
              <a:rPr lang="fr-FR" dirty="0" err="1" smtClean="0"/>
              <a:t>dengan</a:t>
            </a:r>
            <a:r>
              <a:rPr lang="fr-FR" dirty="0" smtClean="0"/>
              <a:t> </a:t>
            </a:r>
            <a:r>
              <a:rPr lang="fr-FR" dirty="0"/>
              <a:t>format: </a:t>
            </a:r>
            <a:r>
              <a:rPr lang="id-ID" b="1" dirty="0" smtClean="0"/>
              <a:t>CKL [Nama Lokasi]</a:t>
            </a:r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133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err="1" smtClean="0"/>
              <a:t>Contoh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Anda sedang berada didaerah jawa barat anda ingin mengetahui hewan apa saja yang dilalu lintaskan oleh provinsi tersebut ?</a:t>
            </a:r>
          </a:p>
          <a:p>
            <a:endParaRPr lang="id-ID" dirty="0"/>
          </a:p>
          <a:p>
            <a:pPr marL="0" indent="0">
              <a:buNone/>
            </a:pPr>
            <a:r>
              <a:rPr lang="id-ID" b="1" dirty="0" smtClean="0"/>
              <a:t>	LAPSK A 32</a:t>
            </a:r>
          </a:p>
          <a:p>
            <a:pPr marL="0" indent="0">
              <a:buNone/>
            </a:pPr>
            <a:endParaRPr lang="id-ID" b="1" dirty="0"/>
          </a:p>
          <a:p>
            <a:pPr marL="0" indent="0">
              <a:buNone/>
            </a:pPr>
            <a:r>
              <a:rPr lang="id-ID" b="1" dirty="0" smtClean="0"/>
              <a:t>	</a:t>
            </a:r>
            <a:r>
              <a:rPr lang="id-ID" dirty="0" smtClean="0"/>
              <a:t>[iSIKHNAS] 10 skkh terakhir berasal dari jawa 	barat : ..............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59556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0609" y="2151000"/>
            <a:ext cx="7772400" cy="3150208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Investigasi</a:t>
            </a:r>
            <a:r>
              <a:rPr lang="fr-FR" dirty="0" smtClean="0"/>
              <a:t>: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Data </a:t>
            </a:r>
            <a:r>
              <a:rPr lang="fr-FR" dirty="0" err="1"/>
              <a:t>apa</a:t>
            </a:r>
            <a:r>
              <a:rPr lang="fr-FR" dirty="0"/>
              <a:t> yang </a:t>
            </a:r>
            <a:r>
              <a:rPr lang="fr-FR" dirty="0" err="1"/>
              <a:t>harus</a:t>
            </a:r>
            <a:r>
              <a:rPr lang="fr-FR" dirty="0"/>
              <a:t> </a:t>
            </a:r>
            <a:r>
              <a:rPr lang="fr-FR" dirty="0" err="1"/>
              <a:t>dikumpulkan</a:t>
            </a:r>
            <a:r>
              <a:rPr lang="fr-FR" dirty="0"/>
              <a:t> </a:t>
            </a:r>
            <a:r>
              <a:rPr lang="fr-FR" dirty="0" err="1"/>
              <a:t>selama</a:t>
            </a:r>
            <a:r>
              <a:rPr lang="fr-FR" dirty="0"/>
              <a:t> </a:t>
            </a:r>
            <a:r>
              <a:rPr lang="fr-FR" dirty="0" err="1"/>
              <a:t>investigasi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penting</a:t>
            </a:r>
            <a:r>
              <a:rPr lang="fr-FR" dirty="0"/>
              <a:t>?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09634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Langkah </a:t>
            </a:r>
            <a:r>
              <a:rPr lang="fr-FR" b="1" dirty="0" smtClean="0"/>
              <a:t>7</a:t>
            </a:r>
            <a:r>
              <a:rPr lang="fr-FR" b="1" dirty="0" smtClean="0"/>
              <a:t>: Uji </a:t>
            </a:r>
            <a:r>
              <a:rPr lang="fr-FR" b="1" dirty="0" err="1" smtClean="0"/>
              <a:t>diagnosti</a:t>
            </a:r>
            <a:r>
              <a:rPr lang="id-ID" b="1" dirty="0" smtClean="0"/>
              <a:t>k</a:t>
            </a:r>
            <a:r>
              <a:rPr lang="fr-FR" b="1" dirty="0" smtClean="0"/>
              <a:t> </a:t>
            </a:r>
            <a:r>
              <a:rPr lang="fr-FR" b="1" dirty="0" smtClean="0"/>
              <a:t>– </a:t>
            </a:r>
            <a:r>
              <a:rPr lang="fr-FR" b="1" dirty="0" err="1" smtClean="0"/>
              <a:t>cepat</a:t>
            </a:r>
            <a:r>
              <a:rPr lang="fr-FR" b="1" dirty="0" smtClean="0"/>
              <a:t> dan </a:t>
            </a:r>
            <a:r>
              <a:rPr lang="fr-FR" b="1" dirty="0" err="1" smtClean="0"/>
              <a:t>sampel</a:t>
            </a:r>
            <a:r>
              <a:rPr lang="fr-FR" b="1" dirty="0" smtClean="0"/>
              <a:t> </a:t>
            </a:r>
            <a:r>
              <a:rPr lang="fr-FR" b="1" dirty="0" err="1" smtClean="0"/>
              <a:t>ke</a:t>
            </a:r>
            <a:r>
              <a:rPr lang="fr-FR" b="1" dirty="0" smtClean="0"/>
              <a:t> </a:t>
            </a:r>
            <a:r>
              <a:rPr lang="fr-FR" b="1" dirty="0" err="1" smtClean="0"/>
              <a:t>laboratorium</a:t>
            </a:r>
            <a:r>
              <a:rPr lang="fr-FR" b="1" dirty="0" smtClean="0"/>
              <a:t>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err="1" smtClean="0"/>
              <a:t>Apakah</a:t>
            </a:r>
            <a:r>
              <a:rPr lang="fr-FR" dirty="0" smtClean="0"/>
              <a:t> </a:t>
            </a:r>
            <a:r>
              <a:rPr lang="fr-FR" dirty="0"/>
              <a:t>ada </a:t>
            </a:r>
            <a:r>
              <a:rPr lang="fr-FR" dirty="0" err="1"/>
              <a:t>uji</a:t>
            </a:r>
            <a:r>
              <a:rPr lang="fr-FR" dirty="0"/>
              <a:t> </a:t>
            </a:r>
            <a:r>
              <a:rPr lang="fr-FR" dirty="0" err="1"/>
              <a:t>cepat</a:t>
            </a:r>
            <a:r>
              <a:rPr lang="fr-FR" dirty="0"/>
              <a:t> yang </a:t>
            </a:r>
            <a:r>
              <a:rPr lang="fr-FR" dirty="0" err="1"/>
              <a:t>sesuai</a:t>
            </a:r>
            <a:r>
              <a:rPr lang="fr-FR" dirty="0"/>
              <a:t>? </a:t>
            </a: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Jika</a:t>
            </a:r>
            <a:r>
              <a:rPr lang="fr-FR" dirty="0" smtClean="0"/>
              <a:t> </a:t>
            </a:r>
            <a:r>
              <a:rPr lang="fr-FR" dirty="0"/>
              <a:t>Ya: </a:t>
            </a:r>
            <a:r>
              <a:rPr lang="fr-FR" dirty="0" smtClean="0"/>
              <a:t>SMS </a:t>
            </a:r>
            <a:r>
              <a:rPr lang="fr-FR" b="1" dirty="0"/>
              <a:t>Uji </a:t>
            </a:r>
            <a:r>
              <a:rPr lang="fr-FR" b="1" dirty="0" err="1"/>
              <a:t>cepat</a:t>
            </a:r>
            <a:r>
              <a:rPr lang="fr-FR" dirty="0"/>
              <a:t>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644"/>
          <a:stretch/>
        </p:blipFill>
        <p:spPr>
          <a:xfrm>
            <a:off x="179512" y="2924944"/>
            <a:ext cx="8964488" cy="285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14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 SMS </a:t>
            </a:r>
            <a:r>
              <a:rPr lang="fr-FR" b="1" dirty="0"/>
              <a:t>Uji </a:t>
            </a:r>
            <a:r>
              <a:rPr lang="fr-FR" b="1" dirty="0" err="1"/>
              <a:t>cepat</a:t>
            </a:r>
            <a:r>
              <a:rPr lang="fr-FR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UC [ID </a:t>
            </a:r>
            <a:r>
              <a:rPr lang="fr-FR" b="1" dirty="0" err="1"/>
              <a:t>kasus</a:t>
            </a:r>
            <a:r>
              <a:rPr lang="fr-FR" b="1" dirty="0"/>
              <a:t>] [</a:t>
            </a:r>
            <a:r>
              <a:rPr lang="fr-FR" b="1" dirty="0" err="1"/>
              <a:t>kode</a:t>
            </a:r>
            <a:r>
              <a:rPr lang="fr-FR" b="1" dirty="0"/>
              <a:t> </a:t>
            </a:r>
            <a:r>
              <a:rPr lang="fr-FR" b="1" dirty="0" err="1"/>
              <a:t>uji</a:t>
            </a:r>
            <a:r>
              <a:rPr lang="fr-FR" b="1" dirty="0"/>
              <a:t>] ([</a:t>
            </a:r>
            <a:r>
              <a:rPr lang="fr-FR" b="1" dirty="0" err="1"/>
              <a:t>kode</a:t>
            </a:r>
            <a:r>
              <a:rPr lang="fr-FR" b="1" dirty="0"/>
              <a:t> </a:t>
            </a:r>
            <a:r>
              <a:rPr lang="fr-FR" b="1" dirty="0" err="1"/>
              <a:t>spesies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positif]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negatif</a:t>
            </a:r>
            <a:r>
              <a:rPr lang="fr-FR" b="1" dirty="0" smtClean="0"/>
              <a:t>]...)</a:t>
            </a:r>
          </a:p>
          <a:p>
            <a:endParaRPr lang="en-AU" dirty="0"/>
          </a:p>
          <a:p>
            <a:pPr marL="0" indent="0">
              <a:buNone/>
            </a:pPr>
            <a:r>
              <a:rPr lang="fr-FR" b="1" dirty="0" err="1"/>
              <a:t>Kode</a:t>
            </a:r>
            <a:r>
              <a:rPr lang="fr-FR" b="1" dirty="0"/>
              <a:t> </a:t>
            </a:r>
            <a:r>
              <a:rPr lang="fr-FR" b="1" dirty="0" err="1"/>
              <a:t>uji</a:t>
            </a:r>
            <a:r>
              <a:rPr lang="fr-FR" dirty="0"/>
              <a:t>: </a:t>
            </a:r>
            <a:r>
              <a:rPr lang="fr-FR" dirty="0" err="1"/>
              <a:t>untuk</a:t>
            </a:r>
            <a:r>
              <a:rPr lang="fr-FR" dirty="0"/>
              <a:t> </a:t>
            </a:r>
            <a:r>
              <a:rPr lang="fr-FR" dirty="0" err="1"/>
              <a:t>mencari</a:t>
            </a:r>
            <a:r>
              <a:rPr lang="fr-FR" dirty="0"/>
              <a:t> </a:t>
            </a:r>
            <a:r>
              <a:rPr lang="fr-FR" dirty="0" err="1"/>
              <a:t>kode</a:t>
            </a:r>
            <a:r>
              <a:rPr lang="fr-FR" dirty="0"/>
              <a:t>, </a:t>
            </a:r>
            <a:r>
              <a:rPr lang="fr-FR" dirty="0" err="1"/>
              <a:t>kirim</a:t>
            </a:r>
            <a:r>
              <a:rPr lang="fr-FR" dirty="0"/>
              <a:t> SMS </a:t>
            </a:r>
            <a:r>
              <a:rPr lang="fr-FR" dirty="0" err="1"/>
              <a:t>dengan</a:t>
            </a:r>
            <a:r>
              <a:rPr lang="fr-FR" dirty="0"/>
              <a:t> format: </a:t>
            </a:r>
          </a:p>
          <a:p>
            <a:r>
              <a:rPr lang="fr-FR" b="1" dirty="0"/>
              <a:t>KODE UC </a:t>
            </a:r>
            <a:endParaRPr lang="fr-FR" b="1" dirty="0" smtClean="0"/>
          </a:p>
          <a:p>
            <a:endParaRPr lang="en-AU" b="1" dirty="0"/>
          </a:p>
          <a:p>
            <a:r>
              <a:rPr lang="en-AU" b="1" dirty="0" err="1" smtClean="0"/>
              <a:t>Contoh</a:t>
            </a:r>
            <a:r>
              <a:rPr lang="en-AU" b="1" dirty="0" smtClean="0"/>
              <a:t>: </a:t>
            </a:r>
            <a:r>
              <a:rPr lang="id-ID" b="1" dirty="0" smtClean="0"/>
              <a:t>UC 572363 RTH5N1 ay 1 0</a:t>
            </a:r>
            <a:endParaRPr lang="fr-FR" b="1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041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Meskipun</a:t>
            </a:r>
            <a:r>
              <a:rPr lang="fr-FR" dirty="0"/>
              <a:t> </a:t>
            </a:r>
            <a:r>
              <a:rPr lang="fr-FR" dirty="0" err="1"/>
              <a:t>tersedia</a:t>
            </a:r>
            <a:r>
              <a:rPr lang="fr-FR" dirty="0"/>
              <a:t> </a:t>
            </a:r>
            <a:r>
              <a:rPr lang="fr-FR" dirty="0" err="1"/>
              <a:t>uji</a:t>
            </a:r>
            <a:r>
              <a:rPr lang="fr-FR" dirty="0"/>
              <a:t> </a:t>
            </a:r>
            <a:r>
              <a:rPr lang="fr-FR" dirty="0" err="1"/>
              <a:t>cepat</a:t>
            </a:r>
            <a:r>
              <a:rPr lang="fr-FR" dirty="0"/>
              <a:t> yang </a:t>
            </a:r>
            <a:r>
              <a:rPr lang="fr-FR" dirty="0" err="1"/>
              <a:t>sesuai</a:t>
            </a:r>
            <a:r>
              <a:rPr lang="fr-FR" dirty="0"/>
              <a:t>, Anda </a:t>
            </a:r>
            <a:r>
              <a:rPr lang="fr-FR" dirty="0" err="1"/>
              <a:t>tetap</a:t>
            </a:r>
            <a:r>
              <a:rPr lang="fr-FR" dirty="0"/>
              <a:t> </a:t>
            </a:r>
            <a:r>
              <a:rPr lang="fr-FR" dirty="0" err="1"/>
              <a:t>harus</a:t>
            </a:r>
            <a:r>
              <a:rPr lang="fr-FR" dirty="0"/>
              <a:t> </a:t>
            </a:r>
            <a:r>
              <a:rPr lang="fr-FR" dirty="0" err="1"/>
              <a:t>mengirimkan</a:t>
            </a:r>
            <a:r>
              <a:rPr lang="fr-FR" dirty="0"/>
              <a:t> </a:t>
            </a:r>
            <a:r>
              <a:rPr lang="fr-FR" dirty="0" err="1"/>
              <a:t>sampel</a:t>
            </a:r>
            <a:r>
              <a:rPr lang="fr-FR" dirty="0"/>
              <a:t> </a:t>
            </a:r>
            <a:r>
              <a:rPr lang="fr-FR" dirty="0" err="1"/>
              <a:t>ke</a:t>
            </a:r>
            <a:r>
              <a:rPr lang="fr-FR" dirty="0"/>
              <a:t> </a:t>
            </a:r>
            <a:r>
              <a:rPr lang="fr-FR" dirty="0" err="1"/>
              <a:t>laboratorium</a:t>
            </a:r>
            <a:r>
              <a:rPr lang="fr-FR" dirty="0"/>
              <a:t> </a:t>
            </a:r>
            <a:r>
              <a:rPr lang="fr-FR" dirty="0" err="1"/>
              <a:t>untuk</a:t>
            </a:r>
            <a:r>
              <a:rPr lang="fr-FR" dirty="0"/>
              <a:t> </a:t>
            </a:r>
            <a:r>
              <a:rPr lang="fr-FR" dirty="0" err="1"/>
              <a:t>konfirmasi</a:t>
            </a:r>
            <a:r>
              <a:rPr lang="fr-FR" dirty="0"/>
              <a:t>. </a:t>
            </a:r>
          </a:p>
          <a:p>
            <a:endParaRPr lang="en-AU" dirty="0" smtClean="0"/>
          </a:p>
          <a:p>
            <a:r>
              <a:rPr lang="id-ID" dirty="0" smtClean="0"/>
              <a:t>Anda </a:t>
            </a:r>
            <a:r>
              <a:rPr lang="id-ID" dirty="0"/>
              <a:t>juga perlu mengisi form pengajuan laboratorium untuk pengiriman ke laboratorium bersama dengan sampel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436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776" y="4474"/>
            <a:ext cx="8229600" cy="850106"/>
          </a:xfrm>
        </p:spPr>
        <p:txBody>
          <a:bodyPr>
            <a:normAutofit/>
          </a:bodyPr>
          <a:lstStyle/>
          <a:p>
            <a:r>
              <a:rPr lang="en-AU" b="1" dirty="0" err="1" smtClean="0"/>
              <a:t>Contoh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Pada id kasus 572363 digunakan rapid kit untuk pengujian suspek HPAI pada 2 sampel ayam, 1 positif 1 negatif</a:t>
            </a:r>
          </a:p>
          <a:p>
            <a:endParaRPr lang="id-ID" dirty="0"/>
          </a:p>
          <a:p>
            <a:pPr marL="0" indent="0">
              <a:buNone/>
            </a:pPr>
            <a:r>
              <a:rPr lang="id-ID" dirty="0" smtClean="0"/>
              <a:t>	</a:t>
            </a:r>
            <a:r>
              <a:rPr lang="id-ID" b="1" dirty="0"/>
              <a:t>UC 572363 RTH5N1 </a:t>
            </a:r>
            <a:r>
              <a:rPr lang="id-ID" b="1" dirty="0" smtClean="0"/>
              <a:t>ay 1 1</a:t>
            </a:r>
          </a:p>
          <a:p>
            <a:pPr marL="0" indent="0">
              <a:buNone/>
            </a:pPr>
            <a:r>
              <a:rPr lang="id-ID" b="1" dirty="0"/>
              <a:t>	</a:t>
            </a:r>
            <a:endParaRPr lang="id-ID" b="1" dirty="0" smtClean="0"/>
          </a:p>
          <a:p>
            <a:pPr marL="0" indent="0">
              <a:buNone/>
            </a:pPr>
            <a:r>
              <a:rPr lang="id-ID" b="1" dirty="0" smtClean="0"/>
              <a:t>	[iSIKHNAS] </a:t>
            </a:r>
            <a:r>
              <a:rPr lang="id-ID" dirty="0" smtClean="0"/>
              <a:t>hasil uji cepat (H5N1 AI Antigen 	Rapid Test) dari ragunan, pasar minggu, 	jakarta 	selatan, dki jakarta : ayam-1 positif, 1 	negatif</a:t>
            </a:r>
            <a:endParaRPr lang="fr-FR" b="1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556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Langkah </a:t>
            </a:r>
            <a:r>
              <a:rPr lang="fr-FR" b="1" dirty="0" smtClean="0"/>
              <a:t>7</a:t>
            </a:r>
            <a:r>
              <a:rPr lang="fr-FR" b="1" dirty="0" smtClean="0"/>
              <a:t>: </a:t>
            </a:r>
            <a:r>
              <a:rPr lang="fr-FR" b="1" dirty="0" err="1" smtClean="0"/>
              <a:t>Pengajuan</a:t>
            </a:r>
            <a:r>
              <a:rPr lang="fr-FR" b="1" dirty="0" smtClean="0"/>
              <a:t> </a:t>
            </a:r>
            <a:r>
              <a:rPr lang="fr-FR" b="1" dirty="0" err="1"/>
              <a:t>Sampel</a:t>
            </a:r>
            <a:r>
              <a:rPr lang="fr-FR" b="1" dirty="0"/>
              <a:t> </a:t>
            </a:r>
            <a:r>
              <a:rPr lang="fr-FR" b="1" dirty="0" err="1"/>
              <a:t>ke</a:t>
            </a:r>
            <a:r>
              <a:rPr lang="fr-FR" b="1" dirty="0"/>
              <a:t> </a:t>
            </a:r>
            <a:r>
              <a:rPr lang="fr-FR" b="1" dirty="0" err="1"/>
              <a:t>Laboratorium</a:t>
            </a: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83"/>
          <a:stretch/>
        </p:blipFill>
        <p:spPr>
          <a:xfrm>
            <a:off x="144091" y="1412776"/>
            <a:ext cx="8999909" cy="22371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3528" y="3933056"/>
            <a:ext cx="87849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err="1"/>
              <a:t>Apakah</a:t>
            </a:r>
            <a:r>
              <a:rPr lang="fr-FR" sz="3200" dirty="0"/>
              <a:t> </a:t>
            </a:r>
            <a:r>
              <a:rPr lang="fr-FR" sz="3200" dirty="0" err="1"/>
              <a:t>sampel</a:t>
            </a:r>
            <a:r>
              <a:rPr lang="fr-FR" sz="3200" dirty="0"/>
              <a:t> yang </a:t>
            </a:r>
            <a:r>
              <a:rPr lang="fr-FR" sz="3200" dirty="0" err="1"/>
              <a:t>sesuai</a:t>
            </a:r>
            <a:r>
              <a:rPr lang="fr-FR" sz="3200" dirty="0"/>
              <a:t> </a:t>
            </a:r>
            <a:r>
              <a:rPr lang="fr-FR" sz="3200" dirty="0" err="1"/>
              <a:t>dapat</a:t>
            </a:r>
            <a:r>
              <a:rPr lang="fr-FR" sz="3200" dirty="0"/>
              <a:t> </a:t>
            </a:r>
            <a:r>
              <a:rPr lang="fr-FR" sz="3200" dirty="0" err="1"/>
              <a:t>diambil</a:t>
            </a:r>
            <a:r>
              <a:rPr lang="fr-FR" sz="3200" dirty="0"/>
              <a:t> </a:t>
            </a:r>
            <a:r>
              <a:rPr lang="fr-FR" sz="3200" dirty="0" err="1"/>
              <a:t>untuk</a:t>
            </a:r>
            <a:r>
              <a:rPr lang="fr-FR" sz="3200" dirty="0"/>
              <a:t> </a:t>
            </a:r>
            <a:r>
              <a:rPr lang="fr-FR" sz="3200" dirty="0" err="1"/>
              <a:t>dikirimkan</a:t>
            </a:r>
            <a:r>
              <a:rPr lang="fr-FR" sz="3200" dirty="0"/>
              <a:t> </a:t>
            </a:r>
            <a:r>
              <a:rPr lang="fr-FR" sz="3200" dirty="0" err="1"/>
              <a:t>ke</a:t>
            </a:r>
            <a:r>
              <a:rPr lang="fr-FR" sz="3200" dirty="0"/>
              <a:t> </a:t>
            </a:r>
            <a:r>
              <a:rPr lang="fr-FR" sz="3200" dirty="0" err="1"/>
              <a:t>laboratorium</a:t>
            </a:r>
            <a:r>
              <a:rPr lang="fr-FR" sz="3200" dirty="0"/>
              <a:t> dan </a:t>
            </a:r>
            <a:r>
              <a:rPr lang="fr-FR" sz="3200" dirty="0" err="1"/>
              <a:t>didiagnosis</a:t>
            </a:r>
            <a:r>
              <a:rPr lang="fr-FR" sz="3200" dirty="0"/>
              <a:t>? (</a:t>
            </a:r>
            <a:r>
              <a:rPr lang="fr-FR" sz="3200" dirty="0" err="1"/>
              <a:t>Telepon</a:t>
            </a:r>
            <a:r>
              <a:rPr lang="fr-FR" sz="3200" dirty="0"/>
              <a:t>/</a:t>
            </a:r>
            <a:r>
              <a:rPr lang="fr-FR" sz="3200" dirty="0" err="1"/>
              <a:t>kontak</a:t>
            </a:r>
            <a:r>
              <a:rPr lang="fr-FR" sz="3200" dirty="0"/>
              <a:t> </a:t>
            </a:r>
            <a:r>
              <a:rPr lang="fr-FR" sz="3200" dirty="0" err="1"/>
              <a:t>petugas</a:t>
            </a:r>
            <a:r>
              <a:rPr lang="fr-FR" sz="3200" dirty="0"/>
              <a:t> </a:t>
            </a:r>
            <a:r>
              <a:rPr lang="fr-FR" sz="3200" dirty="0" err="1"/>
              <a:t>laboratorium</a:t>
            </a:r>
            <a:r>
              <a:rPr lang="fr-FR" sz="3200" dirty="0"/>
              <a:t> </a:t>
            </a:r>
            <a:r>
              <a:rPr lang="fr-FR" sz="3200" dirty="0" err="1"/>
              <a:t>untuk</a:t>
            </a:r>
            <a:r>
              <a:rPr lang="fr-FR" sz="3200" dirty="0"/>
              <a:t> </a:t>
            </a:r>
            <a:r>
              <a:rPr lang="fr-FR" sz="3200" dirty="0" err="1"/>
              <a:t>memastikan</a:t>
            </a:r>
            <a:r>
              <a:rPr lang="fr-FR" sz="3200" dirty="0"/>
              <a:t> </a:t>
            </a:r>
            <a:r>
              <a:rPr lang="fr-FR" sz="3200" dirty="0" err="1"/>
              <a:t>jenis</a:t>
            </a:r>
            <a:r>
              <a:rPr lang="fr-FR" sz="3200" dirty="0"/>
              <a:t> dan </a:t>
            </a:r>
            <a:r>
              <a:rPr lang="fr-FR" sz="3200" dirty="0" err="1"/>
              <a:t>jumlah</a:t>
            </a:r>
            <a:r>
              <a:rPr lang="fr-FR" sz="3200" dirty="0"/>
              <a:t> </a:t>
            </a:r>
            <a:r>
              <a:rPr lang="fr-FR" sz="3200" dirty="0" err="1"/>
              <a:t>sampel</a:t>
            </a:r>
            <a:r>
              <a:rPr lang="fr-FR" sz="3200" dirty="0"/>
              <a:t> yang </a:t>
            </a:r>
            <a:r>
              <a:rPr lang="fr-FR" sz="3200" dirty="0" err="1"/>
              <a:t>benar</a:t>
            </a:r>
            <a:r>
              <a:rPr lang="fr-FR" sz="3200" dirty="0"/>
              <a:t> </a:t>
            </a:r>
            <a:r>
              <a:rPr lang="fr-FR" sz="3200" dirty="0" err="1"/>
              <a:t>untuk</a:t>
            </a:r>
            <a:r>
              <a:rPr lang="fr-FR" sz="3200" dirty="0"/>
              <a:t> </a:t>
            </a:r>
            <a:r>
              <a:rPr lang="fr-FR" sz="3200" dirty="0" err="1"/>
              <a:t>penyakit</a:t>
            </a:r>
            <a:r>
              <a:rPr lang="fr-FR" sz="3200" dirty="0"/>
              <a:t> </a:t>
            </a:r>
            <a:r>
              <a:rPr lang="fr-FR" sz="3200" dirty="0" err="1"/>
              <a:t>tersebut</a:t>
            </a:r>
            <a:r>
              <a:rPr lang="fr-FR" sz="3200" dirty="0"/>
              <a:t>.) </a:t>
            </a:r>
          </a:p>
        </p:txBody>
      </p:sp>
    </p:spTree>
    <p:extLst>
      <p:ext uri="{BB962C8B-B14F-4D97-AF65-F5344CB8AC3E}">
        <p14:creationId xmlns:p14="http://schemas.microsoft.com/office/powerpoint/2010/main" val="128168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Format SMS </a:t>
            </a:r>
            <a:r>
              <a:rPr lang="fr-FR" b="1" dirty="0" err="1"/>
              <a:t>Pengiriman</a:t>
            </a:r>
            <a:r>
              <a:rPr lang="fr-FR" b="1" dirty="0"/>
              <a:t> </a:t>
            </a:r>
            <a:r>
              <a:rPr lang="fr-FR" b="1" dirty="0" err="1"/>
              <a:t>sampel</a:t>
            </a:r>
            <a:r>
              <a:rPr lang="fr-FR" b="1" dirty="0"/>
              <a:t> </a:t>
            </a:r>
            <a:r>
              <a:rPr lang="fr-FR" b="1" dirty="0" err="1"/>
              <a:t>laboratorium</a:t>
            </a:r>
            <a:r>
              <a:rPr lang="fr-FR" dirty="0"/>
              <a:t>: </a:t>
            </a:r>
            <a:br>
              <a:rPr lang="fr-FR" dirty="0"/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fr-FR" b="1" dirty="0"/>
              <a:t>LAB [ID </a:t>
            </a:r>
            <a:r>
              <a:rPr lang="fr-FR" b="1" dirty="0" err="1"/>
              <a:t>kasus</a:t>
            </a:r>
            <a:r>
              <a:rPr lang="fr-FR" b="1" dirty="0"/>
              <a:t>] ([</a:t>
            </a:r>
            <a:r>
              <a:rPr lang="fr-FR" b="1" dirty="0" err="1"/>
              <a:t>jenis</a:t>
            </a:r>
            <a:r>
              <a:rPr lang="fr-FR" b="1" dirty="0"/>
              <a:t> </a:t>
            </a:r>
            <a:r>
              <a:rPr lang="fr-FR" b="1" dirty="0" err="1"/>
              <a:t>spesimen</a:t>
            </a:r>
            <a:r>
              <a:rPr lang="fr-FR" b="1" dirty="0"/>
              <a:t>] [</a:t>
            </a:r>
            <a:r>
              <a:rPr lang="fr-FR" b="1" dirty="0" err="1"/>
              <a:t>bentuk</a:t>
            </a:r>
            <a:r>
              <a:rPr lang="fr-FR" b="1" dirty="0"/>
              <a:t> </a:t>
            </a:r>
            <a:r>
              <a:rPr lang="fr-FR" b="1" dirty="0" err="1"/>
              <a:t>spesimen</a:t>
            </a:r>
            <a:r>
              <a:rPr lang="fr-FR" b="1" dirty="0"/>
              <a:t>] {</a:t>
            </a:r>
            <a:r>
              <a:rPr lang="fr-FR" b="1" dirty="0" err="1"/>
              <a:t>seksi</a:t>
            </a:r>
            <a:r>
              <a:rPr lang="fr-FR" b="1" dirty="0"/>
              <a:t>}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spesimen</a:t>
            </a:r>
            <a:r>
              <a:rPr lang="fr-FR" b="1" dirty="0"/>
              <a:t>]...) [</a:t>
            </a:r>
            <a:r>
              <a:rPr lang="fr-FR" b="1" dirty="0" err="1"/>
              <a:t>lab</a:t>
            </a:r>
            <a:r>
              <a:rPr lang="fr-FR" b="1" dirty="0"/>
              <a:t> ID] </a:t>
            </a:r>
            <a:endParaRPr lang="fr-FR" b="1" dirty="0" smtClean="0"/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err="1" smtClean="0"/>
              <a:t>Jenis</a:t>
            </a:r>
            <a:r>
              <a:rPr lang="fr-FR" b="1" dirty="0" smtClean="0"/>
              <a:t> </a:t>
            </a:r>
            <a:r>
              <a:rPr lang="fr-FR" b="1" dirty="0" err="1" smtClean="0"/>
              <a:t>spesimen</a:t>
            </a:r>
            <a:r>
              <a:rPr lang="fr-FR" dirty="0" smtClean="0"/>
              <a:t>: </a:t>
            </a:r>
            <a:r>
              <a:rPr lang="fr-FR" b="1" dirty="0" smtClean="0"/>
              <a:t>KODE </a:t>
            </a:r>
            <a:r>
              <a:rPr lang="fr-FR" b="1" dirty="0"/>
              <a:t>JS 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 err="1" smtClean="0"/>
              <a:t>Bentuk</a:t>
            </a:r>
            <a:r>
              <a:rPr lang="fr-FR" b="1" dirty="0" smtClean="0"/>
              <a:t> </a:t>
            </a:r>
            <a:r>
              <a:rPr lang="fr-FR" b="1" dirty="0" err="1"/>
              <a:t>spesimen</a:t>
            </a:r>
            <a:r>
              <a:rPr lang="fr-FR" dirty="0"/>
              <a:t>: </a:t>
            </a:r>
            <a:r>
              <a:rPr lang="fr-FR" b="1" dirty="0" smtClean="0"/>
              <a:t>KODE BS </a:t>
            </a:r>
          </a:p>
          <a:p>
            <a:pPr marL="0" indent="0">
              <a:buNone/>
            </a:pPr>
            <a:r>
              <a:rPr lang="fr-FR" b="1" dirty="0" err="1" smtClean="0"/>
              <a:t>Seksi</a:t>
            </a:r>
            <a:r>
              <a:rPr lang="fr-FR" b="1" dirty="0" smtClean="0"/>
              <a:t> </a:t>
            </a:r>
            <a:r>
              <a:rPr lang="fr-FR" b="1" dirty="0" err="1"/>
              <a:t>laboratorium</a:t>
            </a:r>
            <a:r>
              <a:rPr lang="fr-FR" dirty="0"/>
              <a:t>: </a:t>
            </a:r>
            <a:r>
              <a:rPr lang="fr-FR" b="1" dirty="0" smtClean="0"/>
              <a:t>KODE </a:t>
            </a:r>
            <a:r>
              <a:rPr lang="fr-FR" b="1" dirty="0"/>
              <a:t>SE 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 err="1" smtClean="0"/>
              <a:t>Lab</a:t>
            </a:r>
            <a:r>
              <a:rPr lang="fr-FR" b="1" dirty="0" smtClean="0"/>
              <a:t> ID</a:t>
            </a:r>
            <a:r>
              <a:rPr lang="fr-FR" dirty="0" smtClean="0"/>
              <a:t>: </a:t>
            </a:r>
            <a:r>
              <a:rPr lang="fr-FR" b="1" dirty="0" smtClean="0"/>
              <a:t>CKI LAB </a:t>
            </a:r>
            <a:r>
              <a:rPr lang="fr-FR" b="1" dirty="0"/>
              <a:t>[</a:t>
            </a:r>
            <a:r>
              <a:rPr lang="fr-FR" b="1" dirty="0" err="1"/>
              <a:t>lokasi</a:t>
            </a:r>
            <a:r>
              <a:rPr lang="fr-FR" b="1" dirty="0"/>
              <a:t>]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528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SMS Bantuan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err="1"/>
              <a:t>Jenis</a:t>
            </a:r>
            <a:r>
              <a:rPr lang="fr-FR" b="1" dirty="0"/>
              <a:t> </a:t>
            </a:r>
            <a:r>
              <a:rPr lang="fr-FR" b="1" dirty="0" err="1"/>
              <a:t>spesimen</a:t>
            </a:r>
            <a:r>
              <a:rPr lang="fr-FR" dirty="0"/>
              <a:t>: </a:t>
            </a:r>
            <a:r>
              <a:rPr lang="fr-FR" dirty="0" err="1"/>
              <a:t>kirim</a:t>
            </a:r>
            <a:r>
              <a:rPr lang="fr-FR" dirty="0"/>
              <a:t> SMS </a:t>
            </a:r>
            <a:r>
              <a:rPr lang="fr-FR" dirty="0" err="1"/>
              <a:t>dengan</a:t>
            </a:r>
            <a:r>
              <a:rPr lang="fr-FR" dirty="0"/>
              <a:t> format: </a:t>
            </a:r>
          </a:p>
          <a:p>
            <a:r>
              <a:rPr lang="fr-FR" b="1" dirty="0"/>
              <a:t>KODE JS </a:t>
            </a:r>
          </a:p>
          <a:p>
            <a:pPr marL="0" indent="0">
              <a:buNone/>
            </a:pPr>
            <a:r>
              <a:rPr lang="fr-FR" b="1" dirty="0" err="1"/>
              <a:t>Bentuk</a:t>
            </a:r>
            <a:r>
              <a:rPr lang="fr-FR" b="1" dirty="0"/>
              <a:t> </a:t>
            </a:r>
            <a:r>
              <a:rPr lang="fr-FR" b="1" dirty="0" err="1"/>
              <a:t>spesimen</a:t>
            </a:r>
            <a:r>
              <a:rPr lang="fr-FR" dirty="0"/>
              <a:t>: </a:t>
            </a:r>
            <a:r>
              <a:rPr lang="fr-FR" dirty="0" err="1"/>
              <a:t>kirim</a:t>
            </a:r>
            <a:r>
              <a:rPr lang="fr-FR" dirty="0"/>
              <a:t> SMS </a:t>
            </a:r>
            <a:r>
              <a:rPr lang="fr-FR" dirty="0" err="1"/>
              <a:t>dengan</a:t>
            </a:r>
            <a:r>
              <a:rPr lang="fr-FR" dirty="0"/>
              <a:t> format: </a:t>
            </a:r>
          </a:p>
          <a:p>
            <a:r>
              <a:rPr lang="fr-FR" b="1" dirty="0"/>
              <a:t>KODE BS </a:t>
            </a:r>
          </a:p>
          <a:p>
            <a:pPr marL="0" indent="0">
              <a:buNone/>
            </a:pPr>
            <a:r>
              <a:rPr lang="fr-FR" b="1" dirty="0" err="1"/>
              <a:t>Seksi</a:t>
            </a:r>
            <a:r>
              <a:rPr lang="fr-FR" b="1" dirty="0"/>
              <a:t> </a:t>
            </a:r>
            <a:r>
              <a:rPr lang="fr-FR" b="1" dirty="0" err="1"/>
              <a:t>laboratorium</a:t>
            </a:r>
            <a:r>
              <a:rPr lang="fr-FR" dirty="0"/>
              <a:t>: </a:t>
            </a:r>
            <a:r>
              <a:rPr lang="fr-FR" dirty="0" err="1"/>
              <a:t>kirim</a:t>
            </a:r>
            <a:r>
              <a:rPr lang="fr-FR" dirty="0"/>
              <a:t> SMS </a:t>
            </a:r>
            <a:r>
              <a:rPr lang="fr-FR" dirty="0" err="1"/>
              <a:t>dengan</a:t>
            </a:r>
            <a:r>
              <a:rPr lang="fr-FR" dirty="0"/>
              <a:t> format: </a:t>
            </a:r>
          </a:p>
          <a:p>
            <a:r>
              <a:rPr lang="fr-FR" b="1" dirty="0"/>
              <a:t>KODE SE </a:t>
            </a:r>
          </a:p>
          <a:p>
            <a:pPr marL="0" indent="0">
              <a:buNone/>
            </a:pPr>
            <a:r>
              <a:rPr lang="fr-FR" b="1" dirty="0" err="1"/>
              <a:t>Lab</a:t>
            </a:r>
            <a:r>
              <a:rPr lang="fr-FR" b="1" dirty="0"/>
              <a:t> ID</a:t>
            </a:r>
            <a:r>
              <a:rPr lang="fr-FR" dirty="0"/>
              <a:t>: </a:t>
            </a:r>
            <a:r>
              <a:rPr lang="fr-FR" dirty="0" err="1"/>
              <a:t>gunakan</a:t>
            </a:r>
            <a:r>
              <a:rPr lang="fr-FR" dirty="0"/>
              <a:t> </a:t>
            </a:r>
            <a:r>
              <a:rPr lang="fr-FR" dirty="0" err="1"/>
              <a:t>perintah</a:t>
            </a:r>
            <a:r>
              <a:rPr lang="fr-FR" dirty="0"/>
              <a:t> cari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infrastruktur</a:t>
            </a:r>
            <a:r>
              <a:rPr lang="fr-FR" dirty="0"/>
              <a:t>: </a:t>
            </a:r>
          </a:p>
          <a:p>
            <a:r>
              <a:rPr lang="fr-FR" b="1" dirty="0"/>
              <a:t>CKI [</a:t>
            </a:r>
            <a:r>
              <a:rPr lang="fr-FR" b="1" dirty="0" err="1"/>
              <a:t>jenis</a:t>
            </a:r>
            <a:r>
              <a:rPr lang="fr-FR" b="1" dirty="0"/>
              <a:t> </a:t>
            </a:r>
            <a:r>
              <a:rPr lang="fr-FR" b="1" dirty="0" err="1"/>
              <a:t>infrastruktur</a:t>
            </a:r>
            <a:r>
              <a:rPr lang="fr-FR" b="1" dirty="0"/>
              <a:t>] [</a:t>
            </a:r>
            <a:r>
              <a:rPr lang="fr-FR" b="1" dirty="0" err="1"/>
              <a:t>lokasi</a:t>
            </a:r>
            <a:r>
              <a:rPr lang="fr-FR" b="1" dirty="0"/>
              <a:t>]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258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err="1" smtClean="0"/>
              <a:t>Contoh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56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Langkah</a:t>
            </a:r>
            <a:r>
              <a:rPr lang="en-AU" b="1" dirty="0" smtClean="0"/>
              <a:t> </a:t>
            </a:r>
            <a:r>
              <a:rPr lang="en-AU" b="1" dirty="0" smtClean="0"/>
              <a:t>9: </a:t>
            </a:r>
            <a:r>
              <a:rPr lang="en-AU" b="1" dirty="0" err="1" smtClean="0"/>
              <a:t>Diagnosa</a:t>
            </a:r>
            <a:r>
              <a:rPr lang="en-AU" b="1" dirty="0" smtClean="0"/>
              <a:t> </a:t>
            </a:r>
            <a:r>
              <a:rPr lang="en-AU" b="1" dirty="0" err="1" smtClean="0"/>
              <a:t>Definitif</a:t>
            </a:r>
            <a:endParaRPr lang="fr-FR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92" y="1196752"/>
            <a:ext cx="9006608" cy="4320480"/>
          </a:xfrm>
        </p:spPr>
      </p:pic>
    </p:spTree>
    <p:extLst>
      <p:ext uri="{BB962C8B-B14F-4D97-AF65-F5344CB8AC3E}">
        <p14:creationId xmlns:p14="http://schemas.microsoft.com/office/powerpoint/2010/main" val="168717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Diagnosis </a:t>
            </a:r>
            <a:r>
              <a:rPr lang="en-AU" b="1" dirty="0" err="1" smtClean="0"/>
              <a:t>definitif</a:t>
            </a:r>
            <a:r>
              <a:rPr lang="en-AU" b="1" dirty="0" smtClean="0"/>
              <a:t> </a:t>
            </a:r>
            <a:r>
              <a:rPr lang="en-AU" b="1" dirty="0" err="1" smtClean="0"/>
              <a:t>atau</a:t>
            </a:r>
            <a:r>
              <a:rPr lang="en-AU" b="1" dirty="0" smtClean="0"/>
              <a:t> </a:t>
            </a:r>
            <a:r>
              <a:rPr lang="en-AU" b="1" dirty="0" err="1" smtClean="0"/>
              <a:t>sementara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err="1"/>
              <a:t>Apakah</a:t>
            </a:r>
            <a:r>
              <a:rPr lang="fr-FR" dirty="0"/>
              <a:t> Anda </a:t>
            </a:r>
            <a:r>
              <a:rPr lang="fr-FR" dirty="0" err="1"/>
              <a:t>dapat</a:t>
            </a:r>
            <a:r>
              <a:rPr lang="fr-FR" dirty="0"/>
              <a:t> </a:t>
            </a:r>
            <a:r>
              <a:rPr lang="fr-FR" dirty="0" err="1"/>
              <a:t>membuat</a:t>
            </a:r>
            <a:r>
              <a:rPr lang="fr-FR" dirty="0"/>
              <a:t> </a:t>
            </a:r>
            <a:r>
              <a:rPr lang="fr-FR" b="1" dirty="0" err="1"/>
              <a:t>diagnosis</a:t>
            </a:r>
            <a:r>
              <a:rPr lang="fr-FR" b="1" dirty="0"/>
              <a:t> </a:t>
            </a:r>
            <a:r>
              <a:rPr lang="fr-FR" b="1" dirty="0" err="1"/>
              <a:t>definitif</a:t>
            </a:r>
            <a:r>
              <a:rPr lang="fr-FR" dirty="0"/>
              <a:t> di </a:t>
            </a:r>
            <a:r>
              <a:rPr lang="fr-FR" dirty="0" err="1"/>
              <a:t>lapangan</a:t>
            </a:r>
            <a:r>
              <a:rPr lang="fr-FR" dirty="0"/>
              <a:t>? </a:t>
            </a:r>
          </a:p>
          <a:p>
            <a:pPr marL="0" indent="0">
              <a:buNone/>
            </a:pPr>
            <a:r>
              <a:rPr lang="fr-FR" dirty="0" err="1"/>
              <a:t>Jika</a:t>
            </a:r>
            <a:r>
              <a:rPr lang="fr-FR" dirty="0"/>
              <a:t> Ya: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Format </a:t>
            </a:r>
            <a:r>
              <a:rPr lang="fr-FR" dirty="0"/>
              <a:t>SMS </a:t>
            </a:r>
            <a:r>
              <a:rPr lang="fr-FR" b="1" dirty="0" err="1"/>
              <a:t>Diagnosis</a:t>
            </a:r>
            <a:r>
              <a:rPr lang="fr-FR" b="1" dirty="0"/>
              <a:t> </a:t>
            </a:r>
            <a:r>
              <a:rPr lang="fr-FR" b="1" dirty="0" err="1"/>
              <a:t>definitif</a:t>
            </a:r>
            <a:r>
              <a:rPr lang="fr-FR" dirty="0"/>
              <a:t>: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r>
              <a:rPr lang="fr-FR" b="1" dirty="0"/>
              <a:t>DX [ID </a:t>
            </a:r>
            <a:r>
              <a:rPr lang="fr-FR" b="1" dirty="0" err="1"/>
              <a:t>kasus</a:t>
            </a:r>
            <a:r>
              <a:rPr lang="fr-FR" b="1" dirty="0"/>
              <a:t>] [</a:t>
            </a:r>
            <a:r>
              <a:rPr lang="fr-FR" b="1" dirty="0" err="1"/>
              <a:t>diagnosa</a:t>
            </a:r>
            <a:r>
              <a:rPr lang="fr-FR" b="1" dirty="0"/>
              <a:t>] </a:t>
            </a:r>
            <a:r>
              <a:rPr lang="fr-FR" b="1" dirty="0" err="1"/>
              <a:t>Kode</a:t>
            </a:r>
            <a:r>
              <a:rPr lang="fr-FR" b="1" dirty="0"/>
              <a:t> </a:t>
            </a:r>
            <a:r>
              <a:rPr lang="fr-FR" b="1" dirty="0" err="1"/>
              <a:t>penyakit</a:t>
            </a:r>
            <a:r>
              <a:rPr lang="fr-FR" b="1" dirty="0"/>
              <a:t>: </a:t>
            </a:r>
            <a:r>
              <a:rPr lang="fr-FR" b="1" dirty="0" err="1"/>
              <a:t>gunakan</a:t>
            </a:r>
            <a:r>
              <a:rPr lang="fr-FR" b="1" dirty="0"/>
              <a:t> </a:t>
            </a:r>
            <a:r>
              <a:rPr lang="fr-FR" b="1" dirty="0" err="1"/>
              <a:t>perintah</a:t>
            </a:r>
            <a:r>
              <a:rPr lang="fr-FR" b="1" dirty="0"/>
              <a:t> cari </a:t>
            </a:r>
            <a:r>
              <a:rPr lang="fr-FR" b="1" dirty="0" err="1"/>
              <a:t>kode</a:t>
            </a:r>
            <a:r>
              <a:rPr lang="fr-FR" b="1" dirty="0"/>
              <a:t> </a:t>
            </a:r>
            <a:r>
              <a:rPr lang="fr-FR" b="1" dirty="0" err="1"/>
              <a:t>penyakit</a:t>
            </a:r>
            <a:r>
              <a:rPr lang="fr-FR" b="1" dirty="0"/>
              <a:t>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id-ID" dirty="0" smtClean="0"/>
              <a:t>SMS Bantuan</a:t>
            </a:r>
            <a:r>
              <a:rPr lang="fr-FR" dirty="0" smtClean="0"/>
              <a:t> </a:t>
            </a:r>
            <a:r>
              <a:rPr lang="fr-FR" dirty="0" err="1" smtClean="0"/>
              <a:t>kode</a:t>
            </a:r>
            <a:r>
              <a:rPr lang="fr-FR" dirty="0" smtClean="0"/>
              <a:t> </a:t>
            </a:r>
            <a:r>
              <a:rPr lang="fr-FR" dirty="0" err="1" smtClean="0"/>
              <a:t>penyakit</a:t>
            </a:r>
            <a:r>
              <a:rPr lang="fr-FR" dirty="0" smtClean="0"/>
              <a:t>: </a:t>
            </a:r>
          </a:p>
          <a:p>
            <a:r>
              <a:rPr lang="fr-FR" b="1" dirty="0" smtClean="0"/>
              <a:t>CKP </a:t>
            </a:r>
            <a:r>
              <a:rPr lang="fr-FR" b="1" dirty="0"/>
              <a:t>[</a:t>
            </a:r>
            <a:r>
              <a:rPr lang="fr-FR" b="1" dirty="0" err="1"/>
              <a:t>penyakit</a:t>
            </a:r>
            <a:r>
              <a:rPr lang="fr-FR" b="1" dirty="0"/>
              <a:t>]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224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126" y="548680"/>
            <a:ext cx="8229600" cy="4525963"/>
          </a:xfrm>
        </p:spPr>
        <p:txBody>
          <a:bodyPr>
            <a:normAutofit/>
          </a:bodyPr>
          <a:lstStyle/>
          <a:p>
            <a:r>
              <a:rPr lang="fr-FR" dirty="0" err="1" smtClean="0"/>
              <a:t>Populasi</a:t>
            </a:r>
            <a:r>
              <a:rPr lang="fr-FR" dirty="0" smtClean="0"/>
              <a:t> </a:t>
            </a:r>
            <a:endParaRPr lang="fr-FR" dirty="0"/>
          </a:p>
          <a:p>
            <a:pPr lvl="1"/>
            <a:r>
              <a:rPr lang="fr-FR" dirty="0"/>
              <a:t>Ada </a:t>
            </a:r>
            <a:r>
              <a:rPr lang="fr-FR" dirty="0" err="1"/>
              <a:t>berapa</a:t>
            </a:r>
            <a:r>
              <a:rPr lang="fr-FR" dirty="0"/>
              <a:t> </a:t>
            </a:r>
            <a:r>
              <a:rPr lang="fr-FR" dirty="0" err="1"/>
              <a:t>banyak</a:t>
            </a:r>
            <a:r>
              <a:rPr lang="fr-FR" dirty="0"/>
              <a:t> </a:t>
            </a:r>
            <a:r>
              <a:rPr lang="fr-FR" dirty="0" err="1"/>
              <a:t>hewan</a:t>
            </a:r>
            <a:r>
              <a:rPr lang="fr-FR" dirty="0"/>
              <a:t> di </a:t>
            </a:r>
            <a:r>
              <a:rPr lang="fr-FR" dirty="0" err="1"/>
              <a:t>desa</a:t>
            </a:r>
            <a:r>
              <a:rPr lang="fr-FR" dirty="0"/>
              <a:t> </a:t>
            </a:r>
            <a:r>
              <a:rPr lang="fr-FR" dirty="0" err="1"/>
              <a:t>tersebut</a:t>
            </a:r>
            <a:r>
              <a:rPr lang="fr-FR" dirty="0"/>
              <a:t>? </a:t>
            </a:r>
          </a:p>
          <a:p>
            <a:pPr lvl="1"/>
            <a:r>
              <a:rPr lang="fr-FR" dirty="0"/>
              <a:t>Ada </a:t>
            </a:r>
            <a:r>
              <a:rPr lang="fr-FR" dirty="0" err="1"/>
              <a:t>berapa</a:t>
            </a:r>
            <a:r>
              <a:rPr lang="fr-FR" dirty="0"/>
              <a:t> </a:t>
            </a:r>
            <a:r>
              <a:rPr lang="fr-FR" dirty="0" err="1"/>
              <a:t>banyak</a:t>
            </a:r>
            <a:r>
              <a:rPr lang="fr-FR" dirty="0"/>
              <a:t> yang </a:t>
            </a:r>
            <a:r>
              <a:rPr lang="fr-FR" dirty="0" err="1"/>
              <a:t>terkena</a:t>
            </a:r>
            <a:r>
              <a:rPr lang="fr-FR" dirty="0"/>
              <a:t> </a:t>
            </a:r>
            <a:r>
              <a:rPr lang="fr-FR" dirty="0" err="1"/>
              <a:t>dampak</a:t>
            </a:r>
            <a:r>
              <a:rPr lang="fr-FR" dirty="0"/>
              <a:t> (</a:t>
            </a:r>
            <a:r>
              <a:rPr lang="fr-FR" dirty="0" err="1"/>
              <a:t>sakit</a:t>
            </a:r>
            <a:r>
              <a:rPr lang="fr-FR" dirty="0"/>
              <a:t>, mati, </a:t>
            </a:r>
            <a:r>
              <a:rPr lang="fr-FR" dirty="0" err="1"/>
              <a:t>dipotong</a:t>
            </a:r>
            <a:r>
              <a:rPr lang="fr-FR" dirty="0"/>
              <a:t>, </a:t>
            </a:r>
            <a:r>
              <a:rPr lang="fr-FR" dirty="0" err="1"/>
              <a:t>berisiko</a:t>
            </a:r>
            <a:r>
              <a:rPr lang="fr-FR" dirty="0"/>
              <a:t>)?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445703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err="1" smtClean="0"/>
              <a:t>Contoh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Pada id kasus 572363 telah didapatkan diagnosa definitif setelah dilakukan pengujian cepat yaitu HPAI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	Dx 572363 HPAI</a:t>
            </a:r>
          </a:p>
          <a:p>
            <a:pPr marL="0" indent="0">
              <a:buNone/>
            </a:pPr>
            <a:r>
              <a:rPr lang="id-ID" dirty="0"/>
              <a:t>	</a:t>
            </a:r>
            <a:endParaRPr lang="id-ID" dirty="0" smtClean="0"/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[iSIKHNAS] anda mendiagnosa avian influenza-	HPAI pada ayam dengan tanda kematian 	meningkat dari ragunan, pasar minggu, jakarta 	selatan, dki jakarta tanggal 29/1/2015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556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fr-FR" dirty="0"/>
              <a:t>Format SMS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err="1" smtClean="0"/>
              <a:t>Diagnosis</a:t>
            </a:r>
            <a:r>
              <a:rPr lang="fr-FR" b="1" dirty="0" smtClean="0"/>
              <a:t> </a:t>
            </a:r>
            <a:r>
              <a:rPr lang="fr-FR" b="1" dirty="0" err="1" smtClean="0"/>
              <a:t>sementara</a:t>
            </a:r>
            <a:r>
              <a:rPr lang="fr-FR" b="1" dirty="0" smtClean="0"/>
              <a:t>/</a:t>
            </a:r>
            <a:r>
              <a:rPr lang="fr-FR" b="1" dirty="0" err="1" smtClean="0"/>
              <a:t>banding</a:t>
            </a:r>
            <a:r>
              <a:rPr lang="fr-FR" dirty="0" smtClean="0"/>
              <a:t>: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err="1" smtClean="0"/>
              <a:t>Jika</a:t>
            </a:r>
            <a:r>
              <a:rPr lang="fr-FR" dirty="0" smtClean="0"/>
              <a:t> </a:t>
            </a:r>
            <a:r>
              <a:rPr lang="fr-FR" dirty="0" err="1"/>
              <a:t>Tidak</a:t>
            </a:r>
            <a:r>
              <a:rPr lang="fr-FR" dirty="0"/>
              <a:t>, </a:t>
            </a:r>
            <a:r>
              <a:rPr lang="fr-FR" dirty="0" err="1"/>
              <a:t>apakah</a:t>
            </a:r>
            <a:r>
              <a:rPr lang="fr-FR" dirty="0"/>
              <a:t> Anda </a:t>
            </a:r>
            <a:r>
              <a:rPr lang="fr-FR" dirty="0" err="1"/>
              <a:t>dapat</a:t>
            </a:r>
            <a:r>
              <a:rPr lang="fr-FR" dirty="0"/>
              <a:t> </a:t>
            </a:r>
            <a:r>
              <a:rPr lang="fr-FR" dirty="0" err="1"/>
              <a:t>mempertajam</a:t>
            </a:r>
            <a:r>
              <a:rPr lang="fr-FR" dirty="0"/>
              <a:t> </a:t>
            </a:r>
            <a:r>
              <a:rPr lang="fr-FR" b="1" dirty="0" err="1"/>
              <a:t>diagnosis</a:t>
            </a:r>
            <a:r>
              <a:rPr lang="fr-FR" b="1" dirty="0"/>
              <a:t> </a:t>
            </a:r>
            <a:r>
              <a:rPr lang="fr-FR" b="1" dirty="0" err="1"/>
              <a:t>banding</a:t>
            </a:r>
            <a:r>
              <a:rPr lang="fr-FR" dirty="0"/>
              <a:t> yang </a:t>
            </a:r>
            <a:r>
              <a:rPr lang="fr-FR" dirty="0" err="1"/>
              <a:t>dibuat</a:t>
            </a:r>
            <a:r>
              <a:rPr lang="fr-FR" dirty="0"/>
              <a:t> </a:t>
            </a:r>
            <a:r>
              <a:rPr lang="fr-FR" dirty="0" err="1"/>
              <a:t>sebelumnya</a:t>
            </a:r>
            <a:r>
              <a:rPr lang="fr-FR" dirty="0"/>
              <a:t>? </a:t>
            </a:r>
            <a:r>
              <a:rPr lang="fr-FR" dirty="0" err="1"/>
              <a:t>Jika</a:t>
            </a:r>
            <a:r>
              <a:rPr lang="fr-FR" dirty="0"/>
              <a:t> Ya: </a:t>
            </a:r>
          </a:p>
          <a:p>
            <a:pPr marL="0" indent="0">
              <a:buNone/>
            </a:pPr>
            <a:r>
              <a:rPr lang="fr-FR" dirty="0"/>
              <a:t>Format SMS - </a:t>
            </a:r>
            <a:r>
              <a:rPr lang="fr-FR" dirty="0" err="1"/>
              <a:t>Gunakan</a:t>
            </a:r>
            <a:r>
              <a:rPr lang="fr-FR" dirty="0"/>
              <a:t> </a:t>
            </a:r>
            <a:r>
              <a:rPr lang="fr-FR" b="1" dirty="0" err="1"/>
              <a:t>Laporan</a:t>
            </a:r>
            <a:r>
              <a:rPr lang="fr-FR" b="1" dirty="0"/>
              <a:t> </a:t>
            </a:r>
            <a:r>
              <a:rPr lang="fr-FR" b="1" dirty="0" err="1"/>
              <a:t>Respons</a:t>
            </a:r>
            <a:r>
              <a:rPr lang="fr-FR" dirty="0"/>
              <a:t>: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r>
              <a:rPr lang="fr-FR" b="1" dirty="0"/>
              <a:t>R [ID </a:t>
            </a:r>
            <a:r>
              <a:rPr lang="fr-FR" b="1" dirty="0" err="1"/>
              <a:t>Kasus</a:t>
            </a:r>
            <a:r>
              <a:rPr lang="fr-FR" b="1" dirty="0"/>
              <a:t>] [</a:t>
            </a:r>
            <a:r>
              <a:rPr lang="fr-FR" b="1" dirty="0" err="1"/>
              <a:t>dikunjung</a:t>
            </a:r>
            <a:r>
              <a:rPr lang="fr-FR" b="1" dirty="0"/>
              <a:t> (K/T)] [</a:t>
            </a:r>
            <a:r>
              <a:rPr lang="fr-FR" b="1" dirty="0" err="1"/>
              <a:t>diagnosa,diagnosa</a:t>
            </a:r>
            <a:r>
              <a:rPr lang="fr-FR" b="1" dirty="0"/>
              <a:t>...] {</a:t>
            </a:r>
            <a:r>
              <a:rPr lang="fr-FR" b="1" dirty="0" err="1"/>
              <a:t>diagnosa</a:t>
            </a:r>
            <a:r>
              <a:rPr lang="fr-FR" b="1" dirty="0"/>
              <a:t> </a:t>
            </a:r>
            <a:r>
              <a:rPr lang="fr-FR" b="1" dirty="0" err="1"/>
              <a:t>lain</a:t>
            </a:r>
            <a:r>
              <a:rPr lang="fr-FR" b="1" dirty="0"/>
              <a:t>} </a:t>
            </a:r>
            <a:endParaRPr lang="fr-FR" b="1" dirty="0" smtClean="0"/>
          </a:p>
          <a:p>
            <a:endParaRPr lang="fr-FR" b="1" dirty="0"/>
          </a:p>
          <a:p>
            <a:pPr marL="0" indent="0">
              <a:buNone/>
            </a:pPr>
            <a:r>
              <a:rPr lang="fr-FR" b="1" dirty="0" err="1" smtClean="0"/>
              <a:t>Kode</a:t>
            </a:r>
            <a:r>
              <a:rPr lang="fr-FR" b="1" dirty="0" smtClean="0"/>
              <a:t> </a:t>
            </a:r>
            <a:r>
              <a:rPr lang="fr-FR" b="1" dirty="0" err="1"/>
              <a:t>penyakit</a:t>
            </a:r>
            <a:r>
              <a:rPr lang="fr-FR" b="1" dirty="0"/>
              <a:t>: </a:t>
            </a:r>
            <a:r>
              <a:rPr lang="fr-FR" dirty="0" err="1"/>
              <a:t>gunakan</a:t>
            </a:r>
            <a:r>
              <a:rPr lang="fr-FR" dirty="0"/>
              <a:t> </a:t>
            </a:r>
            <a:r>
              <a:rPr lang="fr-FR" dirty="0" err="1"/>
              <a:t>perintah</a:t>
            </a:r>
            <a:r>
              <a:rPr lang="fr-FR" dirty="0"/>
              <a:t> cari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 </a:t>
            </a:r>
            <a:endParaRPr lang="fr-FR" b="1" dirty="0"/>
          </a:p>
          <a:p>
            <a:r>
              <a:rPr lang="fr-FR" b="1" dirty="0"/>
              <a:t>CKP [</a:t>
            </a:r>
            <a:r>
              <a:rPr lang="fr-FR" b="1" dirty="0" err="1"/>
              <a:t>penyakit</a:t>
            </a:r>
            <a:r>
              <a:rPr lang="fr-FR" b="1" dirty="0" smtClean="0"/>
              <a:t>]</a:t>
            </a:r>
            <a:endParaRPr lang="fr-FR" b="1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797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/>
              <a:t>Penyakit</a:t>
            </a:r>
            <a:r>
              <a:rPr lang="fr-FR" b="1" dirty="0"/>
              <a:t> </a:t>
            </a:r>
            <a:r>
              <a:rPr lang="fr-FR" b="1" dirty="0" err="1"/>
              <a:t>prioritas</a:t>
            </a:r>
            <a:r>
              <a:rPr lang="fr-FR" b="1" dirty="0"/>
              <a:t> </a:t>
            </a:r>
            <a:r>
              <a:rPr lang="fr-FR" b="1" dirty="0" err="1"/>
              <a:t>tinggi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Apakah</a:t>
            </a:r>
            <a:r>
              <a:rPr lang="fr-FR" dirty="0"/>
              <a:t> </a:t>
            </a:r>
            <a:r>
              <a:rPr lang="fr-FR" dirty="0" err="1"/>
              <a:t>diagnosis</a:t>
            </a:r>
            <a:r>
              <a:rPr lang="fr-FR" dirty="0"/>
              <a:t> </a:t>
            </a:r>
            <a:r>
              <a:rPr lang="fr-FR" dirty="0" err="1"/>
              <a:t>atau</a:t>
            </a:r>
            <a:r>
              <a:rPr lang="fr-FR" dirty="0"/>
              <a:t> </a:t>
            </a:r>
            <a:r>
              <a:rPr lang="fr-FR" dirty="0" err="1"/>
              <a:t>diagnosis</a:t>
            </a:r>
            <a:r>
              <a:rPr lang="fr-FR" dirty="0"/>
              <a:t> </a:t>
            </a:r>
            <a:r>
              <a:rPr lang="fr-FR" dirty="0" err="1"/>
              <a:t>bandingnya</a:t>
            </a:r>
            <a:r>
              <a:rPr lang="fr-FR" dirty="0"/>
              <a:t> </a:t>
            </a:r>
            <a:r>
              <a:rPr lang="fr-FR" dirty="0" err="1"/>
              <a:t>mencakup</a:t>
            </a:r>
            <a:r>
              <a:rPr lang="fr-FR" dirty="0"/>
              <a:t>: </a:t>
            </a:r>
          </a:p>
          <a:p>
            <a:r>
              <a:rPr lang="fr-FR" dirty="0" err="1"/>
              <a:t>Rabies</a:t>
            </a:r>
            <a:r>
              <a:rPr lang="fr-FR" dirty="0"/>
              <a:t>? - </a:t>
            </a:r>
            <a:r>
              <a:rPr lang="fr-FR" dirty="0" err="1"/>
              <a:t>lengkapi</a:t>
            </a:r>
            <a:r>
              <a:rPr lang="fr-FR" dirty="0"/>
              <a:t> </a:t>
            </a:r>
            <a:r>
              <a:rPr lang="fr-FR" dirty="0" err="1"/>
              <a:t>informasi</a:t>
            </a:r>
            <a:r>
              <a:rPr lang="fr-FR" dirty="0"/>
              <a:t> </a:t>
            </a:r>
            <a:r>
              <a:rPr lang="fr-FR" dirty="0" err="1"/>
              <a:t>khusus</a:t>
            </a:r>
            <a:r>
              <a:rPr lang="fr-FR" dirty="0"/>
              <a:t> </a:t>
            </a:r>
            <a:r>
              <a:rPr lang="fr-FR" dirty="0" err="1"/>
              <a:t>untuk</a:t>
            </a:r>
            <a:r>
              <a:rPr lang="fr-FR" dirty="0"/>
              <a:t> </a:t>
            </a:r>
            <a:r>
              <a:rPr lang="fr-FR" dirty="0" err="1"/>
              <a:t>investigasi</a:t>
            </a:r>
            <a:r>
              <a:rPr lang="fr-FR" dirty="0"/>
              <a:t> </a:t>
            </a:r>
            <a:r>
              <a:rPr lang="fr-FR" dirty="0" err="1"/>
              <a:t>rabies</a:t>
            </a:r>
            <a:r>
              <a:rPr lang="fr-FR" dirty="0"/>
              <a:t> </a:t>
            </a:r>
          </a:p>
          <a:p>
            <a:r>
              <a:rPr lang="fr-FR" dirty="0" err="1"/>
              <a:t>Flu</a:t>
            </a:r>
            <a:r>
              <a:rPr lang="fr-FR" dirty="0"/>
              <a:t> </a:t>
            </a:r>
            <a:r>
              <a:rPr lang="fr-FR" dirty="0" err="1"/>
              <a:t>burung</a:t>
            </a:r>
            <a:r>
              <a:rPr lang="fr-FR" dirty="0"/>
              <a:t>? - </a:t>
            </a:r>
            <a:r>
              <a:rPr lang="fr-FR" dirty="0" err="1"/>
              <a:t>lengkapi</a:t>
            </a:r>
            <a:r>
              <a:rPr lang="fr-FR" dirty="0"/>
              <a:t> </a:t>
            </a:r>
            <a:r>
              <a:rPr lang="fr-FR" dirty="0" err="1"/>
              <a:t>informasi</a:t>
            </a:r>
            <a:r>
              <a:rPr lang="fr-FR" dirty="0"/>
              <a:t> </a:t>
            </a:r>
            <a:r>
              <a:rPr lang="fr-FR" dirty="0" err="1"/>
              <a:t>khusus</a:t>
            </a:r>
            <a:r>
              <a:rPr lang="fr-FR" dirty="0"/>
              <a:t> </a:t>
            </a:r>
            <a:r>
              <a:rPr lang="fr-FR" dirty="0" err="1"/>
              <a:t>untuk</a:t>
            </a:r>
            <a:r>
              <a:rPr lang="fr-FR" dirty="0"/>
              <a:t> </a:t>
            </a:r>
            <a:r>
              <a:rPr lang="fr-FR" dirty="0" err="1"/>
              <a:t>investigasi</a:t>
            </a:r>
            <a:r>
              <a:rPr lang="fr-FR" dirty="0"/>
              <a:t> HPAI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13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Langkah</a:t>
            </a:r>
            <a:r>
              <a:rPr lang="fr-FR" b="1" dirty="0" smtClean="0"/>
              <a:t> </a:t>
            </a:r>
            <a:r>
              <a:rPr lang="fr-FR" b="1" dirty="0" smtClean="0"/>
              <a:t>10: </a:t>
            </a:r>
            <a:r>
              <a:rPr lang="fr-FR" b="1" dirty="0" err="1" smtClean="0"/>
              <a:t>Tindak</a:t>
            </a:r>
            <a:r>
              <a:rPr lang="fr-FR" b="1" dirty="0" smtClean="0"/>
              <a:t> </a:t>
            </a:r>
            <a:r>
              <a:rPr lang="fr-FR" b="1" dirty="0" err="1" smtClean="0"/>
              <a:t>lanjut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Lakukan</a:t>
            </a:r>
            <a:r>
              <a:rPr lang="fr-FR" dirty="0"/>
              <a:t> </a:t>
            </a:r>
            <a:r>
              <a:rPr lang="fr-FR" dirty="0" err="1"/>
              <a:t>kunjungan</a:t>
            </a:r>
            <a:r>
              <a:rPr lang="fr-FR" dirty="0"/>
              <a:t> </a:t>
            </a:r>
            <a:r>
              <a:rPr lang="fr-FR" dirty="0" err="1"/>
              <a:t>lanjutan</a:t>
            </a:r>
            <a:r>
              <a:rPr lang="fr-FR" dirty="0"/>
              <a:t> </a:t>
            </a:r>
            <a:r>
              <a:rPr lang="fr-FR" dirty="0" err="1"/>
              <a:t>untuk</a:t>
            </a:r>
            <a:r>
              <a:rPr lang="fr-FR" dirty="0"/>
              <a:t> </a:t>
            </a:r>
            <a:r>
              <a:rPr lang="fr-FR" dirty="0" err="1"/>
              <a:t>menilai</a:t>
            </a:r>
            <a:r>
              <a:rPr lang="fr-FR" dirty="0"/>
              <a:t> </a:t>
            </a:r>
            <a:r>
              <a:rPr lang="fr-FR" dirty="0" err="1"/>
              <a:t>langkah-langkahpengendalian</a:t>
            </a:r>
            <a:r>
              <a:rPr lang="fr-FR" dirty="0"/>
              <a:t> </a:t>
            </a:r>
            <a:r>
              <a:rPr lang="fr-FR" dirty="0" err="1"/>
              <a:t>setidaknya</a:t>
            </a:r>
            <a:r>
              <a:rPr lang="fr-FR" dirty="0"/>
              <a:t> </a:t>
            </a:r>
            <a:r>
              <a:rPr lang="fr-FR" dirty="0" err="1"/>
              <a:t>sekali</a:t>
            </a:r>
            <a:r>
              <a:rPr lang="fr-FR" dirty="0"/>
              <a:t> per </a:t>
            </a:r>
            <a:r>
              <a:rPr lang="fr-FR" dirty="0" err="1"/>
              <a:t>minggu</a:t>
            </a:r>
            <a:r>
              <a:rPr lang="fr-FR" dirty="0"/>
              <a:t>. </a:t>
            </a:r>
            <a:r>
              <a:rPr lang="fr-FR" dirty="0" err="1"/>
              <a:t>Jika</a:t>
            </a:r>
            <a:r>
              <a:rPr lang="fr-FR" dirty="0"/>
              <a:t> ada </a:t>
            </a:r>
            <a:r>
              <a:rPr lang="fr-FR" dirty="0" err="1"/>
              <a:t>informasi</a:t>
            </a:r>
            <a:r>
              <a:rPr lang="fr-FR" dirty="0"/>
              <a:t> </a:t>
            </a:r>
            <a:r>
              <a:rPr lang="fr-FR" dirty="0" err="1"/>
              <a:t>baru</a:t>
            </a:r>
            <a:r>
              <a:rPr lang="fr-FR" dirty="0"/>
              <a:t>, </a:t>
            </a:r>
            <a:r>
              <a:rPr lang="fr-FR" dirty="0" err="1"/>
              <a:t>laporkan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SMS yang </a:t>
            </a:r>
            <a:r>
              <a:rPr lang="fr-FR" dirty="0" err="1"/>
              <a:t>sesuai</a:t>
            </a:r>
            <a:r>
              <a:rPr lang="fr-FR" dirty="0"/>
              <a:t>. </a:t>
            </a:r>
            <a:endParaRPr lang="fr-FR" dirty="0" smtClean="0"/>
          </a:p>
          <a:p>
            <a:endParaRPr lang="en-AU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05064"/>
            <a:ext cx="8507288" cy="1190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02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Format SMS </a:t>
            </a:r>
            <a:r>
              <a:rPr lang="fr-FR" b="1" dirty="0" err="1"/>
              <a:t>Laporan</a:t>
            </a:r>
            <a:r>
              <a:rPr lang="fr-FR" b="1" dirty="0"/>
              <a:t> </a:t>
            </a:r>
            <a:r>
              <a:rPr lang="fr-FR" b="1" dirty="0" err="1"/>
              <a:t>tindak</a:t>
            </a:r>
            <a:r>
              <a:rPr lang="fr-FR" b="1" dirty="0"/>
              <a:t> </a:t>
            </a:r>
            <a:r>
              <a:rPr lang="fr-FR" b="1" dirty="0" err="1" smtClean="0"/>
              <a:t>lanjut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/>
              <a:t>Apakah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masih</a:t>
            </a:r>
            <a:r>
              <a:rPr lang="fr-FR" dirty="0"/>
              <a:t> </a:t>
            </a:r>
            <a:r>
              <a:rPr lang="fr-FR" dirty="0" err="1"/>
              <a:t>berlanjut</a:t>
            </a:r>
            <a:r>
              <a:rPr lang="fr-FR" dirty="0"/>
              <a:t>? </a:t>
            </a:r>
          </a:p>
          <a:p>
            <a:pPr marL="0" indent="0">
              <a:buNone/>
            </a:pPr>
            <a:r>
              <a:rPr lang="fr-FR" dirty="0" err="1"/>
              <a:t>Jika</a:t>
            </a:r>
            <a:r>
              <a:rPr lang="fr-FR" dirty="0"/>
              <a:t> Ya</a:t>
            </a:r>
            <a:r>
              <a:rPr lang="fr-FR" dirty="0" smtClean="0"/>
              <a:t>:</a:t>
            </a:r>
            <a:endParaRPr lang="fr-FR" dirty="0"/>
          </a:p>
          <a:p>
            <a:pPr marL="0" indent="0">
              <a:buNone/>
            </a:pPr>
            <a:r>
              <a:rPr lang="fr-FR" dirty="0" err="1"/>
              <a:t>Catat</a:t>
            </a:r>
            <a:r>
              <a:rPr lang="fr-FR" dirty="0"/>
              <a:t> </a:t>
            </a:r>
            <a:r>
              <a:rPr lang="fr-FR" dirty="0" err="1"/>
              <a:t>hewan</a:t>
            </a:r>
            <a:r>
              <a:rPr lang="fr-FR" dirty="0"/>
              <a:t> yang </a:t>
            </a:r>
            <a:r>
              <a:rPr lang="fr-FR" dirty="0" err="1"/>
              <a:t>terkena</a:t>
            </a:r>
            <a:r>
              <a:rPr lang="fr-FR" dirty="0"/>
              <a:t> </a:t>
            </a:r>
            <a:r>
              <a:rPr lang="fr-FR" dirty="0" err="1"/>
              <a:t>dampak</a:t>
            </a:r>
            <a:r>
              <a:rPr lang="fr-FR" dirty="0" smtClean="0"/>
              <a:t>:</a:t>
            </a:r>
          </a:p>
          <a:p>
            <a:endParaRPr lang="fr-FR" dirty="0"/>
          </a:p>
          <a:p>
            <a:r>
              <a:rPr lang="fr-FR" b="1" dirty="0" smtClean="0"/>
              <a:t>LTL </a:t>
            </a:r>
            <a:r>
              <a:rPr lang="fr-FR" b="1" dirty="0"/>
              <a:t>[ID </a:t>
            </a:r>
            <a:r>
              <a:rPr lang="fr-FR" b="1" dirty="0" err="1"/>
              <a:t>kasus</a:t>
            </a:r>
            <a:r>
              <a:rPr lang="fr-FR" b="1" dirty="0"/>
              <a:t>] ([</a:t>
            </a:r>
            <a:r>
              <a:rPr lang="fr-FR" b="1" dirty="0" err="1"/>
              <a:t>spesies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sakit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mati]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dimusnahkan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berisiko</a:t>
            </a:r>
            <a:r>
              <a:rPr lang="fr-FR" b="1" dirty="0"/>
              <a:t>]...) {</a:t>
            </a:r>
            <a:r>
              <a:rPr lang="fr-FR" b="1" dirty="0" err="1"/>
              <a:t>selesai</a:t>
            </a:r>
            <a:r>
              <a:rPr lang="fr-FR" b="1" dirty="0"/>
              <a:t>}</a:t>
            </a:r>
            <a:r>
              <a:rPr lang="fr-FR" b="1" dirty="0" smtClean="0"/>
              <a:t>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73613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56"/>
            <a:ext cx="8229600" cy="1143000"/>
          </a:xfrm>
        </p:spPr>
        <p:txBody>
          <a:bodyPr>
            <a:normAutofit/>
          </a:bodyPr>
          <a:lstStyle/>
          <a:p>
            <a:r>
              <a:rPr lang="en-AU" b="1" dirty="0" err="1" smtClean="0"/>
              <a:t>Contoh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8256"/>
            <a:ext cx="8229600" cy="5213072"/>
          </a:xfrm>
        </p:spPr>
        <p:txBody>
          <a:bodyPr>
            <a:normAutofit fontScale="92500"/>
          </a:bodyPr>
          <a:lstStyle/>
          <a:p>
            <a:r>
              <a:rPr lang="id-ID" dirty="0" smtClean="0"/>
              <a:t>Setelah dilakukan investigasi lanjutan ada beberapa hewan yang terkena dampak yaitu ayam : sakit 20, dimusnahkan 5, dengan jumlah beresiko 15</a:t>
            </a:r>
          </a:p>
          <a:p>
            <a:endParaRPr lang="id-ID" dirty="0"/>
          </a:p>
          <a:p>
            <a:pPr marL="0" indent="0">
              <a:buNone/>
            </a:pPr>
            <a:r>
              <a:rPr lang="id-ID" dirty="0" smtClean="0"/>
              <a:t>	LTL 572363 ay 20 0 5 15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	[iISKHNAS] laporan tindak lanjut dari ragunan (ID 	kasus 572363) ayam : 20, 0 mati, 5 dimusnahkan, 	15 beresiko/terancam. Masih berlangsung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042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Step 11: Status </a:t>
            </a:r>
            <a:r>
              <a:rPr lang="en-AU" b="1" dirty="0" err="1" smtClean="0"/>
              <a:t>Penyakit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049091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Jika</a:t>
            </a:r>
            <a:r>
              <a:rPr lang="id-ID" dirty="0"/>
              <a:t> penyakit masih berlanjut </a:t>
            </a:r>
            <a:r>
              <a:rPr lang="en-US" dirty="0"/>
              <a:t>, </a:t>
            </a:r>
            <a:r>
              <a:rPr lang="en-US" dirty="0" err="1"/>
              <a:t>laporkan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SMS LTL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menambahkan</a:t>
            </a:r>
            <a:r>
              <a:rPr lang="en-US" dirty="0"/>
              <a:t> “T” (</a:t>
            </a:r>
            <a:r>
              <a:rPr lang="en-US" dirty="0" err="1"/>
              <a:t>tidak</a:t>
            </a:r>
            <a:r>
              <a:rPr lang="en-US" dirty="0"/>
              <a:t>).</a:t>
            </a:r>
            <a:endParaRPr lang="fr-FR" dirty="0"/>
          </a:p>
          <a:p>
            <a:r>
              <a:rPr lang="id-ID" dirty="0"/>
              <a:t>Jika </a:t>
            </a:r>
            <a:r>
              <a:rPr lang="en-AU" dirty="0"/>
              <a:t>w</a:t>
            </a:r>
            <a:r>
              <a:rPr lang="id-ID" dirty="0"/>
              <a:t>abah teratasi dan tidak ada tindakan lebih lanjut yang diperlukan pada kunjungan berikutnya. Kirimkan SMS LTL dengan menambahkan  “Y” (Ya) untuk mengindikasikan bahwa wabah telah teratasi.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51" y="1417638"/>
            <a:ext cx="9009869" cy="229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05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 SMS </a:t>
            </a:r>
            <a:r>
              <a:rPr lang="fr-FR" b="1" dirty="0" err="1"/>
              <a:t>Laporan</a:t>
            </a:r>
            <a:r>
              <a:rPr lang="fr-FR" b="1" dirty="0"/>
              <a:t> </a:t>
            </a:r>
            <a:r>
              <a:rPr lang="fr-FR" b="1" dirty="0" err="1"/>
              <a:t>tindak</a:t>
            </a:r>
            <a:r>
              <a:rPr lang="fr-FR" b="1" dirty="0"/>
              <a:t> </a:t>
            </a:r>
            <a:r>
              <a:rPr lang="fr-FR" b="1" dirty="0" err="1"/>
              <a:t>lanjut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LTL [ID </a:t>
            </a:r>
            <a:r>
              <a:rPr lang="fr-FR" b="1" dirty="0" err="1"/>
              <a:t>kasus</a:t>
            </a:r>
            <a:r>
              <a:rPr lang="fr-FR" b="1" dirty="0"/>
              <a:t>] ([</a:t>
            </a:r>
            <a:r>
              <a:rPr lang="fr-FR" b="1" dirty="0" err="1"/>
              <a:t>spesies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sakit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mati]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dimusnahkan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berisiko</a:t>
            </a:r>
            <a:r>
              <a:rPr lang="fr-FR" b="1" dirty="0"/>
              <a:t>]...) {</a:t>
            </a:r>
            <a:r>
              <a:rPr lang="fr-FR" b="1" dirty="0" err="1"/>
              <a:t>selesai</a:t>
            </a:r>
            <a:r>
              <a:rPr lang="fr-FR" b="1" dirty="0"/>
              <a:t>} </a:t>
            </a:r>
          </a:p>
          <a:p>
            <a:endParaRPr lang="en-AU" dirty="0" smtClean="0"/>
          </a:p>
          <a:p>
            <a:r>
              <a:rPr lang="en-AU" dirty="0" err="1" smtClean="0"/>
              <a:t>Contoh</a:t>
            </a:r>
            <a:r>
              <a:rPr lang="en-AU" dirty="0" smtClean="0"/>
              <a:t>:</a:t>
            </a:r>
            <a:r>
              <a:rPr lang="id-ID" dirty="0"/>
              <a:t> LTL 572363 ay 20 0 5 </a:t>
            </a:r>
            <a:r>
              <a:rPr lang="id-ID" dirty="0" smtClean="0"/>
              <a:t>15 T</a:t>
            </a:r>
            <a:endParaRPr lang="id-ID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58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Hewan-hewan</a:t>
            </a:r>
            <a:r>
              <a:rPr lang="fr-FR" dirty="0"/>
              <a:t> yang </a:t>
            </a:r>
            <a:r>
              <a:rPr lang="fr-FR" dirty="0" err="1"/>
              <a:t>terkena</a:t>
            </a:r>
            <a:r>
              <a:rPr lang="fr-FR" dirty="0"/>
              <a:t> </a:t>
            </a:r>
            <a:r>
              <a:rPr lang="fr-FR" dirty="0" err="1"/>
              <a:t>dampak</a:t>
            </a:r>
            <a:r>
              <a:rPr lang="fr-FR" dirty="0"/>
              <a:t> </a:t>
            </a:r>
            <a:r>
              <a:rPr lang="fr-FR" dirty="0" err="1"/>
              <a:t>ini</a:t>
            </a:r>
            <a:r>
              <a:rPr lang="fr-FR" dirty="0"/>
              <a:t> </a:t>
            </a:r>
            <a:r>
              <a:rPr lang="fr-FR" dirty="0" err="1"/>
              <a:t>terlihat</a:t>
            </a:r>
            <a:r>
              <a:rPr lang="fr-FR" dirty="0"/>
              <a:t> </a:t>
            </a:r>
            <a:r>
              <a:rPr lang="fr-FR" dirty="0" err="1"/>
              <a:t>seperti</a:t>
            </a:r>
            <a:r>
              <a:rPr lang="fr-FR" dirty="0"/>
              <a:t> </a:t>
            </a:r>
            <a:r>
              <a:rPr lang="fr-FR" dirty="0" err="1"/>
              <a:t>apa</a:t>
            </a:r>
            <a:r>
              <a:rPr lang="fr-FR" dirty="0"/>
              <a:t>? </a:t>
            </a:r>
          </a:p>
          <a:p>
            <a:pPr lvl="1"/>
            <a:r>
              <a:rPr lang="fr-FR" dirty="0" err="1"/>
              <a:t>Tanda</a:t>
            </a:r>
            <a:r>
              <a:rPr lang="fr-FR" dirty="0"/>
              <a:t> </a:t>
            </a:r>
            <a:r>
              <a:rPr lang="fr-FR" dirty="0" err="1"/>
              <a:t>klinis</a:t>
            </a:r>
            <a:r>
              <a:rPr lang="fr-FR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0311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Faktor-faktor</a:t>
            </a:r>
            <a:r>
              <a:rPr lang="fr-FR" dirty="0"/>
              <a:t> </a:t>
            </a:r>
            <a:r>
              <a:rPr lang="fr-FR" dirty="0" err="1"/>
              <a:t>risiko</a:t>
            </a:r>
            <a:r>
              <a:rPr lang="fr-FR" dirty="0"/>
              <a:t> </a:t>
            </a:r>
          </a:p>
          <a:p>
            <a:pPr lvl="1"/>
            <a:r>
              <a:rPr lang="fr-FR" dirty="0" err="1"/>
              <a:t>Apakah</a:t>
            </a:r>
            <a:r>
              <a:rPr lang="fr-FR" dirty="0"/>
              <a:t> </a:t>
            </a:r>
            <a:r>
              <a:rPr lang="fr-FR" dirty="0" err="1"/>
              <a:t>hewan-hewan</a:t>
            </a:r>
            <a:r>
              <a:rPr lang="fr-FR" dirty="0"/>
              <a:t> yang </a:t>
            </a:r>
            <a:r>
              <a:rPr lang="fr-FR" dirty="0" err="1"/>
              <a:t>sakit</a:t>
            </a:r>
            <a:r>
              <a:rPr lang="fr-FR" dirty="0"/>
              <a:t> </a:t>
            </a:r>
            <a:r>
              <a:rPr lang="fr-FR" dirty="0" err="1"/>
              <a:t>telah</a:t>
            </a:r>
            <a:r>
              <a:rPr lang="fr-FR" dirty="0"/>
              <a:t> </a:t>
            </a:r>
            <a:r>
              <a:rPr lang="fr-FR" dirty="0" err="1"/>
              <a:t>divaksinasi</a:t>
            </a:r>
            <a:r>
              <a:rPr lang="fr-FR" dirty="0"/>
              <a:t> </a:t>
            </a:r>
            <a:r>
              <a:rPr lang="fr-FR" dirty="0" err="1"/>
              <a:t>terhadap</a:t>
            </a:r>
            <a:r>
              <a:rPr lang="fr-FR" dirty="0"/>
              <a:t> </a:t>
            </a:r>
            <a:r>
              <a:rPr lang="fr-FR" dirty="0" err="1"/>
              <a:t>suatu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, </a:t>
            </a:r>
            <a:r>
              <a:rPr lang="fr-FR" dirty="0" err="1"/>
              <a:t>apa</a:t>
            </a:r>
            <a:r>
              <a:rPr lang="fr-FR" dirty="0"/>
              <a:t> </a:t>
            </a:r>
            <a:r>
              <a:rPr lang="fr-FR" dirty="0" err="1"/>
              <a:t>pun</a:t>
            </a:r>
            <a:r>
              <a:rPr lang="fr-FR" dirty="0"/>
              <a:t> </a:t>
            </a:r>
            <a:r>
              <a:rPr lang="fr-FR" dirty="0" err="1"/>
              <a:t>itu</a:t>
            </a:r>
            <a:r>
              <a:rPr lang="fr-FR" dirty="0"/>
              <a:t>? (</a:t>
            </a:r>
            <a:r>
              <a:rPr lang="fr-FR" dirty="0" err="1"/>
              <a:t>informasi</a:t>
            </a:r>
            <a:r>
              <a:rPr lang="fr-FR" dirty="0"/>
              <a:t> </a:t>
            </a:r>
            <a:r>
              <a:rPr lang="fr-FR" dirty="0" err="1"/>
              <a:t>tentang</a:t>
            </a:r>
            <a:r>
              <a:rPr lang="fr-FR" dirty="0"/>
              <a:t> </a:t>
            </a:r>
            <a:r>
              <a:rPr lang="fr-FR" dirty="0" err="1"/>
              <a:t>hal</a:t>
            </a:r>
            <a:r>
              <a:rPr lang="fr-FR" dirty="0"/>
              <a:t> </a:t>
            </a:r>
            <a:r>
              <a:rPr lang="fr-FR" dirty="0" err="1"/>
              <a:t>ini</a:t>
            </a:r>
            <a:r>
              <a:rPr lang="fr-FR" dirty="0"/>
              <a:t> </a:t>
            </a:r>
            <a:r>
              <a:rPr lang="fr-FR" dirty="0" err="1"/>
              <a:t>dapat</a:t>
            </a:r>
            <a:r>
              <a:rPr lang="fr-FR" dirty="0"/>
              <a:t> </a:t>
            </a:r>
            <a:r>
              <a:rPr lang="fr-FR" dirty="0" err="1"/>
              <a:t>membantu</a:t>
            </a:r>
            <a:r>
              <a:rPr lang="fr-FR" dirty="0"/>
              <a:t> </a:t>
            </a:r>
            <a:r>
              <a:rPr lang="fr-FR" dirty="0" err="1"/>
              <a:t>dalam</a:t>
            </a:r>
            <a:r>
              <a:rPr lang="fr-FR" dirty="0"/>
              <a:t> </a:t>
            </a:r>
            <a:r>
              <a:rPr lang="fr-FR" dirty="0" err="1"/>
              <a:t>pembuatan</a:t>
            </a:r>
            <a:r>
              <a:rPr lang="fr-FR" dirty="0"/>
              <a:t> </a:t>
            </a:r>
            <a:r>
              <a:rPr lang="fr-FR" dirty="0" err="1"/>
              <a:t>diagnosis</a:t>
            </a:r>
            <a:r>
              <a:rPr lang="fr-FR" dirty="0"/>
              <a:t> </a:t>
            </a:r>
            <a:r>
              <a:rPr lang="fr-FR" dirty="0" err="1"/>
              <a:t>banding</a:t>
            </a:r>
            <a:r>
              <a:rPr lang="fr-FR" dirty="0"/>
              <a:t>)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9820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Apakah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itu</a:t>
            </a:r>
            <a:r>
              <a:rPr lang="fr-FR" dirty="0"/>
              <a:t> </a:t>
            </a:r>
            <a:r>
              <a:rPr lang="fr-FR" dirty="0" err="1"/>
              <a:t>zoonosis</a:t>
            </a:r>
            <a:r>
              <a:rPr lang="fr-FR" dirty="0"/>
              <a:t>? </a:t>
            </a:r>
          </a:p>
          <a:p>
            <a:pPr lvl="1"/>
            <a:r>
              <a:rPr lang="fr-FR" dirty="0" err="1"/>
              <a:t>Keterlibatan</a:t>
            </a:r>
            <a:r>
              <a:rPr lang="fr-FR" dirty="0"/>
              <a:t> </a:t>
            </a:r>
            <a:r>
              <a:rPr lang="fr-FR" dirty="0" err="1"/>
              <a:t>manusia</a:t>
            </a:r>
            <a:r>
              <a:rPr lang="fr-FR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5953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11986</TotalTime>
  <Words>2873</Words>
  <Application>Microsoft Office PowerPoint</Application>
  <PresentationFormat>On-screen Show (4:3)</PresentationFormat>
  <Paragraphs>372</Paragraphs>
  <Slides>67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Office Theme</vt:lpstr>
      <vt:lpstr>Investigasi dan Respons Penyakit Penting</vt:lpstr>
      <vt:lpstr>Pengantar</vt:lpstr>
      <vt:lpstr>PowerPoint Presentation</vt:lpstr>
      <vt:lpstr>Penyakit penting adalah; </vt:lpstr>
      <vt:lpstr>Investigasi:  Data apa yang harus dikumpulkan selama investigasi penyakit penting?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Ringkasan: Pesan-pesan yang digunakan dalam investigasi penyakit penting </vt:lpstr>
      <vt:lpstr>Data yang terkumpul dalam sebuah investigasi kode SMS iSIKHNAS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Formulir 1 - Investigasi Penyakit Hewan Penting</vt:lpstr>
      <vt:lpstr>PowerPoint Presentation</vt:lpstr>
      <vt:lpstr>SMS Bantuan</vt:lpstr>
      <vt:lpstr>Langkah 2: Hewan Yang Terkena </vt:lpstr>
      <vt:lpstr>Contoh</vt:lpstr>
      <vt:lpstr>Format SMS: Laporan tindak lanjut</vt:lpstr>
      <vt:lpstr>PowerPoint Presentation</vt:lpstr>
      <vt:lpstr>Format SMS: Populasi</vt:lpstr>
      <vt:lpstr>PowerPoint Presentation</vt:lpstr>
      <vt:lpstr>SMS Bantuan</vt:lpstr>
      <vt:lpstr>Langkah 3: Tanda Klinis</vt:lpstr>
      <vt:lpstr>Format SMS Tanda Klinis</vt:lpstr>
      <vt:lpstr>Contoh</vt:lpstr>
      <vt:lpstr>Langkah 4: Riwayat Vaksinasi</vt:lpstr>
      <vt:lpstr>PowerPoint Presentation</vt:lpstr>
      <vt:lpstr>Format SMS Riwayat Vaksinasi: </vt:lpstr>
      <vt:lpstr>Contoh</vt:lpstr>
      <vt:lpstr>Langkah 5: Penyakit manusia</vt:lpstr>
      <vt:lpstr>Format SMS Suspek Zoonosis</vt:lpstr>
      <vt:lpstr>Contoh</vt:lpstr>
      <vt:lpstr>Langkah 6: Sumber penyakit</vt:lpstr>
      <vt:lpstr>Format SMS Sumber penyakit</vt:lpstr>
      <vt:lpstr>Contoh</vt:lpstr>
      <vt:lpstr>Periksa laporan lalu-lintas hewan dengan SMS laporan SKKH  </vt:lpstr>
      <vt:lpstr>Contoh</vt:lpstr>
      <vt:lpstr>Langkah 7: Uji diagnostik – cepat dan sampel ke laboratorium </vt:lpstr>
      <vt:lpstr>Format SMS Uji cepat: </vt:lpstr>
      <vt:lpstr>PowerPoint Presentation</vt:lpstr>
      <vt:lpstr>Contoh</vt:lpstr>
      <vt:lpstr>Langkah 7: Pengajuan Sampel ke Laboratorium </vt:lpstr>
      <vt:lpstr>Format SMS Pengiriman sampel laboratorium:  </vt:lpstr>
      <vt:lpstr>SMS Bantuan</vt:lpstr>
      <vt:lpstr>Contoh</vt:lpstr>
      <vt:lpstr>Langkah 9: Diagnosa Definitif</vt:lpstr>
      <vt:lpstr>Diagnosis definitif atau sementara</vt:lpstr>
      <vt:lpstr>Contoh</vt:lpstr>
      <vt:lpstr>Format SMS  Diagnosis sementara/banding:  </vt:lpstr>
      <vt:lpstr>Penyakit prioritas tinggi</vt:lpstr>
      <vt:lpstr>Langkah 10: Tindak lanjut</vt:lpstr>
      <vt:lpstr>Format SMS Laporan tindak lanjut</vt:lpstr>
      <vt:lpstr>Contoh</vt:lpstr>
      <vt:lpstr>Step 11: Status Penyakit</vt:lpstr>
      <vt:lpstr>Format SMS Laporan tindak lanjut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user</cp:lastModifiedBy>
  <cp:revision>62</cp:revision>
  <dcterms:created xsi:type="dcterms:W3CDTF">2013-03-15T18:03:41Z</dcterms:created>
  <dcterms:modified xsi:type="dcterms:W3CDTF">2015-01-29T08:39:09Z</dcterms:modified>
</cp:coreProperties>
</file>