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81" r:id="rId3"/>
    <p:sldId id="284" r:id="rId4"/>
    <p:sldId id="277" r:id="rId5"/>
    <p:sldId id="285" r:id="rId6"/>
    <p:sldId id="282" r:id="rId7"/>
    <p:sldId id="283" r:id="rId8"/>
    <p:sldId id="287" r:id="rId9"/>
    <p:sldId id="279" r:id="rId10"/>
    <p:sldId id="280" r:id="rId11"/>
    <p:sldId id="288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69565" autoAdjust="0"/>
  </p:normalViewPr>
  <p:slideViewPr>
    <p:cSldViewPr>
      <p:cViewPr varScale="1">
        <p:scale>
          <a:sx n="51" d="100"/>
          <a:sy n="51" d="100"/>
        </p:scale>
        <p:origin x="13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F2F01-33D1-4B47-A087-4DD6A36D2365}" type="datetimeFigureOut">
              <a:rPr lang="id-ID" smtClean="0"/>
              <a:t>31/03/2016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82610-BCC4-4DF4-B12D-8F11F2FB79D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397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Jumlah</a:t>
            </a:r>
            <a:r>
              <a:rPr lang="en-US" baseline="0" dirty="0"/>
              <a:t> </a:t>
            </a:r>
            <a:r>
              <a:rPr lang="en-US" baseline="0" dirty="0" err="1"/>
              <a:t>positif</a:t>
            </a:r>
            <a:r>
              <a:rPr lang="en-US" baseline="0" dirty="0"/>
              <a:t> : </a:t>
            </a:r>
            <a:r>
              <a:rPr lang="en-US" baseline="0" dirty="0" err="1"/>
              <a:t>jumlah</a:t>
            </a:r>
            <a:r>
              <a:rPr lang="en-US" baseline="0" dirty="0"/>
              <a:t> </a:t>
            </a:r>
            <a:r>
              <a:rPr lang="en-US" baseline="0" dirty="0" err="1"/>
              <a:t>anjing</a:t>
            </a:r>
            <a:r>
              <a:rPr lang="en-US" baseline="0" dirty="0"/>
              <a:t> </a:t>
            </a:r>
            <a:r>
              <a:rPr lang="en-US" baseline="0" dirty="0" err="1"/>
              <a:t>berkalung</a:t>
            </a:r>
            <a:endParaRPr lang="en-US" baseline="0" dirty="0"/>
          </a:p>
          <a:p>
            <a:r>
              <a:rPr lang="en-US" baseline="0" dirty="0" err="1"/>
              <a:t>Jumlah</a:t>
            </a:r>
            <a:r>
              <a:rPr lang="en-US" baseline="0" dirty="0"/>
              <a:t> negative : </a:t>
            </a:r>
            <a:r>
              <a:rPr lang="en-US" baseline="0" dirty="0" err="1"/>
              <a:t>jumlah</a:t>
            </a:r>
            <a:r>
              <a:rPr lang="en-US" baseline="0" dirty="0"/>
              <a:t> </a:t>
            </a:r>
            <a:r>
              <a:rPr lang="en-US" baseline="0" dirty="0" err="1"/>
              <a:t>najing</a:t>
            </a:r>
            <a:r>
              <a:rPr lang="en-US" baseline="0" dirty="0"/>
              <a:t> </a:t>
            </a:r>
            <a:r>
              <a:rPr lang="en-US" baseline="0" dirty="0" err="1"/>
              <a:t>tidak</a:t>
            </a:r>
            <a:r>
              <a:rPr lang="en-US" baseline="0" dirty="0"/>
              <a:t> </a:t>
            </a:r>
            <a:r>
              <a:rPr lang="en-US" baseline="0" dirty="0" err="1"/>
              <a:t>berkalung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82610-BCC4-4DF4-B12D-8F11F2FB79DD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8823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coordinator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cvr</a:t>
            </a:r>
            <a:r>
              <a:rPr lang="en-US" dirty="0"/>
              <a:t> : </a:t>
            </a:r>
          </a:p>
          <a:p>
            <a:r>
              <a:rPr lang="en-US" dirty="0"/>
              <a:t>1. </a:t>
            </a:r>
            <a:r>
              <a:rPr lang="en-US" dirty="0" err="1"/>
              <a:t>Dikarenakan</a:t>
            </a:r>
            <a:r>
              <a:rPr lang="en-US" dirty="0"/>
              <a:t> data</a:t>
            </a:r>
            <a:r>
              <a:rPr lang="en-US" baseline="0" dirty="0"/>
              <a:t> </a:t>
            </a:r>
            <a:r>
              <a:rPr lang="en-US" baseline="0" dirty="0" err="1"/>
              <a:t>populasi</a:t>
            </a:r>
            <a:r>
              <a:rPr lang="en-US" baseline="0" dirty="0"/>
              <a:t> </a:t>
            </a:r>
            <a:r>
              <a:rPr lang="en-US" baseline="0" dirty="0" err="1"/>
              <a:t>diambil</a:t>
            </a:r>
            <a:r>
              <a:rPr lang="en-US" baseline="0" dirty="0"/>
              <a:t> </a:t>
            </a:r>
            <a:r>
              <a:rPr lang="en-US" baseline="0" dirty="0" err="1"/>
              <a:t>dari</a:t>
            </a:r>
            <a:r>
              <a:rPr lang="en-US" baseline="0" dirty="0"/>
              <a:t> </a:t>
            </a:r>
            <a:r>
              <a:rPr lang="en-US" baseline="0" dirty="0" err="1"/>
              <a:t>estimasi</a:t>
            </a:r>
            <a:r>
              <a:rPr lang="en-US" baseline="0" dirty="0"/>
              <a:t> </a:t>
            </a:r>
            <a:r>
              <a:rPr lang="en-US" baseline="0" dirty="0" err="1"/>
              <a:t>maka</a:t>
            </a:r>
            <a:r>
              <a:rPr lang="en-US" baseline="0" dirty="0"/>
              <a:t> </a:t>
            </a:r>
            <a:r>
              <a:rPr lang="en-US" baseline="0" dirty="0" err="1"/>
              <a:t>tidak</a:t>
            </a:r>
            <a:r>
              <a:rPr lang="en-US" baseline="0" dirty="0"/>
              <a:t> </a:t>
            </a:r>
            <a:r>
              <a:rPr lang="en-US" baseline="0" dirty="0" err="1"/>
              <a:t>sepenuhnya</a:t>
            </a:r>
            <a:r>
              <a:rPr lang="en-US" baseline="0" dirty="0"/>
              <a:t> data </a:t>
            </a:r>
            <a:r>
              <a:rPr lang="en-US" baseline="0" dirty="0" err="1"/>
              <a:t>populasi</a:t>
            </a:r>
            <a:r>
              <a:rPr lang="en-US" baseline="0" dirty="0"/>
              <a:t> </a:t>
            </a:r>
            <a:r>
              <a:rPr lang="en-US" baseline="0" dirty="0" err="1"/>
              <a:t>tersebut</a:t>
            </a:r>
            <a:r>
              <a:rPr lang="en-US" baseline="0" dirty="0"/>
              <a:t> </a:t>
            </a:r>
            <a:r>
              <a:rPr lang="en-US" baseline="0" dirty="0" err="1"/>
              <a:t>tepat</a:t>
            </a:r>
            <a:r>
              <a:rPr lang="en-US" baseline="0" dirty="0"/>
              <a:t>, </a:t>
            </a:r>
            <a:r>
              <a:rPr lang="en-US" baseline="0" dirty="0" err="1"/>
              <a:t>mungkin</a:t>
            </a:r>
            <a:r>
              <a:rPr lang="en-US" baseline="0" dirty="0"/>
              <a:t> </a:t>
            </a:r>
            <a:r>
              <a:rPr lang="en-US" baseline="0" dirty="0" err="1"/>
              <a:t>saja</a:t>
            </a:r>
            <a:r>
              <a:rPr lang="en-US" baseline="0" dirty="0"/>
              <a:t> </a:t>
            </a:r>
            <a:r>
              <a:rPr lang="en-US" baseline="0" dirty="0" err="1"/>
              <a:t>populasi</a:t>
            </a:r>
            <a:r>
              <a:rPr lang="en-US" baseline="0" dirty="0"/>
              <a:t> yang </a:t>
            </a:r>
            <a:r>
              <a:rPr lang="en-US" baseline="0" dirty="0" err="1"/>
              <a:t>ada</a:t>
            </a:r>
            <a:r>
              <a:rPr lang="en-US" baseline="0" dirty="0"/>
              <a:t> </a:t>
            </a:r>
            <a:r>
              <a:rPr lang="en-US" baseline="0" dirty="0" err="1"/>
              <a:t>lebih</a:t>
            </a:r>
            <a:r>
              <a:rPr lang="en-US" baseline="0" dirty="0"/>
              <a:t> </a:t>
            </a:r>
            <a:r>
              <a:rPr lang="en-US" baseline="0" dirty="0" err="1"/>
              <a:t>banyak</a:t>
            </a:r>
            <a:r>
              <a:rPr lang="en-US" baseline="0" dirty="0"/>
              <a:t>, </a:t>
            </a:r>
            <a:r>
              <a:rPr lang="en-US" baseline="0" dirty="0" err="1"/>
              <a:t>maka</a:t>
            </a:r>
            <a:r>
              <a:rPr lang="en-US" baseline="0" dirty="0"/>
              <a:t> </a:t>
            </a:r>
            <a:r>
              <a:rPr lang="en-US" baseline="0" dirty="0" err="1"/>
              <a:t>cakupan</a:t>
            </a:r>
            <a:r>
              <a:rPr lang="en-US" baseline="0" dirty="0"/>
              <a:t> </a:t>
            </a:r>
            <a:r>
              <a:rPr lang="en-US" baseline="0" dirty="0" err="1"/>
              <a:t>populasi</a:t>
            </a:r>
            <a:r>
              <a:rPr lang="en-US" baseline="0" dirty="0"/>
              <a:t> </a:t>
            </a:r>
            <a:r>
              <a:rPr lang="en-US" baseline="0" dirty="0" err="1"/>
              <a:t>hanya</a:t>
            </a:r>
            <a:r>
              <a:rPr lang="en-US" baseline="0" dirty="0"/>
              <a:t> </a:t>
            </a:r>
            <a:r>
              <a:rPr lang="en-US" baseline="0" dirty="0" err="1"/>
              <a:t>digunakan</a:t>
            </a:r>
            <a:r>
              <a:rPr lang="en-US" baseline="0" dirty="0"/>
              <a:t> </a:t>
            </a:r>
            <a:r>
              <a:rPr lang="en-US" baseline="0" dirty="0" err="1"/>
              <a:t>oleh</a:t>
            </a:r>
            <a:r>
              <a:rPr lang="en-US" baseline="0" dirty="0"/>
              <a:t> coordinator </a:t>
            </a:r>
            <a:r>
              <a:rPr lang="en-US" baseline="0" dirty="0" err="1"/>
              <a:t>isikhnas</a:t>
            </a:r>
            <a:r>
              <a:rPr lang="en-US" baseline="0" dirty="0"/>
              <a:t> </a:t>
            </a:r>
            <a:r>
              <a:rPr lang="en-US" baseline="0" dirty="0" err="1"/>
              <a:t>atau</a:t>
            </a:r>
            <a:r>
              <a:rPr lang="en-US" baseline="0" dirty="0"/>
              <a:t> </a:t>
            </a:r>
            <a:r>
              <a:rPr lang="en-US" baseline="0" dirty="0" err="1"/>
              <a:t>diatasnya</a:t>
            </a:r>
            <a:endParaRPr lang="en-US" baseline="0" dirty="0"/>
          </a:p>
          <a:p>
            <a:r>
              <a:rPr lang="en-US" baseline="0" dirty="0"/>
              <a:t>2. </a:t>
            </a:r>
            <a:r>
              <a:rPr lang="en-US" baseline="0" dirty="0" err="1"/>
              <a:t>Dengan</a:t>
            </a:r>
            <a:r>
              <a:rPr lang="en-US" baseline="0" dirty="0"/>
              <a:t> </a:t>
            </a:r>
            <a:r>
              <a:rPr lang="en-US" baseline="0" dirty="0" err="1"/>
              <a:t>tidak</a:t>
            </a:r>
            <a:r>
              <a:rPr lang="en-US" baseline="0" dirty="0"/>
              <a:t> </a:t>
            </a:r>
            <a:r>
              <a:rPr lang="en-US" baseline="0" dirty="0" err="1"/>
              <a:t>mengetahui</a:t>
            </a:r>
            <a:r>
              <a:rPr lang="en-US" baseline="0" dirty="0"/>
              <a:t> </a:t>
            </a:r>
            <a:r>
              <a:rPr lang="en-US" baseline="0" dirty="0" err="1"/>
              <a:t>cakupan</a:t>
            </a:r>
            <a:r>
              <a:rPr lang="en-US" baseline="0" dirty="0"/>
              <a:t> </a:t>
            </a:r>
            <a:r>
              <a:rPr lang="en-US" baseline="0" dirty="0" err="1"/>
              <a:t>vaksinasi</a:t>
            </a:r>
            <a:r>
              <a:rPr lang="en-US" baseline="0" dirty="0"/>
              <a:t> </a:t>
            </a:r>
            <a:r>
              <a:rPr lang="en-US" baseline="0" dirty="0" err="1"/>
              <a:t>maka</a:t>
            </a:r>
            <a:r>
              <a:rPr lang="en-US" baseline="0" dirty="0"/>
              <a:t> </a:t>
            </a:r>
            <a:r>
              <a:rPr lang="en-US" baseline="0" dirty="0" err="1"/>
              <a:t>setiap</a:t>
            </a:r>
            <a:r>
              <a:rPr lang="en-US" baseline="0" dirty="0"/>
              <a:t> </a:t>
            </a:r>
            <a:r>
              <a:rPr lang="en-US" baseline="0" dirty="0" err="1"/>
              <a:t>petugas</a:t>
            </a:r>
            <a:r>
              <a:rPr lang="en-US" baseline="0" dirty="0"/>
              <a:t> </a:t>
            </a:r>
            <a:r>
              <a:rPr lang="en-US" baseline="0" dirty="0" err="1"/>
              <a:t>akan</a:t>
            </a:r>
            <a:r>
              <a:rPr lang="en-US" baseline="0" dirty="0"/>
              <a:t> </a:t>
            </a:r>
            <a:r>
              <a:rPr lang="en-US" baseline="0" dirty="0" err="1"/>
              <a:t>terus</a:t>
            </a:r>
            <a:r>
              <a:rPr lang="en-US" baseline="0" dirty="0"/>
              <a:t> </a:t>
            </a:r>
            <a:r>
              <a:rPr lang="en-US" baseline="0" dirty="0" err="1"/>
              <a:t>melakukan</a:t>
            </a:r>
            <a:r>
              <a:rPr lang="en-US" baseline="0" dirty="0"/>
              <a:t> </a:t>
            </a:r>
            <a:r>
              <a:rPr lang="en-US" baseline="0" dirty="0" err="1"/>
              <a:t>vaksinasi</a:t>
            </a:r>
            <a:r>
              <a:rPr lang="en-US" baseline="0" dirty="0"/>
              <a:t> </a:t>
            </a:r>
            <a:r>
              <a:rPr lang="en-US" baseline="0" dirty="0" err="1"/>
              <a:t>dan</a:t>
            </a:r>
            <a:r>
              <a:rPr lang="en-US" baseline="0" dirty="0"/>
              <a:t> </a:t>
            </a:r>
            <a:r>
              <a:rPr lang="en-US" baseline="0" dirty="0" err="1"/>
              <a:t>semakin</a:t>
            </a:r>
            <a:r>
              <a:rPr lang="en-US" baseline="0" dirty="0"/>
              <a:t> </a:t>
            </a:r>
            <a:r>
              <a:rPr lang="en-US" baseline="0" dirty="0" err="1"/>
              <a:t>banyak</a:t>
            </a:r>
            <a:r>
              <a:rPr lang="en-US" baseline="0" dirty="0"/>
              <a:t> yang </a:t>
            </a:r>
            <a:r>
              <a:rPr lang="en-US" baseline="0" dirty="0" err="1"/>
              <a:t>divaksin</a:t>
            </a:r>
            <a:r>
              <a:rPr lang="en-US" baseline="0" dirty="0"/>
              <a:t> </a:t>
            </a:r>
            <a:r>
              <a:rPr lang="en-US" baseline="0" dirty="0" err="1"/>
              <a:t>semakin</a:t>
            </a:r>
            <a:r>
              <a:rPr lang="en-US" baseline="0" dirty="0"/>
              <a:t> </a:t>
            </a:r>
            <a:r>
              <a:rPr lang="en-US" baseline="0" dirty="0" err="1"/>
              <a:t>banyak</a:t>
            </a:r>
            <a:r>
              <a:rPr lang="en-US" baseline="0" dirty="0"/>
              <a:t> pula </a:t>
            </a:r>
            <a:r>
              <a:rPr lang="en-US" baseline="0" dirty="0" err="1"/>
              <a:t>insentif</a:t>
            </a:r>
            <a:r>
              <a:rPr lang="en-US" baseline="0" dirty="0"/>
              <a:t> yang </a:t>
            </a:r>
            <a:r>
              <a:rPr lang="en-US" baseline="0" dirty="0" err="1"/>
              <a:t>didapat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82610-BCC4-4DF4-B12D-8F11F2FB79DD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1298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6DC9-BB2F-4F36-8E4C-37512EDA204F}" type="datetimeFigureOut">
              <a:rPr lang="en-AU" smtClean="0"/>
              <a:t>31/03/2016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8DAF-B644-44E7-829B-9E76D23D34F2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1116013" y="3789040"/>
            <a:ext cx="6911975" cy="0"/>
          </a:xfrm>
          <a:prstGeom prst="line">
            <a:avLst/>
          </a:prstGeom>
          <a:noFill/>
          <a:ln w="50800" cmpd="sng">
            <a:solidFill>
              <a:srgbClr val="8A1C01"/>
            </a:solidFill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AU"/>
          </a:p>
        </p:txBody>
      </p:sp>
      <p:pic>
        <p:nvPicPr>
          <p:cNvPr id="1026" name="Picture 2" descr="Australian Aid Identifier with text Australian Aid plus a stylised image of a kangaro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5"/>
            <a:ext cx="1120510" cy="504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6DC9-BB2F-4F36-8E4C-37512EDA204F}" type="datetimeFigureOut">
              <a:rPr lang="en-AU" smtClean="0"/>
              <a:t>31/03/2016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8DAF-B644-44E7-829B-9E76D23D34F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6DC9-BB2F-4F36-8E4C-37512EDA204F}" type="datetimeFigureOut">
              <a:rPr lang="en-AU" smtClean="0"/>
              <a:t>31/03/2016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8DAF-B644-44E7-829B-9E76D23D34F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6DC9-BB2F-4F36-8E4C-37512EDA204F}" type="datetimeFigureOut">
              <a:rPr lang="en-AU" smtClean="0"/>
              <a:t>31/03/2016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8DAF-B644-44E7-829B-9E76D23D34F2}" type="slidenum">
              <a:rPr lang="en-AU" smtClean="0"/>
              <a:t>‹#›</a:t>
            </a:fld>
            <a:endParaRPr lang="en-AU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763713" y="1484313"/>
            <a:ext cx="6911975" cy="0"/>
          </a:xfrm>
          <a:prstGeom prst="line">
            <a:avLst/>
          </a:prstGeom>
          <a:noFill/>
          <a:ln w="50800" cmpd="sng">
            <a:solidFill>
              <a:srgbClr val="8A1C01"/>
            </a:solidFill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6DC9-BB2F-4F36-8E4C-37512EDA204F}" type="datetimeFigureOut">
              <a:rPr lang="en-AU" smtClean="0"/>
              <a:t>31/03/2016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8DAF-B644-44E7-829B-9E76D23D34F2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6DC9-BB2F-4F36-8E4C-37512EDA204F}" type="datetimeFigureOut">
              <a:rPr lang="en-AU" smtClean="0"/>
              <a:t>31/03/2016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8DAF-B644-44E7-829B-9E76D23D34F2}" type="slidenum">
              <a:rPr lang="en-AU" smtClean="0"/>
              <a:t>‹#›</a:t>
            </a:fld>
            <a:endParaRPr lang="en-A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1763713" y="1484313"/>
            <a:ext cx="6911975" cy="0"/>
          </a:xfrm>
          <a:prstGeom prst="line">
            <a:avLst/>
          </a:prstGeom>
          <a:noFill/>
          <a:ln w="50800" cmpd="sng">
            <a:solidFill>
              <a:srgbClr val="8A1C01"/>
            </a:solidFill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6DC9-BB2F-4F36-8E4C-37512EDA204F}" type="datetimeFigureOut">
              <a:rPr lang="en-AU" smtClean="0"/>
              <a:t>31/03/2016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8DAF-B644-44E7-829B-9E76D23D34F2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1763713" y="1484313"/>
            <a:ext cx="6911975" cy="0"/>
          </a:xfrm>
          <a:prstGeom prst="line">
            <a:avLst/>
          </a:prstGeom>
          <a:noFill/>
          <a:ln w="50800" cmpd="sng">
            <a:solidFill>
              <a:srgbClr val="8A1C01"/>
            </a:solidFill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6DC9-BB2F-4F36-8E4C-37512EDA204F}" type="datetimeFigureOut">
              <a:rPr lang="en-AU" smtClean="0"/>
              <a:t>31/03/2016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8DAF-B644-44E7-829B-9E76D23D34F2}" type="slidenum">
              <a:rPr lang="en-AU" smtClean="0"/>
              <a:t>‹#›</a:t>
            </a:fld>
            <a:endParaRPr lang="en-AU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763713" y="1484313"/>
            <a:ext cx="6911975" cy="0"/>
          </a:xfrm>
          <a:prstGeom prst="line">
            <a:avLst/>
          </a:prstGeom>
          <a:noFill/>
          <a:ln w="50800" cmpd="sng">
            <a:solidFill>
              <a:srgbClr val="8A1C01"/>
            </a:solidFill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6DC9-BB2F-4F36-8E4C-37512EDA204F}" type="datetimeFigureOut">
              <a:rPr lang="en-AU" smtClean="0"/>
              <a:t>31/03/2016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8DAF-B644-44E7-829B-9E76D23D34F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6DC9-BB2F-4F36-8E4C-37512EDA204F}" type="datetimeFigureOut">
              <a:rPr lang="en-AU" smtClean="0"/>
              <a:t>31/03/2016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8DAF-B644-44E7-829B-9E76D23D34F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76DC9-BB2F-4F36-8E4C-37512EDA204F}" type="datetimeFigureOut">
              <a:rPr lang="en-AU" smtClean="0"/>
              <a:t>31/03/2016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8DAF-B644-44E7-829B-9E76D23D34F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76DC9-BB2F-4F36-8E4C-37512EDA204F}" type="datetimeFigureOut">
              <a:rPr lang="en-AU" smtClean="0"/>
              <a:t>31/03/2016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pic>
        <p:nvPicPr>
          <p:cNvPr id="10" name="Picture 9"/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3" y="5803150"/>
            <a:ext cx="2331085" cy="8940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58DAF-B644-44E7-829B-9E76D23D34F2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Vaksinasi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Paskavaksinasi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Denpasar, </a:t>
            </a:r>
            <a:r>
              <a:rPr lang="id-ID" dirty="0"/>
              <a:t>2</a:t>
            </a:r>
            <a:r>
              <a:rPr lang="en-US" dirty="0"/>
              <a:t> April 2016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93049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Desa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US" dirty="0"/>
              <a:t>CPD [</a:t>
            </a:r>
            <a:r>
              <a:rPr lang="en-US" dirty="0" err="1"/>
              <a:t>Spesies</a:t>
            </a:r>
            <a:r>
              <a:rPr lang="en-US" dirty="0"/>
              <a:t>] [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]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CPD AJ 51010302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[</a:t>
            </a:r>
            <a:r>
              <a:rPr lang="en-US" b="1" dirty="0" err="1"/>
              <a:t>iSIKHNAS</a:t>
            </a:r>
            <a:r>
              <a:rPr lang="en-US" b="1" dirty="0"/>
              <a:t>] Bali, </a:t>
            </a:r>
            <a:r>
              <a:rPr lang="en-US" b="1" dirty="0" err="1"/>
              <a:t>Jembrana</a:t>
            </a:r>
            <a:r>
              <a:rPr lang="en-US" b="1" dirty="0"/>
              <a:t>, </a:t>
            </a:r>
            <a:r>
              <a:rPr lang="en-US" b="1" dirty="0" err="1"/>
              <a:t>Jembrana</a:t>
            </a:r>
            <a:r>
              <a:rPr lang="en-US" b="1" dirty="0"/>
              <a:t>, Air </a:t>
            </a:r>
            <a:r>
              <a:rPr lang="en-US" b="1" dirty="0" err="1"/>
              <a:t>Kuning</a:t>
            </a:r>
            <a:r>
              <a:rPr lang="en-US" b="1" dirty="0"/>
              <a:t> </a:t>
            </a:r>
            <a:r>
              <a:rPr lang="en-US" b="1" dirty="0" err="1"/>
              <a:t>jumlah</a:t>
            </a:r>
            <a:r>
              <a:rPr lang="en-US" b="1" dirty="0"/>
              <a:t> </a:t>
            </a:r>
            <a:r>
              <a:rPr lang="en-US" b="1" dirty="0" err="1"/>
              <a:t>populasi</a:t>
            </a:r>
            <a:r>
              <a:rPr lang="en-US" b="1" dirty="0"/>
              <a:t> </a:t>
            </a:r>
            <a:r>
              <a:rPr lang="en-US" b="1" dirty="0" err="1"/>
              <a:t>anjing</a:t>
            </a:r>
            <a:r>
              <a:rPr lang="en-US" b="1" dirty="0"/>
              <a:t> 67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278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SKENARIO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form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dibagikan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skenario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dibagikan</a:t>
            </a:r>
            <a:endParaRPr lang="en-US" dirty="0"/>
          </a:p>
          <a:p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lupa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/>
              <a:t>kirimkan</a:t>
            </a:r>
            <a:r>
              <a:rPr lang="en-US" dirty="0"/>
              <a:t> </a:t>
            </a:r>
            <a:r>
              <a:rPr lang="en-US" dirty="0" err="1"/>
              <a:t>laporannya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iSIKHNAS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40598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053" y="2624194"/>
            <a:ext cx="3211830" cy="97756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797252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Sudah</a:t>
            </a:r>
            <a:r>
              <a:rPr lang="en-US" dirty="0"/>
              <a:t> di SAVE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081297403241 (</a:t>
            </a:r>
            <a:r>
              <a:rPr lang="en-US" sz="4400" dirty="0" err="1"/>
              <a:t>kel</a:t>
            </a:r>
            <a:r>
              <a:rPr lang="en-US" sz="4400" dirty="0"/>
              <a:t> 1)</a:t>
            </a:r>
          </a:p>
          <a:p>
            <a:pPr algn="ctr"/>
            <a:r>
              <a:rPr lang="en-US" sz="4400" dirty="0"/>
              <a:t>082114342872 (</a:t>
            </a:r>
            <a:r>
              <a:rPr lang="en-US" sz="4400" dirty="0" err="1"/>
              <a:t>kel</a:t>
            </a:r>
            <a:r>
              <a:rPr lang="en-US" sz="4400" dirty="0"/>
              <a:t> 2)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err="1"/>
              <a:t>Kirimkan</a:t>
            </a:r>
            <a:r>
              <a:rPr lang="en-US" sz="4400" dirty="0"/>
              <a:t> : CKH </a:t>
            </a:r>
            <a:r>
              <a:rPr lang="en-US" sz="4400" dirty="0" err="1"/>
              <a:t>Anjing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3214105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Kirimkan</a:t>
            </a:r>
            <a:r>
              <a:rPr lang="en-US" dirty="0"/>
              <a:t> Query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CKH [</a:t>
            </a:r>
            <a:r>
              <a:rPr lang="en-US" dirty="0" err="1"/>
              <a:t>spesies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Contoh</a:t>
            </a:r>
            <a:r>
              <a:rPr lang="en-US" dirty="0"/>
              <a:t> : CKH </a:t>
            </a:r>
            <a:r>
              <a:rPr lang="en-US" dirty="0" err="1"/>
              <a:t>Anjing</a:t>
            </a:r>
            <a:endParaRPr lang="en-US" dirty="0"/>
          </a:p>
          <a:p>
            <a:r>
              <a:rPr lang="en-US" dirty="0"/>
              <a:t>CKL [</a:t>
            </a:r>
            <a:r>
              <a:rPr lang="en-US" dirty="0" err="1"/>
              <a:t>lokasi</a:t>
            </a:r>
            <a:r>
              <a:rPr lang="en-US" dirty="0"/>
              <a:t>]</a:t>
            </a:r>
          </a:p>
          <a:p>
            <a:pPr marL="914400" lvl="2" indent="0">
              <a:buNone/>
            </a:pPr>
            <a:r>
              <a:rPr lang="en-US" sz="3200" dirty="0" err="1"/>
              <a:t>Contoh</a:t>
            </a:r>
            <a:r>
              <a:rPr lang="en-US" sz="3200" dirty="0"/>
              <a:t> : CKL Sakti</a:t>
            </a:r>
          </a:p>
          <a:p>
            <a:r>
              <a:rPr lang="en-US" sz="3200" dirty="0"/>
              <a:t>DKL [</a:t>
            </a:r>
            <a:r>
              <a:rPr lang="en-US" sz="3200" dirty="0" err="1"/>
              <a:t>kode</a:t>
            </a:r>
            <a:r>
              <a:rPr lang="en-US" sz="3200" dirty="0"/>
              <a:t> </a:t>
            </a:r>
            <a:r>
              <a:rPr lang="en-US" sz="3200" dirty="0" err="1"/>
              <a:t>lokasi</a:t>
            </a:r>
            <a:r>
              <a:rPr lang="en-US" sz="3200" dirty="0"/>
              <a:t>]</a:t>
            </a:r>
            <a:endParaRPr lang="en-US" dirty="0"/>
          </a:p>
          <a:p>
            <a:pPr marL="914400" lvl="2" indent="0">
              <a:buNone/>
            </a:pPr>
            <a:r>
              <a:rPr lang="en-US" sz="3200" dirty="0" err="1"/>
              <a:t>Contoh</a:t>
            </a:r>
            <a:r>
              <a:rPr lang="en-US" sz="3200" dirty="0"/>
              <a:t> : DKL 51 (</a:t>
            </a:r>
            <a:r>
              <a:rPr lang="en-US" sz="3200" dirty="0" err="1"/>
              <a:t>prov</a:t>
            </a:r>
            <a:r>
              <a:rPr lang="en-US" sz="3200" dirty="0"/>
              <a:t>)</a:t>
            </a:r>
          </a:p>
          <a:p>
            <a:pPr marL="914400" lvl="2" indent="0">
              <a:buNone/>
            </a:pPr>
            <a:r>
              <a:rPr lang="en-US" sz="3200" dirty="0"/>
              <a:t>			 DKL 5101 (</a:t>
            </a:r>
            <a:r>
              <a:rPr lang="en-US" sz="3200" dirty="0" err="1"/>
              <a:t>Kab</a:t>
            </a:r>
            <a:r>
              <a:rPr lang="en-US" sz="3200" dirty="0"/>
              <a:t>)</a:t>
            </a:r>
          </a:p>
          <a:p>
            <a:pPr marL="914400" lvl="2" indent="0">
              <a:buNone/>
            </a:pPr>
            <a:r>
              <a:rPr lang="en-US" sz="3200" dirty="0"/>
              <a:t>			 DKL 510101 (</a:t>
            </a:r>
            <a:r>
              <a:rPr lang="en-US" sz="3200" dirty="0" err="1"/>
              <a:t>Kec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08482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Kirimkan</a:t>
            </a:r>
            <a:r>
              <a:rPr lang="en-US" dirty="0"/>
              <a:t> SMS </a:t>
            </a:r>
            <a:r>
              <a:rPr lang="en-US" dirty="0" err="1"/>
              <a:t>Berikut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id-ID" dirty="0"/>
              <a:t>POP ([jenis hewan] [jumlah hewan]...) {lokasi}</a:t>
            </a:r>
            <a:br>
              <a:rPr lang="id-ID" dirty="0"/>
            </a:br>
            <a:endParaRPr lang="en-US" sz="4000" b="1" dirty="0"/>
          </a:p>
          <a:p>
            <a:pPr marL="0" indent="0" algn="ctr">
              <a:buNone/>
            </a:pPr>
            <a:r>
              <a:rPr lang="pl-PL" sz="4000" b="1" dirty="0"/>
              <a:t>POP AJ </a:t>
            </a:r>
            <a:r>
              <a:rPr lang="en-US" sz="4000" b="1" dirty="0"/>
              <a:t>15</a:t>
            </a:r>
            <a:r>
              <a:rPr lang="pl-PL" sz="4000" b="1" dirty="0"/>
              <a:t> KC </a:t>
            </a:r>
            <a:r>
              <a:rPr lang="en-US" sz="4000" b="1" dirty="0"/>
              <a:t>2</a:t>
            </a:r>
            <a:r>
              <a:rPr lang="pl-PL" sz="4000" b="1" dirty="0"/>
              <a:t> MY </a:t>
            </a:r>
            <a:r>
              <a:rPr lang="en-US" sz="4000" b="1" dirty="0"/>
              <a:t>4</a:t>
            </a:r>
            <a:r>
              <a:rPr lang="pl-PL" sz="4000" b="1" dirty="0"/>
              <a:t> 51040106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98728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balasan</a:t>
            </a:r>
            <a:r>
              <a:rPr lang="en-US" dirty="0"/>
              <a:t> SMS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4000" dirty="0"/>
              <a:t>[</a:t>
            </a:r>
            <a:r>
              <a:rPr lang="en-US" sz="4000" dirty="0" err="1"/>
              <a:t>isikhnas</a:t>
            </a:r>
            <a:r>
              <a:rPr lang="en-US" sz="4000" dirty="0"/>
              <a:t>] </a:t>
            </a:r>
            <a:r>
              <a:rPr lang="id-ID" sz="4000" dirty="0"/>
              <a:t>Laporan populasi dari Sakti, Nusapenida, Klungkung, Bali. monyet: 4; anjing: 15; kucing: 2</a:t>
            </a:r>
          </a:p>
        </p:txBody>
      </p:sp>
    </p:spTree>
    <p:extLst>
      <p:ext uri="{BB962C8B-B14F-4D97-AF65-F5344CB8AC3E}">
        <p14:creationId xmlns:p14="http://schemas.microsoft.com/office/powerpoint/2010/main" val="127859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Vaksinasi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/>
          <a:lstStyle/>
          <a:p>
            <a:r>
              <a:rPr lang="id-ID" dirty="0"/>
              <a:t>VAK [ID program] ([spesies] [jumlah divaksinasi pertama] {jumlah booster}...) [lokasi]</a:t>
            </a:r>
            <a:endParaRPr lang="en-US" dirty="0"/>
          </a:p>
          <a:p>
            <a:endParaRPr lang="en-US" b="1" dirty="0"/>
          </a:p>
          <a:p>
            <a:r>
              <a:rPr lang="en-US" sz="4000" b="1" dirty="0"/>
              <a:t>VAK 2532 AJLUD 12 AJLUA 23 51030301</a:t>
            </a:r>
            <a:endParaRPr lang="id-ID" sz="4000" b="1" dirty="0"/>
          </a:p>
        </p:txBody>
      </p:sp>
    </p:spTree>
    <p:extLst>
      <p:ext uri="{BB962C8B-B14F-4D97-AF65-F5344CB8AC3E}">
        <p14:creationId xmlns:p14="http://schemas.microsoft.com/office/powerpoint/2010/main" val="1919090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balasan</a:t>
            </a:r>
            <a:r>
              <a:rPr lang="en-US" dirty="0"/>
              <a:t> SMS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[</a:t>
            </a:r>
            <a:r>
              <a:rPr lang="en-US" dirty="0" err="1"/>
              <a:t>isikhnas</a:t>
            </a:r>
            <a:r>
              <a:rPr lang="en-US" dirty="0"/>
              <a:t>] </a:t>
            </a:r>
            <a:r>
              <a:rPr lang="id-ID" dirty="0"/>
              <a:t>Laporan vaksinasi untuk 'Program Vaksinasi Rabies Bali 2016 (terpusat)' di Kerobokan Kelod, Kuta Utara, Badung, Bali. Anjing luar dewasa: 12 ekor; Anjing luar anak: 23 ekor Cakupan vaksinasi cukup, silahkan ke desa lain</a:t>
            </a:r>
          </a:p>
        </p:txBody>
      </p:sp>
    </p:spTree>
    <p:extLst>
      <p:ext uri="{BB962C8B-B14F-4D97-AF65-F5344CB8AC3E}">
        <p14:creationId xmlns:p14="http://schemas.microsoft.com/office/powerpoint/2010/main" val="269238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/>
          <a:lstStyle/>
          <a:p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paska</a:t>
            </a:r>
            <a:r>
              <a:rPr lang="en-US" dirty="0"/>
              <a:t> </a:t>
            </a:r>
            <a:r>
              <a:rPr lang="en-US" dirty="0" err="1"/>
              <a:t>Vaksinasi</a:t>
            </a:r>
            <a:r>
              <a:rPr lang="en-US" dirty="0"/>
              <a:t> Rabies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8300"/>
            <a:ext cx="8229600" cy="4599012"/>
          </a:xfrm>
        </p:spPr>
        <p:txBody>
          <a:bodyPr/>
          <a:lstStyle/>
          <a:p>
            <a:r>
              <a:rPr lang="id-ID" dirty="0"/>
              <a:t>SLAP [ID program] ([spesies] [jumlah positif] [jumlah negatif]...) [lokasi]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SLAP 2352 AJ 115 40 51020808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[</a:t>
            </a:r>
            <a:r>
              <a:rPr lang="en-US" b="1" dirty="0" err="1"/>
              <a:t>iSIKHNAS</a:t>
            </a:r>
            <a:r>
              <a:rPr lang="en-US" b="1" dirty="0"/>
              <a:t>]</a:t>
            </a:r>
            <a:r>
              <a:rPr lang="id-ID" b="1" dirty="0"/>
              <a:t>Anda melaporkan anjing (115 pos, 40 neg) di Kerobokan Kelod, Kuta Utara, Badung, Bali untuk program: Survei Paska Vaksinasi Rabies Bali 2016</a:t>
            </a:r>
          </a:p>
        </p:txBody>
      </p:sp>
    </p:spTree>
    <p:extLst>
      <p:ext uri="{BB962C8B-B14F-4D97-AF65-F5344CB8AC3E}">
        <p14:creationId xmlns:p14="http://schemas.microsoft.com/office/powerpoint/2010/main" val="4016544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SMS CVR (</a:t>
            </a:r>
            <a:r>
              <a:rPr lang="en-US" dirty="0" err="1"/>
              <a:t>koordinator</a:t>
            </a:r>
            <a:r>
              <a:rPr lang="en-US" dirty="0"/>
              <a:t> </a:t>
            </a:r>
            <a:r>
              <a:rPr lang="en-US" dirty="0" err="1"/>
              <a:t>iSIKHNAS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CVR [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]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    CVR 51030516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[</a:t>
            </a:r>
            <a:r>
              <a:rPr lang="en-US" b="1" dirty="0" err="1"/>
              <a:t>iSIKHNAS</a:t>
            </a:r>
            <a:r>
              <a:rPr lang="en-US" b="1" dirty="0"/>
              <a:t>] Bali, </a:t>
            </a:r>
            <a:r>
              <a:rPr lang="en-US" b="1" dirty="0" err="1"/>
              <a:t>Badung</a:t>
            </a:r>
            <a:r>
              <a:rPr lang="en-US" b="1" dirty="0"/>
              <a:t>, </a:t>
            </a:r>
            <a:r>
              <a:rPr lang="en-US" b="1" dirty="0" err="1"/>
              <a:t>Abiansemal</a:t>
            </a:r>
            <a:r>
              <a:rPr lang="en-US" b="1" dirty="0"/>
              <a:t>, </a:t>
            </a:r>
            <a:r>
              <a:rPr lang="en-US" b="1" dirty="0" err="1"/>
              <a:t>Selat</a:t>
            </a:r>
            <a:r>
              <a:rPr lang="en-US" b="1" dirty="0"/>
              <a:t> (</a:t>
            </a:r>
            <a:r>
              <a:rPr lang="en-US" b="1" dirty="0" err="1"/>
              <a:t>anjing</a:t>
            </a:r>
            <a:r>
              <a:rPr lang="en-US" b="1" dirty="0"/>
              <a:t> 408 </a:t>
            </a:r>
            <a:r>
              <a:rPr lang="en-US" b="1" dirty="0" err="1"/>
              <a:t>divaksin</a:t>
            </a:r>
            <a:r>
              <a:rPr lang="en-US" b="1" dirty="0"/>
              <a:t> 149) </a:t>
            </a:r>
            <a:r>
              <a:rPr lang="en-US" b="1" dirty="0" err="1"/>
              <a:t>cakupan</a:t>
            </a:r>
            <a:r>
              <a:rPr lang="en-US" b="1" dirty="0"/>
              <a:t> 37.00%</a:t>
            </a:r>
          </a:p>
        </p:txBody>
      </p:sp>
    </p:spTree>
    <p:extLst>
      <p:ext uri="{BB962C8B-B14F-4D97-AF65-F5344CB8AC3E}">
        <p14:creationId xmlns:p14="http://schemas.microsoft.com/office/powerpoint/2010/main" val="71124851"/>
      </p:ext>
    </p:extLst>
  </p:cSld>
  <p:clrMapOvr>
    <a:masterClrMapping/>
  </p:clrMapOvr>
</p:sld>
</file>

<file path=ppt/theme/theme1.xml><?xml version="1.0" encoding="utf-8"?>
<a:theme xmlns:a="http://schemas.openxmlformats.org/drawingml/2006/main" name="AIP-EID powerpoint template fom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iSIKHNAS champions training overview</Template>
  <TotalTime>4213</TotalTime>
  <Words>393</Words>
  <Application>Microsoft Office PowerPoint</Application>
  <PresentationFormat>On-screen Show (4:3)</PresentationFormat>
  <Paragraphs>58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AIP-EID powerpoint template fomat</vt:lpstr>
      <vt:lpstr>Pelaporan Vaksinasi dan Paskavaksinasi</vt:lpstr>
      <vt:lpstr>Sudah di SAVE Nomor ini</vt:lpstr>
      <vt:lpstr>Kirimkan Query Bantuan Ini</vt:lpstr>
      <vt:lpstr>Kirimkan SMS Berikut</vt:lpstr>
      <vt:lpstr>Apakah balasan SMS yang anda terima sama ?</vt:lpstr>
      <vt:lpstr>Laporan Vaksinasi</vt:lpstr>
      <vt:lpstr>Apakah balasan SMS yang anda terima sama ?</vt:lpstr>
      <vt:lpstr>Laporan paska Vaksinasi Rabies</vt:lpstr>
      <vt:lpstr>SMS CVR (koordinator iSIKHNAS)</vt:lpstr>
      <vt:lpstr>Cakupan Populasi Desa</vt:lpstr>
      <vt:lpstr>SKENARIO</vt:lpstr>
      <vt:lpstr>TERIMA KASIH</vt:lpstr>
    </vt:vector>
  </TitlesOfParts>
  <Company>AusVet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Epidemiological Leaders</dc:title>
  <dc:creator>Angus Cameron</dc:creator>
  <cp:lastModifiedBy>pionx</cp:lastModifiedBy>
  <cp:revision>88</cp:revision>
  <dcterms:created xsi:type="dcterms:W3CDTF">2014-02-04T05:18:09Z</dcterms:created>
  <dcterms:modified xsi:type="dcterms:W3CDTF">2016-03-31T10:28:10Z</dcterms:modified>
</cp:coreProperties>
</file>