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64" r:id="rId4"/>
    <p:sldId id="263" r:id="rId5"/>
    <p:sldId id="265" r:id="rId6"/>
    <p:sldId id="272" r:id="rId7"/>
    <p:sldId id="259" r:id="rId8"/>
    <p:sldId id="271" r:id="rId9"/>
    <p:sldId id="266" r:id="rId10"/>
    <p:sldId id="267" r:id="rId11"/>
    <p:sldId id="268" r:id="rId12"/>
    <p:sldId id="269" r:id="rId13"/>
    <p:sldId id="270" r:id="rId14"/>
    <p:sldId id="260" r:id="rId15"/>
    <p:sldId id="273" r:id="rId16"/>
    <p:sldId id="274" r:id="rId17"/>
    <p:sldId id="275" r:id="rId18"/>
    <p:sldId id="278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89203" autoAdjust="0"/>
  </p:normalViewPr>
  <p:slideViewPr>
    <p:cSldViewPr snapToObjects="1">
      <p:cViewPr>
        <p:scale>
          <a:sx n="100" d="100"/>
          <a:sy n="100" d="100"/>
        </p:scale>
        <p:origin x="-198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===Manage Training Programs=== &lt;!--T:102--&gt;</a:t>
            </a:r>
          </a:p>
          <a:p>
            <a:endParaRPr lang="fr-FR" dirty="0" smtClean="0"/>
          </a:p>
          <a:p>
            <a:r>
              <a:rPr lang="fr-FR" dirty="0" smtClean="0"/>
              <a:t>&lt;!--T:103--&gt;</a:t>
            </a:r>
          </a:p>
          <a:p>
            <a:r>
              <a:rPr lang="fr-FR" dirty="0" smtClean="0"/>
              <a:t>[[File:Manage_training_programs.png|150px|left]]</a:t>
            </a:r>
          </a:p>
          <a:p>
            <a:endParaRPr lang="fr-FR" dirty="0" smtClean="0"/>
          </a:p>
          <a:p>
            <a:r>
              <a:rPr lang="fr-FR" dirty="0" smtClean="0"/>
              <a:t>&lt;!--T:104--&gt;</a:t>
            </a:r>
          </a:p>
          <a:p>
            <a:r>
              <a:rPr lang="fr-FR" dirty="0" smtClean="0"/>
              <a:t>[[File:Manage_training_course_options.png|500px|center]]</a:t>
            </a:r>
          </a:p>
          <a:p>
            <a:endParaRPr lang="fr-FR" dirty="0" smtClean="0"/>
          </a:p>
          <a:p>
            <a:r>
              <a:rPr lang="fr-FR" dirty="0" smtClean="0"/>
              <a:t>====</a:t>
            </a:r>
            <a:r>
              <a:rPr lang="fr-FR" dirty="0" err="1" smtClean="0"/>
              <a:t>Create</a:t>
            </a:r>
            <a:r>
              <a:rPr lang="fr-FR" dirty="0" smtClean="0"/>
              <a:t> training course==== &lt;!--T:105--&gt;</a:t>
            </a:r>
          </a:p>
          <a:p>
            <a:endParaRPr lang="fr-FR" dirty="0" smtClean="0"/>
          </a:p>
          <a:p>
            <a:r>
              <a:rPr lang="fr-FR" dirty="0" smtClean="0"/>
              <a:t>&lt;!--T:106--&gt;</a:t>
            </a:r>
          </a:p>
          <a:p>
            <a:r>
              <a:rPr lang="fr-FR" dirty="0" smtClean="0"/>
              <a:t>[[File:Create_training_course_IND.png|500px|center]]</a:t>
            </a:r>
          </a:p>
          <a:p>
            <a:endParaRPr lang="fr-FR" dirty="0" smtClean="0"/>
          </a:p>
          <a:p>
            <a:r>
              <a:rPr lang="fr-FR" dirty="0" smtClean="0"/>
              <a:t>====Update training course==== &lt;!--T:107--&gt;</a:t>
            </a:r>
          </a:p>
          <a:p>
            <a:endParaRPr lang="fr-FR" dirty="0" smtClean="0"/>
          </a:p>
          <a:p>
            <a:r>
              <a:rPr lang="fr-FR" dirty="0" smtClean="0"/>
              <a:t>&lt;!--T:108--&gt;</a:t>
            </a:r>
          </a:p>
          <a:p>
            <a:r>
              <a:rPr lang="fr-FR" dirty="0" smtClean="0"/>
              <a:t>[[File:Update_training_course.png|500px|center]]</a:t>
            </a:r>
          </a:p>
          <a:p>
            <a:endParaRPr lang="fr-FR" dirty="0" smtClean="0"/>
          </a:p>
          <a:p>
            <a:r>
              <a:rPr lang="fr-FR" dirty="0" smtClean="0"/>
              <a:t>====Course </a:t>
            </a:r>
            <a:r>
              <a:rPr lang="fr-FR" dirty="0" err="1" smtClean="0"/>
              <a:t>detail</a:t>
            </a:r>
            <a:r>
              <a:rPr lang="fr-FR" dirty="0" smtClean="0"/>
              <a:t>==== &lt;!--T:109--&gt;</a:t>
            </a:r>
          </a:p>
          <a:p>
            <a:endParaRPr lang="fr-FR" dirty="0" smtClean="0"/>
          </a:p>
          <a:p>
            <a:r>
              <a:rPr lang="fr-FR" dirty="0" smtClean="0"/>
              <a:t>&lt;!--T:110--&gt;</a:t>
            </a:r>
          </a:p>
          <a:p>
            <a:r>
              <a:rPr lang="fr-FR" dirty="0" smtClean="0"/>
              <a:t>[[File:course detail.png|500px|center]]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963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===Manage Training Programs=== &lt;!--T:102--&gt;</a:t>
            </a:r>
          </a:p>
          <a:p>
            <a:endParaRPr lang="fr-FR" dirty="0" smtClean="0"/>
          </a:p>
          <a:p>
            <a:r>
              <a:rPr lang="fr-FR" dirty="0" smtClean="0"/>
              <a:t>&lt;!--T:103--&gt;</a:t>
            </a:r>
          </a:p>
          <a:p>
            <a:r>
              <a:rPr lang="fr-FR" dirty="0" smtClean="0"/>
              <a:t>[[File:Manage_training_programs.png|150px|left]]</a:t>
            </a:r>
          </a:p>
          <a:p>
            <a:endParaRPr lang="fr-FR" dirty="0" smtClean="0"/>
          </a:p>
          <a:p>
            <a:r>
              <a:rPr lang="fr-FR" dirty="0" smtClean="0"/>
              <a:t>&lt;!--T:104--&gt;</a:t>
            </a:r>
          </a:p>
          <a:p>
            <a:r>
              <a:rPr lang="fr-FR" dirty="0" smtClean="0"/>
              <a:t>[[File:Manage_training_course_options.png|500px|center]]</a:t>
            </a:r>
          </a:p>
          <a:p>
            <a:endParaRPr lang="fr-FR" dirty="0" smtClean="0"/>
          </a:p>
          <a:p>
            <a:r>
              <a:rPr lang="fr-FR" dirty="0" smtClean="0"/>
              <a:t>====</a:t>
            </a:r>
            <a:r>
              <a:rPr lang="fr-FR" dirty="0" err="1" smtClean="0"/>
              <a:t>Create</a:t>
            </a:r>
            <a:r>
              <a:rPr lang="fr-FR" dirty="0" smtClean="0"/>
              <a:t> training course==== &lt;!--T:105--&gt;</a:t>
            </a:r>
          </a:p>
          <a:p>
            <a:endParaRPr lang="fr-FR" dirty="0" smtClean="0"/>
          </a:p>
          <a:p>
            <a:r>
              <a:rPr lang="fr-FR" dirty="0" smtClean="0"/>
              <a:t>&lt;!--T:106--&gt;</a:t>
            </a:r>
          </a:p>
          <a:p>
            <a:r>
              <a:rPr lang="fr-FR" dirty="0" smtClean="0"/>
              <a:t>[[File:Create_training_course_IND.png|500px|center]]</a:t>
            </a:r>
          </a:p>
          <a:p>
            <a:endParaRPr lang="fr-FR" dirty="0" smtClean="0"/>
          </a:p>
          <a:p>
            <a:r>
              <a:rPr lang="fr-FR" dirty="0" smtClean="0"/>
              <a:t>====Update training course==== &lt;!--T:107--&gt;</a:t>
            </a:r>
          </a:p>
          <a:p>
            <a:endParaRPr lang="fr-FR" dirty="0" smtClean="0"/>
          </a:p>
          <a:p>
            <a:r>
              <a:rPr lang="fr-FR" dirty="0" smtClean="0"/>
              <a:t>&lt;!--T:108--&gt;</a:t>
            </a:r>
          </a:p>
          <a:p>
            <a:r>
              <a:rPr lang="fr-FR" dirty="0" smtClean="0"/>
              <a:t>[[File:Update_training_course.png|500px|center]]</a:t>
            </a:r>
          </a:p>
          <a:p>
            <a:endParaRPr lang="fr-FR" dirty="0" smtClean="0"/>
          </a:p>
          <a:p>
            <a:r>
              <a:rPr lang="fr-FR" dirty="0" smtClean="0"/>
              <a:t>====Course </a:t>
            </a:r>
            <a:r>
              <a:rPr lang="fr-FR" dirty="0" err="1" smtClean="0"/>
              <a:t>detail</a:t>
            </a:r>
            <a:r>
              <a:rPr lang="fr-FR" dirty="0" smtClean="0"/>
              <a:t>==== &lt;!--T:109--&gt;</a:t>
            </a:r>
          </a:p>
          <a:p>
            <a:endParaRPr lang="fr-FR" dirty="0" smtClean="0"/>
          </a:p>
          <a:p>
            <a:r>
              <a:rPr lang="fr-FR" dirty="0" smtClean="0"/>
              <a:t>&lt;!--T:110--&gt;</a:t>
            </a:r>
          </a:p>
          <a:p>
            <a:r>
              <a:rPr lang="fr-FR" dirty="0" smtClean="0"/>
              <a:t>[[File:course detail.png|500px|center]]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96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00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Manajemen</a:t>
            </a:r>
            <a:r>
              <a:rPr lang="fr-FR" dirty="0" smtClean="0"/>
              <a:t> </a:t>
            </a:r>
            <a:r>
              <a:rPr lang="fr-FR" dirty="0" err="1"/>
              <a:t>pelatihan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/>
              <a:t>u</a:t>
            </a:r>
            <a:r>
              <a:rPr lang="en-AU" dirty="0" err="1" smtClean="0"/>
              <a:t>ntuk</a:t>
            </a:r>
            <a:r>
              <a:rPr lang="en-AU" dirty="0" smtClean="0"/>
              <a:t> </a:t>
            </a:r>
            <a:r>
              <a:rPr lang="en-AU" dirty="0" err="1" smtClean="0"/>
              <a:t>Koordinator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183" y="476672"/>
            <a:ext cx="4032448" cy="22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Memilih</a:t>
            </a:r>
            <a:r>
              <a:rPr lang="en-AU" dirty="0" smtClean="0"/>
              <a:t> </a:t>
            </a:r>
            <a:r>
              <a:rPr lang="en-AU" dirty="0" err="1" smtClean="0"/>
              <a:t>lokasi</a:t>
            </a:r>
            <a:endParaRPr lang="fr-FR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35" b="47545"/>
          <a:stretch/>
        </p:blipFill>
        <p:spPr>
          <a:xfrm>
            <a:off x="429041" y="1933662"/>
            <a:ext cx="8433202" cy="1550518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132856"/>
            <a:ext cx="3286584" cy="3038899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4785370" y="1463213"/>
            <a:ext cx="144016" cy="669643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0" y="4581128"/>
            <a:ext cx="5877746" cy="92405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3276465" y="4246306"/>
            <a:ext cx="144016" cy="669643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629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Memilih</a:t>
            </a:r>
            <a:r>
              <a:rPr lang="en-AU" dirty="0" smtClean="0"/>
              <a:t> </a:t>
            </a:r>
            <a:r>
              <a:rPr lang="en-AU" dirty="0" err="1" smtClean="0"/>
              <a:t>Modul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9" t="50087" b="40653"/>
          <a:stretch/>
        </p:blipFill>
        <p:spPr>
          <a:xfrm>
            <a:off x="594180" y="1628800"/>
            <a:ext cx="6809689" cy="7810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3238952" cy="30674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80" y="3573016"/>
            <a:ext cx="4010585" cy="1209844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3563888" y="3356992"/>
            <a:ext cx="144016" cy="669643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148336" y="1484783"/>
            <a:ext cx="144016" cy="669643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887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</a:t>
            </a:r>
            <a:r>
              <a:rPr lang="id-ID" dirty="0" smtClean="0"/>
              <a:t>emilih </a:t>
            </a:r>
            <a:r>
              <a:rPr lang="id-ID" dirty="0"/>
              <a:t>penyelenggara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14" b="33656"/>
          <a:stretch/>
        </p:blipFill>
        <p:spPr>
          <a:xfrm>
            <a:off x="580843" y="1988840"/>
            <a:ext cx="7925907" cy="59243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1"/>
          <a:stretch/>
        </p:blipFill>
        <p:spPr>
          <a:xfrm>
            <a:off x="3491880" y="2492896"/>
            <a:ext cx="3911428" cy="205148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7164288" y="1623558"/>
            <a:ext cx="144016" cy="669643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923928" y="3717032"/>
            <a:ext cx="144016" cy="669643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749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</a:t>
            </a:r>
            <a:r>
              <a:rPr lang="id-ID" dirty="0" smtClean="0"/>
              <a:t>emilih pelatih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klik</a:t>
            </a:r>
            <a:r>
              <a:rPr lang="en-AU" dirty="0" smtClean="0"/>
              <a:t> </a:t>
            </a:r>
            <a:r>
              <a:rPr lang="en-AU" b="1" dirty="0" smtClean="0">
                <a:solidFill>
                  <a:srgbClr val="C00000"/>
                </a:solidFill>
              </a:rPr>
              <a:t>Create</a:t>
            </a:r>
            <a:r>
              <a:rPr lang="en-AU" dirty="0" smtClean="0"/>
              <a:t> </a:t>
            </a:r>
            <a:endParaRPr lang="fr-FR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59" b="1"/>
          <a:stretch/>
        </p:blipFill>
        <p:spPr>
          <a:xfrm>
            <a:off x="827584" y="1600200"/>
            <a:ext cx="7594070" cy="2904602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006638"/>
            <a:ext cx="2550566" cy="1292995"/>
          </a:xfrm>
        </p:spPr>
      </p:pic>
      <p:cxnSp>
        <p:nvCxnSpPr>
          <p:cNvPr id="5" name="Straight Arrow Connector 4"/>
          <p:cNvCxnSpPr/>
          <p:nvPr/>
        </p:nvCxnSpPr>
        <p:spPr>
          <a:xfrm>
            <a:off x="5436096" y="1937792"/>
            <a:ext cx="0" cy="672421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652120" y="1926538"/>
            <a:ext cx="0" cy="631744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39752" y="2274002"/>
            <a:ext cx="288032" cy="96449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177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</a:t>
            </a:r>
            <a:r>
              <a:rPr lang="id-ID" dirty="0" smtClean="0"/>
              <a:t>emperbarui</a:t>
            </a:r>
            <a:r>
              <a:rPr lang="en-AU" dirty="0" smtClean="0"/>
              <a:t> Training Course</a:t>
            </a:r>
            <a:endParaRPr lang="fr-FR" dirty="0"/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4"/>
          <a:stretch/>
        </p:blipFill>
        <p:spPr>
          <a:xfrm>
            <a:off x="764224" y="1556792"/>
            <a:ext cx="7615552" cy="4685556"/>
          </a:xfrm>
        </p:spPr>
      </p:pic>
    </p:spTree>
    <p:extLst>
      <p:ext uri="{BB962C8B-B14F-4D97-AF65-F5344CB8AC3E}">
        <p14:creationId xmlns:p14="http://schemas.microsoft.com/office/powerpoint/2010/main" val="1530304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Urutkan kursus menggunakan filter yang berbeda</a:t>
            </a:r>
            <a:endParaRPr lang="fr-FR" dirty="0"/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4"/>
          <a:stretch/>
        </p:blipFill>
        <p:spPr>
          <a:xfrm>
            <a:off x="764224" y="1556792"/>
            <a:ext cx="7615552" cy="4685556"/>
          </a:xfrm>
        </p:spPr>
      </p:pic>
      <p:cxnSp>
        <p:nvCxnSpPr>
          <p:cNvPr id="4" name="Straight Arrow Connector 3"/>
          <p:cNvCxnSpPr/>
          <p:nvPr/>
        </p:nvCxnSpPr>
        <p:spPr>
          <a:xfrm>
            <a:off x="3563888" y="1513382"/>
            <a:ext cx="0" cy="672421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700589" y="1494331"/>
            <a:ext cx="0" cy="672421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11760" y="1494333"/>
            <a:ext cx="0" cy="672421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80112" y="1494332"/>
            <a:ext cx="0" cy="672421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35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Contoh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46" y="1556792"/>
            <a:ext cx="7983186" cy="4234174"/>
          </a:xfrm>
        </p:spPr>
      </p:pic>
      <p:cxnSp>
        <p:nvCxnSpPr>
          <p:cNvPr id="5" name="Straight Arrow Connector 4"/>
          <p:cNvCxnSpPr/>
          <p:nvPr/>
        </p:nvCxnSpPr>
        <p:spPr>
          <a:xfrm flipH="1">
            <a:off x="6732240" y="2397058"/>
            <a:ext cx="576064" cy="672421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94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Pilih kursus pelatihan yang akan diedit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048390"/>
            <a:ext cx="2016224" cy="1657172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05062"/>
            <a:ext cx="5550346" cy="294382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5508104" y="2876976"/>
            <a:ext cx="1224136" cy="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00192" y="2048390"/>
            <a:ext cx="2016224" cy="165717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017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67" y="260648"/>
            <a:ext cx="5576744" cy="623161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7938"/>
            <a:ext cx="3202310" cy="1143000"/>
          </a:xfrm>
        </p:spPr>
        <p:txBody>
          <a:bodyPr>
            <a:normAutofit fontScale="90000"/>
          </a:bodyPr>
          <a:lstStyle/>
          <a:p>
            <a:r>
              <a:rPr lang="en-AU" dirty="0" err="1" smtClean="0"/>
              <a:t>Mengubah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/>
              <a:t>informasi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/>
              <a:t>dan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/>
              <a:t>Simpan</a:t>
            </a:r>
            <a:r>
              <a:rPr lang="en-AU" dirty="0" smtClean="0"/>
              <a:t> </a:t>
            </a:r>
            <a:br>
              <a:rPr lang="en-AU" dirty="0" smtClean="0"/>
            </a:br>
            <a:endParaRPr lang="fr-F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596" y="3429000"/>
            <a:ext cx="2438818" cy="160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4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" y="1988840"/>
            <a:ext cx="6641076" cy="3308102"/>
          </a:xfrm>
        </p:spPr>
      </p:pic>
    </p:spTree>
    <p:extLst>
      <p:ext uri="{BB962C8B-B14F-4D97-AF65-F5344CB8AC3E}">
        <p14:creationId xmlns:p14="http://schemas.microsoft.com/office/powerpoint/2010/main" val="112936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Setiap</a:t>
            </a:r>
            <a:r>
              <a:rPr lang="en-AU" dirty="0" smtClean="0"/>
              <a:t> </a:t>
            </a:r>
            <a:r>
              <a:rPr lang="en-AU" dirty="0" err="1" smtClean="0"/>
              <a:t>kursus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Setiap kursus pelatihan </a:t>
            </a:r>
            <a:r>
              <a:rPr lang="id-ID" dirty="0"/>
              <a:t>harus ditambahkan ke sistem menggunakan fungsi manajemen </a:t>
            </a:r>
            <a:r>
              <a:rPr lang="en-AU" dirty="0" smtClean="0"/>
              <a:t>di </a:t>
            </a:r>
            <a:r>
              <a:rPr lang="id-ID" dirty="0" smtClean="0"/>
              <a:t>website</a:t>
            </a:r>
            <a:endParaRPr lang="en-AU" dirty="0" smtClean="0"/>
          </a:p>
          <a:p>
            <a:endParaRPr lang="en-AU" dirty="0"/>
          </a:p>
          <a:p>
            <a:r>
              <a:rPr lang="id-ID" b="1" dirty="0"/>
              <a:t>Setiap kursus pelatihan </a:t>
            </a:r>
            <a:r>
              <a:rPr lang="id-ID" dirty="0"/>
              <a:t>harus ditambahkan ke sistem minimal satu minggu </a:t>
            </a:r>
            <a:r>
              <a:rPr lang="id-ID" b="1" dirty="0"/>
              <a:t>sebelum</a:t>
            </a:r>
            <a:r>
              <a:rPr lang="id-ID" dirty="0"/>
              <a:t> kursus dimulai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1218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Lihat</a:t>
            </a:r>
            <a:r>
              <a:rPr lang="en-AU" dirty="0" smtClean="0"/>
              <a:t> Detail Course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607" y="1600200"/>
            <a:ext cx="6112785" cy="4525963"/>
          </a:xfrm>
        </p:spPr>
      </p:pic>
    </p:spTree>
    <p:extLst>
      <p:ext uri="{BB962C8B-B14F-4D97-AF65-F5344CB8AC3E}">
        <p14:creationId xmlns:p14="http://schemas.microsoft.com/office/powerpoint/2010/main" val="248545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Meng</a:t>
            </a:r>
            <a:r>
              <a:rPr lang="id-ID" dirty="0" smtClean="0"/>
              <a:t>apa</a:t>
            </a:r>
            <a:r>
              <a:rPr lang="id-ID" dirty="0"/>
              <a:t>?</a:t>
            </a:r>
            <a:r>
              <a:rPr lang="en-AU" dirty="0" smtClean="0"/>
              <a:t>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U</a:t>
            </a:r>
            <a:r>
              <a:rPr lang="id-ID" sz="3600" dirty="0" smtClean="0"/>
              <a:t>ntuk </a:t>
            </a:r>
            <a:r>
              <a:rPr lang="id-ID" sz="3600" dirty="0"/>
              <a:t>memastikan semuanya berjalan lancar untuk </a:t>
            </a:r>
            <a:r>
              <a:rPr lang="id-ID" sz="3600" dirty="0" smtClean="0"/>
              <a:t>pelatihan.</a:t>
            </a:r>
            <a:endParaRPr lang="en-AU" sz="3600" dirty="0" smtClean="0"/>
          </a:p>
          <a:p>
            <a:endParaRPr lang="en-AU" sz="3600" dirty="0"/>
          </a:p>
          <a:p>
            <a:r>
              <a:rPr lang="id-ID" sz="3600" dirty="0" smtClean="0"/>
              <a:t>Untuk </a:t>
            </a:r>
            <a:r>
              <a:rPr lang="id-ID" sz="3600" dirty="0"/>
              <a:t>memantau roll out pelatihan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03949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623" y="980728"/>
            <a:ext cx="5266928" cy="2088232"/>
          </a:xfrm>
        </p:spPr>
        <p:txBody>
          <a:bodyPr>
            <a:normAutofit/>
          </a:bodyPr>
          <a:lstStyle/>
          <a:p>
            <a:r>
              <a:rPr lang="id-ID" dirty="0"/>
              <a:t>Dari menu </a:t>
            </a:r>
            <a:r>
              <a:rPr lang="id-ID" dirty="0" smtClean="0"/>
              <a:t>situs</a:t>
            </a:r>
            <a:r>
              <a:rPr lang="en-AU" dirty="0" smtClean="0"/>
              <a:t>…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46" y="-243408"/>
            <a:ext cx="2880320" cy="7920882"/>
          </a:xfrm>
        </p:spPr>
      </p:pic>
    </p:spTree>
    <p:extLst>
      <p:ext uri="{BB962C8B-B14F-4D97-AF65-F5344CB8AC3E}">
        <p14:creationId xmlns:p14="http://schemas.microsoft.com/office/powerpoint/2010/main" val="14055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Keola</a:t>
            </a:r>
            <a:r>
              <a:rPr lang="en-AU" dirty="0" smtClean="0"/>
              <a:t> Training Course</a:t>
            </a:r>
            <a:endParaRPr lang="fr-F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172" y="1600200"/>
            <a:ext cx="6535656" cy="4525963"/>
          </a:xfrm>
        </p:spPr>
      </p:pic>
    </p:spTree>
    <p:extLst>
      <p:ext uri="{BB962C8B-B14F-4D97-AF65-F5344CB8AC3E}">
        <p14:creationId xmlns:p14="http://schemas.microsoft.com/office/powerpoint/2010/main" val="77387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r>
              <a:rPr lang="en-AU" dirty="0" err="1" smtClean="0"/>
              <a:t>Membuat</a:t>
            </a:r>
            <a:r>
              <a:rPr lang="en-AU" dirty="0" smtClean="0"/>
              <a:t> Training Course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060848"/>
            <a:ext cx="2807214" cy="357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6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d-ID" dirty="0"/>
              <a:t>Berikan saja nama yang berguna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957"/>
          <a:stretch/>
        </p:blipFill>
        <p:spPr>
          <a:xfrm>
            <a:off x="962575" y="1556792"/>
            <a:ext cx="7148892" cy="20675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303194"/>
            <a:ext cx="3349337" cy="190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d-ID" dirty="0"/>
              <a:t>Pilih jenis pelatihan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03" b="73957"/>
          <a:stretch/>
        </p:blipFill>
        <p:spPr>
          <a:xfrm>
            <a:off x="45109" y="2076024"/>
            <a:ext cx="8713842" cy="63289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006847"/>
            <a:ext cx="3673698" cy="209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</a:t>
            </a:r>
            <a:r>
              <a:rPr lang="id-ID" dirty="0" smtClean="0"/>
              <a:t>encatat </a:t>
            </a:r>
            <a:r>
              <a:rPr lang="id-ID" dirty="0"/>
              <a:t>tanggal awal dan akhir</a:t>
            </a:r>
            <a:endParaRPr lang="fr-FR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51" b="62428"/>
          <a:stretch/>
        </p:blipFill>
        <p:spPr>
          <a:xfrm>
            <a:off x="323528" y="2305314"/>
            <a:ext cx="8496944" cy="1143786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39"/>
          <a:stretch/>
        </p:blipFill>
        <p:spPr>
          <a:xfrm>
            <a:off x="2195736" y="2204864"/>
            <a:ext cx="2676356" cy="3740150"/>
          </a:xfrm>
        </p:spPr>
      </p:pic>
    </p:spTree>
    <p:extLst>
      <p:ext uri="{BB962C8B-B14F-4D97-AF65-F5344CB8AC3E}">
        <p14:creationId xmlns:p14="http://schemas.microsoft.com/office/powerpoint/2010/main" val="24713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16396</TotalTime>
  <Words>235</Words>
  <Application>Microsoft Office PowerPoint</Application>
  <PresentationFormat>On-screen Show (4:3)</PresentationFormat>
  <Paragraphs>74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Manajemen pelatihan</vt:lpstr>
      <vt:lpstr>Setiap kursus</vt:lpstr>
      <vt:lpstr>Mengapa??</vt:lpstr>
      <vt:lpstr>Dari menu situs…</vt:lpstr>
      <vt:lpstr>Keola Training Course</vt:lpstr>
      <vt:lpstr>Membuat Training Course</vt:lpstr>
      <vt:lpstr>Berikan saja nama yang berguna</vt:lpstr>
      <vt:lpstr>Pilih jenis pelatihan</vt:lpstr>
      <vt:lpstr>Mencatat tanggal awal dan akhir</vt:lpstr>
      <vt:lpstr>Memilih lokasi</vt:lpstr>
      <vt:lpstr>Memilih Modul</vt:lpstr>
      <vt:lpstr>Memilih penyelenggara</vt:lpstr>
      <vt:lpstr>Memilih pelatih dan klik Create </vt:lpstr>
      <vt:lpstr>Memperbarui Training Course</vt:lpstr>
      <vt:lpstr>Urutkan kursus menggunakan filter yang berbeda</vt:lpstr>
      <vt:lpstr>Contoh</vt:lpstr>
      <vt:lpstr>Pilih kursus pelatihan yang akan diedit</vt:lpstr>
      <vt:lpstr>Mengubah informasi dan Simpan  </vt:lpstr>
      <vt:lpstr>PowerPoint Presentation</vt:lpstr>
      <vt:lpstr>Lihat Detail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37</cp:revision>
  <dcterms:created xsi:type="dcterms:W3CDTF">2013-03-15T18:03:41Z</dcterms:created>
  <dcterms:modified xsi:type="dcterms:W3CDTF">2015-02-25T09:58:21Z</dcterms:modified>
</cp:coreProperties>
</file>