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84" r:id="rId2"/>
    <p:sldId id="386" r:id="rId3"/>
    <p:sldId id="389" r:id="rId4"/>
    <p:sldId id="388" r:id="rId5"/>
    <p:sldId id="390" r:id="rId6"/>
    <p:sldId id="391" r:id="rId7"/>
    <p:sldId id="393" r:id="rId8"/>
    <p:sldId id="394" r:id="rId9"/>
    <p:sldId id="395" r:id="rId10"/>
    <p:sldId id="397" r:id="rId11"/>
    <p:sldId id="396" r:id="rId12"/>
    <p:sldId id="30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632" autoAdjust="0"/>
  </p:normalViewPr>
  <p:slideViewPr>
    <p:cSldViewPr snapToObjects="1">
      <p:cViewPr varScale="1">
        <p:scale>
          <a:sx n="62" d="100"/>
          <a:sy n="62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406899-87AC-4650-95A9-1694583E924B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8E0639-9104-4EE7-80F5-4B1994785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Check this if you are going to use it</a:t>
            </a:r>
          </a:p>
          <a:p>
            <a:r>
              <a:rPr lang="en-AU" dirty="0" smtClean="0"/>
              <a:t>Could be used as</a:t>
            </a:r>
            <a:r>
              <a:rPr lang="en-AU" baseline="0" dirty="0" smtClean="0"/>
              <a:t> revision or summary at the end in some form?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979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Check this if you are going to use it</a:t>
            </a:r>
          </a:p>
          <a:p>
            <a:r>
              <a:rPr lang="en-AU" dirty="0" smtClean="0"/>
              <a:t>Could be used as</a:t>
            </a:r>
            <a:r>
              <a:rPr lang="en-AU" baseline="0" dirty="0" smtClean="0"/>
              <a:t> revision or summary at the end in some form?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94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Check this if you are going to use it</a:t>
            </a:r>
          </a:p>
          <a:p>
            <a:r>
              <a:rPr lang="en-AU" dirty="0" smtClean="0"/>
              <a:t>Could be used as</a:t>
            </a:r>
            <a:r>
              <a:rPr lang="en-AU" baseline="0" dirty="0" smtClean="0"/>
              <a:t> revision or summary at the end in some form?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73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Check this if you are going to use it</a:t>
            </a:r>
          </a:p>
          <a:p>
            <a:r>
              <a:rPr lang="en-AU" dirty="0" smtClean="0"/>
              <a:t>Could be used as</a:t>
            </a:r>
            <a:r>
              <a:rPr lang="en-AU" baseline="0" dirty="0" smtClean="0"/>
              <a:t> revision or summary at the end in some form?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89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Check this if you are going to use it</a:t>
            </a:r>
          </a:p>
          <a:p>
            <a:r>
              <a:rPr lang="en-AU" dirty="0" smtClean="0"/>
              <a:t>Could be used as</a:t>
            </a:r>
            <a:r>
              <a:rPr lang="en-AU" baseline="0" dirty="0" smtClean="0"/>
              <a:t> revision or summary at the end in some form?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208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858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195C82-C203-4F73-B71E-9DC8DB2E7199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30938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400"/>
            <a:ext cx="1401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Logo Kementa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A366-3CB7-43D7-8E32-3534796FA002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38FF-EE93-45AF-B3EC-F149D737A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9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6654-6BF1-47AB-88DA-6AAE1686B5FB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AB57-5B3D-490D-B57A-5FB51CB12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2FBA-4F4B-48EE-8B7D-53EE190E415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C909-5F14-4D9E-A6B6-9582ACF7B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A31C-5A4F-4009-A9A4-75B5D74D1D4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5E9C-7A1B-4434-9A11-B43966E8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Kement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401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632B-1313-4110-BAFC-91D9CDCAE41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464D-2AA6-4395-8EF1-C650423EE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1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A0B3-0A1C-4113-BA05-0235A8716D72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51B9-8F4D-4642-AB4F-E43AE1FAB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FB1F-8FA3-4729-A7AB-CC6A934AADCE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C04AC-4FB1-4565-8EBA-3371C8EA3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9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1BB2-2E03-4B9F-AC2E-4B6F37D5778B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1A86-3B9C-4E9F-9D99-849C1C57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0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C9E9-B639-4558-910C-56A9410CC7F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FBED-6209-4850-A620-86EF8DAEC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678B-93E3-425D-808A-D03618238027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6BF29-40C5-498B-AB72-241602AA9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515E-654C-4380-954A-395D4844AC4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40B43-2C36-463A-96B7-B2EBF71D1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9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3B6F0-986B-4911-B021-E430B9044E02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3654E2-2248-43E6-8373-5708BC20B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868863"/>
            <a:ext cx="2359025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508750"/>
            <a:ext cx="9144000" cy="3492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cap="all" dirty="0">
                <a:latin typeface="Times New Roman" pitchFamily="18" charset="0"/>
              </a:rPr>
              <a:t>Australia Indonesia Partnership for Emerging Infectious Diseases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5412"/>
            <a:ext cx="30353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16"/>
          <p:cNvSpPr txBox="1">
            <a:spLocks noChangeArrowheads="1"/>
          </p:cNvSpPr>
          <p:nvPr/>
        </p:nvSpPr>
        <p:spPr bwMode="auto">
          <a:xfrm>
            <a:off x="53975" y="2708920"/>
            <a:ext cx="9036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SESI 4</a:t>
            </a:r>
          </a:p>
          <a:p>
            <a:pPr algn="ctr" eaLnBrk="1" hangingPunct="1"/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PENUTUP</a:t>
            </a:r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2" name="Rectangle 23"/>
          <p:cNvSpPr>
            <a:spLocks noChangeArrowheads="1"/>
          </p:cNvSpPr>
          <p:nvPr/>
        </p:nvSpPr>
        <p:spPr bwMode="auto">
          <a:xfrm>
            <a:off x="0" y="41973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750888"/>
            <a:r>
              <a:rPr lang="en-US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id-ID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EMENTERIAN PERTANIAN</a:t>
            </a:r>
          </a:p>
          <a:p>
            <a:pPr algn="ctr" defTabSz="750888"/>
            <a:r>
              <a:rPr lang="id-ID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JENDERAL PETERNAKAN DAN KESEHATAN HEWAN</a:t>
            </a:r>
            <a:endParaRPr lang="en-US" altLang="en-US" sz="1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defTabSz="750888"/>
            <a:r>
              <a:rPr lang="en-US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KESEHATAN HEWAN</a:t>
            </a:r>
          </a:p>
        </p:txBody>
      </p:sp>
    </p:spTree>
    <p:extLst>
      <p:ext uri="{BB962C8B-B14F-4D97-AF65-F5344CB8AC3E}">
        <p14:creationId xmlns:p14="http://schemas.microsoft.com/office/powerpoint/2010/main" val="42005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296144"/>
          </a:xfrm>
        </p:spPr>
        <p:txBody>
          <a:bodyPr/>
          <a:lstStyle/>
          <a:p>
            <a:pPr marL="0" indent="0">
              <a:buNone/>
            </a:pPr>
            <a:r>
              <a:rPr lang="en-US" sz="8000" b="1" smtClean="0">
                <a:solidFill>
                  <a:srgbClr val="FF0000"/>
                </a:solidFill>
              </a:rPr>
              <a:t>wiki.</a:t>
            </a:r>
            <a:r>
              <a:rPr lang="en-US" sz="8000" b="1" smtClean="0">
                <a:solidFill>
                  <a:srgbClr val="FF0000"/>
                </a:solidFill>
              </a:rPr>
              <a:t>isikhnas.com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2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PEMUTARAN VIDEO </a:t>
            </a:r>
            <a:r>
              <a:rPr lang="en-US" sz="5400" dirty="0" err="1" smtClean="0"/>
              <a:t>iSIKHNAS</a:t>
            </a:r>
            <a:r>
              <a:rPr lang="en-US" sz="5400" dirty="0" smtClean="0"/>
              <a:t> </a:t>
            </a:r>
            <a:r>
              <a:rPr lang="en-US" sz="5400" dirty="0" err="1" smtClean="0"/>
              <a:t>testimoni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41453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232818"/>
            <a:ext cx="63452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Box 1"/>
          <p:cNvSpPr txBox="1">
            <a:spLocks noChangeArrowheads="1"/>
          </p:cNvSpPr>
          <p:nvPr/>
        </p:nvSpPr>
        <p:spPr bwMode="auto">
          <a:xfrm rot="-1197248">
            <a:off x="4662488" y="5257800"/>
            <a:ext cx="45227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d-ID" altLang="en-US" sz="4400">
                <a:latin typeface="Lucida Handwriting" pitchFamily="66" charset="0"/>
              </a:rPr>
              <a:t>Terima kasih</a:t>
            </a:r>
            <a:endParaRPr lang="en-AU" altLang="en-US" sz="4400">
              <a:latin typeface="Lucida Handwriting" pitchFamily="66" charset="0"/>
            </a:endParaRPr>
          </a:p>
        </p:txBody>
      </p:sp>
      <p:pic>
        <p:nvPicPr>
          <p:cNvPr id="7885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9240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triona Mackenzie\Google Drive\AFF23\Communication\Images\deptan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6250"/>
            <a:ext cx="12954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Tugas</a:t>
            </a:r>
            <a:r>
              <a:rPr lang="en-A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Petugas</a:t>
            </a:r>
            <a:r>
              <a:rPr lang="en-A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Dinas</a:t>
            </a:r>
            <a:endParaRPr lang="fr-FR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dan</a:t>
            </a:r>
            <a:r>
              <a:rPr lang="en-US" dirty="0"/>
              <a:t> P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pelsa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 smtClean="0"/>
              <a:t>prioritas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/>
              <a:t>format SMS </a:t>
            </a:r>
            <a:r>
              <a:rPr lang="en-US" dirty="0" smtClean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74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Tugas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Petugas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Dinas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4400" dirty="0" err="1" smtClean="0"/>
              <a:t>Melaporkan</a:t>
            </a:r>
            <a:r>
              <a:rPr lang="en-US" sz="4400" dirty="0" smtClean="0"/>
              <a:t> </a:t>
            </a:r>
            <a:r>
              <a:rPr lang="en-US" sz="4400" dirty="0" err="1"/>
              <a:t>setiap</a:t>
            </a:r>
            <a:r>
              <a:rPr lang="en-US" sz="4400" dirty="0"/>
              <a:t> </a:t>
            </a:r>
            <a:r>
              <a:rPr lang="en-US" sz="4400" dirty="0" err="1"/>
              <a:t>tanda</a:t>
            </a:r>
            <a:r>
              <a:rPr lang="en-US" sz="4400" dirty="0"/>
              <a:t> </a:t>
            </a:r>
            <a:r>
              <a:rPr lang="en-US" sz="4400" dirty="0" err="1"/>
              <a:t>umum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prioritas</a:t>
            </a:r>
            <a:r>
              <a:rPr lang="en-US" sz="4400" dirty="0"/>
              <a:t> yang </a:t>
            </a:r>
            <a:r>
              <a:rPr lang="en-US" sz="4400" dirty="0" err="1"/>
              <a:t>ditemukan</a:t>
            </a:r>
            <a:r>
              <a:rPr lang="en-US" sz="4400" dirty="0"/>
              <a:t> di </a:t>
            </a:r>
            <a:r>
              <a:rPr lang="en-US" sz="4400" dirty="0" err="1"/>
              <a:t>lapangan</a:t>
            </a:r>
            <a:r>
              <a:rPr lang="en-US" sz="4400" dirty="0"/>
              <a:t>, yang </a:t>
            </a:r>
            <a:r>
              <a:rPr lang="en-US" sz="4400" dirty="0" err="1"/>
              <a:t>belum</a:t>
            </a:r>
            <a:r>
              <a:rPr lang="en-US" sz="4400" dirty="0"/>
              <a:t> </a:t>
            </a:r>
            <a:r>
              <a:rPr lang="en-US" sz="4400" dirty="0" err="1"/>
              <a:t>dilaporkan</a:t>
            </a:r>
            <a:r>
              <a:rPr lang="en-US" sz="4400" dirty="0"/>
              <a:t> </a:t>
            </a:r>
            <a:r>
              <a:rPr lang="en-US" sz="4400" dirty="0" err="1"/>
              <a:t>oleh</a:t>
            </a:r>
            <a:r>
              <a:rPr lang="en-US" sz="4400" dirty="0"/>
              <a:t> </a:t>
            </a:r>
            <a:r>
              <a:rPr lang="en-US" sz="4400" dirty="0" err="1"/>
              <a:t>pelsa</a:t>
            </a:r>
            <a:r>
              <a:rPr lang="en-US" sz="4400" dirty="0" smtClean="0"/>
              <a:t>, </a:t>
            </a:r>
            <a:r>
              <a:rPr lang="en-US" sz="4400" dirty="0" err="1" smtClean="0"/>
              <a:t>disertai</a:t>
            </a:r>
            <a:r>
              <a:rPr lang="en-US" sz="4400" dirty="0" smtClean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diagnosa</a:t>
            </a:r>
            <a:r>
              <a:rPr lang="en-US" sz="4400" dirty="0"/>
              <a:t> </a:t>
            </a:r>
            <a:r>
              <a:rPr lang="en-US" sz="4400" dirty="0" err="1" smtClean="0"/>
              <a:t>sementaranya,dengan</a:t>
            </a:r>
            <a:r>
              <a:rPr lang="en-US" sz="4400" dirty="0" smtClean="0"/>
              <a:t> </a:t>
            </a:r>
            <a:r>
              <a:rPr lang="en-US" sz="4400" dirty="0"/>
              <a:t>format SMS U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smtClean="0"/>
              <a:t>P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91299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Tugas</a:t>
            </a:r>
            <a:r>
              <a:rPr lang="en-A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Petugas</a:t>
            </a:r>
            <a:r>
              <a:rPr lang="en-A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Dinas</a:t>
            </a:r>
            <a:endParaRPr lang="fr-FR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4800" dirty="0" err="1" smtClean="0"/>
              <a:t>Petugas</a:t>
            </a:r>
            <a:r>
              <a:rPr lang="en-US" sz="4800" dirty="0" smtClean="0"/>
              <a:t> </a:t>
            </a:r>
            <a:r>
              <a:rPr lang="en-US" sz="4800" dirty="0" err="1"/>
              <a:t>dinas</a:t>
            </a:r>
            <a:r>
              <a:rPr lang="en-US" sz="4800" dirty="0"/>
              <a:t> </a:t>
            </a:r>
            <a:r>
              <a:rPr lang="en-US" sz="4800" dirty="0" err="1"/>
              <a:t>melakukan</a:t>
            </a:r>
            <a:r>
              <a:rPr lang="en-US" sz="4800" dirty="0"/>
              <a:t> </a:t>
            </a:r>
            <a:r>
              <a:rPr lang="en-US" sz="4800" dirty="0" err="1"/>
              <a:t>tindakan</a:t>
            </a:r>
            <a:r>
              <a:rPr lang="en-US" sz="4800" dirty="0"/>
              <a:t> </a:t>
            </a:r>
            <a:r>
              <a:rPr lang="en-US" sz="4800" dirty="0" err="1"/>
              <a:t>berupa</a:t>
            </a:r>
            <a:r>
              <a:rPr lang="en-US" sz="4800" dirty="0"/>
              <a:t> </a:t>
            </a:r>
            <a:r>
              <a:rPr lang="en-US" sz="4800" dirty="0" err="1" smtClean="0"/>
              <a:t>pengobatan</a:t>
            </a:r>
            <a:r>
              <a:rPr lang="en-US" sz="4800" dirty="0" smtClean="0"/>
              <a:t> </a:t>
            </a:r>
            <a:r>
              <a:rPr lang="en-US" sz="4800" dirty="0" err="1" smtClean="0"/>
              <a:t>melaporkan</a:t>
            </a:r>
            <a:r>
              <a:rPr lang="en-US" sz="4800" dirty="0" smtClean="0"/>
              <a:t> </a:t>
            </a:r>
            <a:r>
              <a:rPr lang="en-US" sz="4800" dirty="0" err="1" smtClean="0"/>
              <a:t>dengan</a:t>
            </a:r>
            <a:r>
              <a:rPr lang="en-US" sz="4800" dirty="0" smtClean="0"/>
              <a:t> </a:t>
            </a:r>
            <a:r>
              <a:rPr lang="en-US" sz="4800" dirty="0"/>
              <a:t>format SMS </a:t>
            </a:r>
            <a:r>
              <a:rPr lang="en-US" sz="4800" dirty="0" smtClean="0"/>
              <a:t>OB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60186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Tugas</a:t>
            </a:r>
            <a:r>
              <a:rPr lang="en-A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Petugas</a:t>
            </a:r>
            <a:r>
              <a:rPr lang="en-A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Dinas</a:t>
            </a:r>
            <a:endParaRPr lang="fr-FR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4400" dirty="0" err="1" smtClean="0"/>
              <a:t>Jika</a:t>
            </a:r>
            <a:r>
              <a:rPr lang="en-US" sz="4400" dirty="0" smtClean="0"/>
              <a:t> </a:t>
            </a:r>
            <a:r>
              <a:rPr lang="en-US" sz="4400" dirty="0" err="1" smtClean="0"/>
              <a:t>dibutuhkan</a:t>
            </a:r>
            <a:r>
              <a:rPr lang="en-US" sz="4400" dirty="0" smtClean="0"/>
              <a:t>, </a:t>
            </a:r>
            <a:r>
              <a:rPr lang="en-US" sz="4400" dirty="0" err="1" smtClean="0"/>
              <a:t>melakukan</a:t>
            </a:r>
            <a:r>
              <a:rPr lang="en-US" sz="4400" dirty="0" smtClean="0"/>
              <a:t> </a:t>
            </a:r>
            <a:r>
              <a:rPr lang="en-US" sz="4400" dirty="0" err="1"/>
              <a:t>pengambilan</a:t>
            </a:r>
            <a:r>
              <a:rPr lang="en-US" sz="4400" dirty="0"/>
              <a:t> </a:t>
            </a:r>
            <a:r>
              <a:rPr lang="en-US" sz="4400" dirty="0" err="1"/>
              <a:t>sampel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mengirimkan</a:t>
            </a:r>
            <a:r>
              <a:rPr lang="en-US" sz="4400" dirty="0"/>
              <a:t> </a:t>
            </a:r>
            <a:r>
              <a:rPr lang="en-US" sz="4400" dirty="0" err="1"/>
              <a:t>ke</a:t>
            </a:r>
            <a:r>
              <a:rPr lang="en-US" sz="4400" dirty="0"/>
              <a:t> </a:t>
            </a:r>
            <a:r>
              <a:rPr lang="en-US" sz="4400" dirty="0" err="1"/>
              <a:t>laboratorium</a:t>
            </a:r>
            <a:r>
              <a:rPr lang="en-US" sz="4400" dirty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wajib</a:t>
            </a:r>
            <a:r>
              <a:rPr lang="en-US" sz="4400" dirty="0" smtClean="0"/>
              <a:t> </a:t>
            </a:r>
            <a:r>
              <a:rPr lang="en-US" sz="4400" dirty="0" err="1"/>
              <a:t>dilaporkan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format SMS </a:t>
            </a:r>
            <a:r>
              <a:rPr lang="en-US" sz="4400" dirty="0" smtClean="0"/>
              <a:t>LAB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78413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Tugas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Petugas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Dinas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4400" dirty="0" err="1" smtClean="0"/>
              <a:t>Petugas</a:t>
            </a:r>
            <a:r>
              <a:rPr lang="en-US" sz="4400" dirty="0" smtClean="0"/>
              <a:t> </a:t>
            </a:r>
            <a:r>
              <a:rPr lang="en-US" sz="4400" dirty="0" err="1"/>
              <a:t>dinas</a:t>
            </a:r>
            <a:r>
              <a:rPr lang="en-US" sz="4400" dirty="0"/>
              <a:t> </a:t>
            </a:r>
            <a:r>
              <a:rPr lang="en-US" sz="4400" dirty="0" err="1"/>
              <a:t>melaporkan</a:t>
            </a:r>
            <a:r>
              <a:rPr lang="en-US" sz="4400" dirty="0"/>
              <a:t> </a:t>
            </a:r>
            <a:r>
              <a:rPr lang="en-US" sz="4400" dirty="0" err="1"/>
              <a:t>perkembangan</a:t>
            </a:r>
            <a:r>
              <a:rPr lang="en-US" sz="4400" dirty="0"/>
              <a:t> </a:t>
            </a:r>
            <a:r>
              <a:rPr lang="en-US" sz="4400" dirty="0" err="1"/>
              <a:t>kasus</a:t>
            </a:r>
            <a:r>
              <a:rPr lang="en-US" sz="4400" dirty="0"/>
              <a:t> </a:t>
            </a:r>
            <a:r>
              <a:rPr lang="en-US" sz="4400" dirty="0" err="1"/>
              <a:t>penyakit</a:t>
            </a:r>
            <a:r>
              <a:rPr lang="en-US" sz="4400" dirty="0"/>
              <a:t> </a:t>
            </a:r>
            <a:r>
              <a:rPr lang="en-US" sz="4400" dirty="0" err="1"/>
              <a:t>umum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format SMS </a:t>
            </a:r>
            <a:r>
              <a:rPr lang="en-US" sz="4400" dirty="0" smtClean="0"/>
              <a:t>PK</a:t>
            </a:r>
          </a:p>
        </p:txBody>
      </p:sp>
    </p:spTree>
    <p:extLst>
      <p:ext uri="{BB962C8B-B14F-4D97-AF65-F5344CB8AC3E}">
        <p14:creationId xmlns:p14="http://schemas.microsoft.com/office/powerpoint/2010/main" val="305990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Akhir</a:t>
            </a:r>
            <a:r>
              <a:rPr lang="en-A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kegiatan</a:t>
            </a:r>
            <a:endParaRPr lang="fr-FR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err="1" smtClean="0"/>
              <a:t>Petugas</a:t>
            </a:r>
            <a:r>
              <a:rPr lang="en-AU" dirty="0" smtClean="0"/>
              <a:t> WAJIB </a:t>
            </a:r>
            <a:r>
              <a:rPr lang="en-AU" dirty="0" err="1" smtClean="0"/>
              <a:t>menyimpan</a:t>
            </a:r>
            <a:r>
              <a:rPr lang="en-AU" dirty="0" smtClean="0"/>
              <a:t> </a:t>
            </a:r>
            <a:r>
              <a:rPr lang="en-AU" dirty="0" err="1" smtClean="0"/>
              <a:t>nomor</a:t>
            </a:r>
            <a:r>
              <a:rPr lang="en-AU" dirty="0" smtClean="0"/>
              <a:t> training </a:t>
            </a:r>
            <a:r>
              <a:rPr lang="en-AU" dirty="0" err="1" smtClean="0"/>
              <a:t>iSIKHNAS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nama</a:t>
            </a:r>
            <a:r>
              <a:rPr lang="en-AU" dirty="0" smtClean="0"/>
              <a:t> </a:t>
            </a:r>
            <a:r>
              <a:rPr lang="en-AU" dirty="0" err="1" smtClean="0"/>
              <a:t>pelatihan</a:t>
            </a:r>
            <a:r>
              <a:rPr lang="en-AU" dirty="0" smtClean="0"/>
              <a:t> </a:t>
            </a:r>
            <a:r>
              <a:rPr lang="en-AU" dirty="0" err="1" smtClean="0"/>
              <a:t>iSIKHNAS</a:t>
            </a:r>
            <a:endParaRPr lang="en-AU" dirty="0" smtClean="0"/>
          </a:p>
          <a:p>
            <a:r>
              <a:rPr lang="en-AU" dirty="0" err="1" smtClean="0"/>
              <a:t>Petugas</a:t>
            </a:r>
            <a:r>
              <a:rPr lang="en-AU" dirty="0" smtClean="0"/>
              <a:t> WAJIB </a:t>
            </a:r>
            <a:r>
              <a:rPr lang="en-AU" dirty="0" err="1" smtClean="0"/>
              <a:t>menyimpan</a:t>
            </a:r>
            <a:r>
              <a:rPr lang="en-AU" dirty="0" smtClean="0"/>
              <a:t> </a:t>
            </a:r>
            <a:r>
              <a:rPr lang="en-AU" dirty="0" err="1" smtClean="0"/>
              <a:t>nomor</a:t>
            </a:r>
            <a:r>
              <a:rPr lang="en-AU" dirty="0" smtClean="0"/>
              <a:t> </a:t>
            </a:r>
            <a:r>
              <a:rPr lang="en-AU" dirty="0" err="1" smtClean="0"/>
              <a:t>utama</a:t>
            </a:r>
            <a:r>
              <a:rPr lang="en-AU" dirty="0" smtClean="0"/>
              <a:t> </a:t>
            </a:r>
            <a:r>
              <a:rPr lang="en-AU" dirty="0" err="1" smtClean="0"/>
              <a:t>iSIKHNAS</a:t>
            </a:r>
            <a:endParaRPr lang="en-AU" dirty="0" smtClean="0"/>
          </a:p>
          <a:p>
            <a:r>
              <a:rPr lang="en-AU" dirty="0" err="1" smtClean="0"/>
              <a:t>Koordinator</a:t>
            </a:r>
            <a:r>
              <a:rPr lang="en-AU" dirty="0" smtClean="0"/>
              <a:t> </a:t>
            </a:r>
            <a:r>
              <a:rPr lang="en-AU" dirty="0" err="1" smtClean="0"/>
              <a:t>Kabupaten</a:t>
            </a:r>
            <a:r>
              <a:rPr lang="en-AU" dirty="0" smtClean="0"/>
              <a:t> WAJIB </a:t>
            </a:r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nomor</a:t>
            </a:r>
            <a:r>
              <a:rPr lang="en-AU" dirty="0" smtClean="0"/>
              <a:t> HP </a:t>
            </a:r>
            <a:r>
              <a:rPr lang="en-AU" dirty="0" err="1" smtClean="0"/>
              <a:t>nya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dihubungi</a:t>
            </a:r>
            <a:endParaRPr lang="en-AU" dirty="0" smtClean="0"/>
          </a:p>
          <a:p>
            <a:r>
              <a:rPr lang="en-AU" dirty="0" err="1" smtClean="0"/>
              <a:t>Petugas</a:t>
            </a:r>
            <a:r>
              <a:rPr lang="en-AU" dirty="0" smtClean="0"/>
              <a:t> LANGSUNG </a:t>
            </a:r>
            <a:r>
              <a:rPr lang="en-AU" dirty="0" err="1" smtClean="0"/>
              <a:t>menggunakan</a:t>
            </a:r>
            <a:r>
              <a:rPr lang="en-AU" dirty="0" smtClean="0"/>
              <a:t> </a:t>
            </a:r>
            <a:r>
              <a:rPr lang="en-AU" dirty="0" err="1" smtClean="0"/>
              <a:t>pelaporan</a:t>
            </a:r>
            <a:r>
              <a:rPr lang="en-AU" dirty="0" smtClean="0"/>
              <a:t> </a:t>
            </a:r>
            <a:r>
              <a:rPr lang="en-AU" dirty="0" err="1" smtClean="0"/>
              <a:t>iSIKHNAS</a:t>
            </a:r>
            <a:r>
              <a:rPr lang="en-AU" dirty="0" smtClean="0"/>
              <a:t> </a:t>
            </a:r>
            <a:r>
              <a:rPr lang="en-AU" dirty="0" err="1" smtClean="0"/>
              <a:t>setelah</a:t>
            </a:r>
            <a:r>
              <a:rPr lang="en-AU" dirty="0" smtClean="0"/>
              <a:t> </a:t>
            </a:r>
            <a:r>
              <a:rPr lang="en-AU" dirty="0" err="1" smtClean="0"/>
              <a:t>pelatihan</a:t>
            </a:r>
            <a:endParaRPr lang="en-AU" dirty="0" smtClean="0"/>
          </a:p>
          <a:p>
            <a:r>
              <a:rPr lang="en-AU" dirty="0" err="1" smtClean="0"/>
              <a:t>Petugas</a:t>
            </a:r>
            <a:r>
              <a:rPr lang="en-AU" dirty="0" smtClean="0"/>
              <a:t> </a:t>
            </a:r>
            <a:r>
              <a:rPr lang="en-AU" dirty="0" err="1" smtClean="0"/>
              <a:t>menyimpan</a:t>
            </a:r>
            <a:r>
              <a:rPr lang="en-AU" dirty="0" smtClean="0"/>
              <a:t> </a:t>
            </a:r>
            <a:r>
              <a:rPr lang="en-AU" dirty="0" err="1" smtClean="0"/>
              <a:t>kode</a:t>
            </a:r>
            <a:r>
              <a:rPr lang="en-AU" dirty="0" smtClean="0"/>
              <a:t> </a:t>
            </a:r>
            <a:r>
              <a:rPr lang="en-AU" dirty="0" err="1" smtClean="0"/>
              <a:t>lokasi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ID lab di HP</a:t>
            </a:r>
          </a:p>
          <a:p>
            <a:r>
              <a:rPr lang="en-AU" dirty="0" err="1" smtClean="0"/>
              <a:t>Petugas</a:t>
            </a:r>
            <a:r>
              <a:rPr lang="en-AU" dirty="0" smtClean="0"/>
              <a:t> HARUS </a:t>
            </a:r>
            <a:r>
              <a:rPr lang="en-AU" dirty="0" err="1" smtClean="0"/>
              <a:t>membaca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SMS </a:t>
            </a:r>
            <a:r>
              <a:rPr lang="en-AU" dirty="0" err="1" smtClean="0"/>
              <a:t>Balasan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memastikan</a:t>
            </a:r>
            <a:r>
              <a:rPr lang="en-AU" dirty="0" smtClean="0"/>
              <a:t> </a:t>
            </a:r>
            <a:r>
              <a:rPr lang="en-AU" dirty="0" err="1" smtClean="0"/>
              <a:t>pengiriman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sudah</a:t>
            </a:r>
            <a:r>
              <a:rPr lang="en-AU" dirty="0" smtClean="0"/>
              <a:t> </a:t>
            </a:r>
            <a:r>
              <a:rPr lang="en-AU" dirty="0" err="1" smtClean="0"/>
              <a:t>benar</a:t>
            </a:r>
            <a:endParaRPr lang="en-AU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2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NOMOR </a:t>
            </a:r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iSIKHNAS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8382" y="2478597"/>
            <a:ext cx="8229600" cy="1756792"/>
          </a:xfrm>
        </p:spPr>
        <p:txBody>
          <a:bodyPr/>
          <a:lstStyle/>
          <a:p>
            <a:pPr marL="0" indent="0">
              <a:buNone/>
            </a:pPr>
            <a:r>
              <a:rPr lang="en-US" sz="9600" b="1" dirty="0" smtClean="0"/>
              <a:t>0812 900 90009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40673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296144"/>
          </a:xfrm>
        </p:spPr>
        <p:txBody>
          <a:bodyPr/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www.isikhnas.com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1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311</Words>
  <Application>Microsoft Office PowerPoint</Application>
  <PresentationFormat>Tampilan Layar (4:3)</PresentationFormat>
  <Paragraphs>48</Paragraphs>
  <Slides>12</Slides>
  <Notes>7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Calibri</vt:lpstr>
      <vt:lpstr>Lucida Handwriting</vt:lpstr>
      <vt:lpstr>Tahoma</vt:lpstr>
      <vt:lpstr>Times New Roman</vt:lpstr>
      <vt:lpstr>Office Theme</vt:lpstr>
      <vt:lpstr>Presentasi PowerPoint</vt:lpstr>
      <vt:lpstr>Tugas Petugas Dinas</vt:lpstr>
      <vt:lpstr>Tugas Petugas Dinas</vt:lpstr>
      <vt:lpstr>Tugas Petugas Dinas</vt:lpstr>
      <vt:lpstr>Tugas Petugas Dinas</vt:lpstr>
      <vt:lpstr>Tugas Petugas Dinas</vt:lpstr>
      <vt:lpstr>Akhir kegiatan</vt:lpstr>
      <vt:lpstr>NOMOR iSIKHNAS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152</cp:revision>
  <dcterms:created xsi:type="dcterms:W3CDTF">2013-03-15T18:03:41Z</dcterms:created>
  <dcterms:modified xsi:type="dcterms:W3CDTF">2014-11-07T07:08:57Z</dcterms:modified>
</cp:coreProperties>
</file>