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81" r:id="rId2"/>
    <p:sldId id="259" r:id="rId3"/>
    <p:sldId id="260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5" r:id="rId17"/>
    <p:sldId id="296" r:id="rId18"/>
    <p:sldId id="299" r:id="rId19"/>
    <p:sldId id="300" r:id="rId20"/>
    <p:sldId id="302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84" autoAdjust="0"/>
  </p:normalViewPr>
  <p:slideViewPr>
    <p:cSldViewPr snapToObjects="1">
      <p:cViewPr varScale="1">
        <p:scale>
          <a:sx n="72" d="100"/>
          <a:sy n="72" d="100"/>
        </p:scale>
        <p:origin x="1326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751E3-E150-4EA0-8117-A6A2C970F642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A81D57-6DAC-4EAC-AA6D-55474CD88A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03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6BDC1-9231-4FDA-B226-10F245EDA951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4097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80034"/>
            <a:ext cx="1401209" cy="62894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0" name="Picture 9" descr="Logo Kementan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88703" y="274467"/>
            <a:ext cx="814647" cy="8229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Logo Kementan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8703" y="274467"/>
            <a:ext cx="814647" cy="822960"/>
          </a:xfrm>
          <a:prstGeom prst="rect">
            <a:avLst/>
          </a:prstGeom>
        </p:spPr>
      </p:pic>
      <p:pic>
        <p:nvPicPr>
          <p:cNvPr id="10" name="Picture 9" descr="AusAID kangaroo logo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467"/>
            <a:ext cx="1401209" cy="640080"/>
          </a:xfrm>
          <a:prstGeom prst="rect">
            <a:avLst/>
          </a:prstGeom>
          <a:noFill/>
          <a:ln>
            <a:noFill/>
          </a:ln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421" y="476672"/>
            <a:ext cx="5081158" cy="1867325"/>
          </a:xfrm>
        </p:spPr>
      </p:pic>
      <p:sp>
        <p:nvSpPr>
          <p:cNvPr id="5" name="TextBox 4"/>
          <p:cNvSpPr txBox="1"/>
          <p:nvPr/>
        </p:nvSpPr>
        <p:spPr>
          <a:xfrm>
            <a:off x="0" y="350768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b="1" dirty="0" err="1" smtClean="0"/>
              <a:t>Laporan</a:t>
            </a:r>
            <a:r>
              <a:rPr lang="en-AU" sz="6600" b="1" dirty="0" smtClean="0"/>
              <a:t> </a:t>
            </a:r>
            <a:r>
              <a:rPr lang="en-US" sz="6600" b="1" dirty="0" err="1" smtClean="0"/>
              <a:t>Produksi</a:t>
            </a:r>
            <a:endParaRPr lang="en-AU" sz="6600" b="1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212" y="2060848"/>
            <a:ext cx="4387576" cy="1446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53452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655">
        <p14:flip dir="r"/>
      </p:transition>
    </mc:Choice>
    <mc:Fallback xmlns="">
      <p:transition spd="slow" advTm="265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92162"/>
          </a:xfrm>
        </p:spPr>
        <p:txBody>
          <a:bodyPr>
            <a:normAutofit/>
          </a:bodyPr>
          <a:lstStyle/>
          <a:p>
            <a:r>
              <a:rPr lang="en-AU" b="1" dirty="0" err="1" smtClean="0"/>
              <a:t>Keguguran</a:t>
            </a:r>
            <a:r>
              <a:rPr lang="id-ID" b="1" dirty="0" smtClean="0"/>
              <a:t> (KGG)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 smtClean="0">
                <a:solidFill>
                  <a:srgbClr val="002060"/>
                </a:solidFill>
              </a:rPr>
              <a:t>Pengguna</a:t>
            </a:r>
            <a:r>
              <a:rPr lang="en-US" b="1" dirty="0" smtClean="0">
                <a:solidFill>
                  <a:srgbClr val="002060"/>
                </a:solidFill>
              </a:rPr>
              <a:t>: </a:t>
            </a:r>
            <a:r>
              <a:rPr lang="en-US" dirty="0" smtClean="0">
                <a:solidFill>
                  <a:srgbClr val="002060"/>
                </a:solidFill>
              </a:rPr>
              <a:t>Inseminator </a:t>
            </a:r>
          </a:p>
          <a:p>
            <a:r>
              <a:rPr lang="en-US" b="1" dirty="0" err="1" smtClean="0">
                <a:solidFill>
                  <a:srgbClr val="002060"/>
                </a:solidFill>
              </a:rPr>
              <a:t>Tujuan</a:t>
            </a:r>
            <a:endParaRPr lang="en-US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id-ID" sz="3600" dirty="0" smtClean="0">
                <a:solidFill>
                  <a:srgbClr val="002060"/>
                </a:solidFill>
              </a:rPr>
              <a:t>	</a:t>
            </a:r>
            <a:r>
              <a:rPr lang="en-US" sz="3600" dirty="0" err="1" smtClean="0">
                <a:solidFill>
                  <a:srgbClr val="002060"/>
                </a:solidFill>
              </a:rPr>
              <a:t>Melaporkan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kejadian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keguguran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pada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hewan</a:t>
            </a:r>
            <a:r>
              <a:rPr lang="id-ID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smtClean="0">
                <a:solidFill>
                  <a:srgbClr val="002060"/>
                </a:solidFill>
              </a:rPr>
              <a:t>bunting </a:t>
            </a:r>
          </a:p>
          <a:p>
            <a:r>
              <a:rPr lang="en-US" b="1" dirty="0" err="1" smtClean="0">
                <a:solidFill>
                  <a:srgbClr val="002060"/>
                </a:solidFill>
              </a:rPr>
              <a:t>Kapan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digunakan</a:t>
            </a: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    </a:t>
            </a:r>
            <a:r>
              <a:rPr lang="en-US" dirty="0" err="1" smtClean="0">
                <a:solidFill>
                  <a:srgbClr val="002060"/>
                </a:solidFill>
              </a:rPr>
              <a:t>Setelah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menangani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kejadian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keguguran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pada</a:t>
            </a:r>
            <a:endParaRPr lang="id-ID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d-ID" dirty="0" smtClean="0">
                <a:solidFill>
                  <a:srgbClr val="002060"/>
                </a:solidFill>
              </a:rPr>
              <a:t>    </a:t>
            </a:r>
            <a:r>
              <a:rPr lang="en-US" dirty="0" err="1" smtClean="0">
                <a:solidFill>
                  <a:srgbClr val="002060"/>
                </a:solidFill>
              </a:rPr>
              <a:t>hewan</a:t>
            </a:r>
            <a:r>
              <a:rPr lang="en-US" dirty="0" smtClean="0">
                <a:solidFill>
                  <a:srgbClr val="002060"/>
                </a:solidFill>
              </a:rPr>
              <a:t> bunting </a:t>
            </a:r>
            <a:endParaRPr lang="id-ID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id-ID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d-ID" b="1" i="1" dirty="0" smtClean="0">
                <a:solidFill>
                  <a:srgbClr val="002060"/>
                </a:solidFill>
              </a:rPr>
              <a:t>Trimester </a:t>
            </a:r>
          </a:p>
          <a:p>
            <a:pPr marL="514350" indent="-514350">
              <a:buAutoNum type="arabicPeriod"/>
            </a:pPr>
            <a:r>
              <a:rPr lang="id-ID" b="1" i="1" dirty="0" smtClean="0">
                <a:solidFill>
                  <a:srgbClr val="002060"/>
                </a:solidFill>
              </a:rPr>
              <a:t>Kurang dari 3 bulan</a:t>
            </a:r>
          </a:p>
          <a:p>
            <a:pPr marL="514350" indent="-514350">
              <a:buAutoNum type="arabicPeriod"/>
            </a:pPr>
            <a:r>
              <a:rPr lang="id-ID" b="1" i="1" dirty="0" smtClean="0">
                <a:solidFill>
                  <a:srgbClr val="002060"/>
                </a:solidFill>
              </a:rPr>
              <a:t>Antara 4 bulan dan 6 bulan</a:t>
            </a:r>
          </a:p>
          <a:p>
            <a:pPr marL="514350" indent="-514350">
              <a:buAutoNum type="arabicPeriod"/>
            </a:pPr>
            <a:r>
              <a:rPr lang="id-ID" b="1" i="1" dirty="0" smtClean="0">
                <a:solidFill>
                  <a:srgbClr val="002060"/>
                </a:solidFill>
              </a:rPr>
              <a:t>Antara 7 – 9 bulan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42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92162"/>
          </a:xfrm>
        </p:spPr>
        <p:txBody>
          <a:bodyPr>
            <a:normAutofit/>
          </a:bodyPr>
          <a:lstStyle/>
          <a:p>
            <a:r>
              <a:rPr lang="en-AU" b="1" dirty="0" err="1" smtClean="0"/>
              <a:t>Keguguran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AU" sz="4600" b="1" dirty="0" smtClean="0"/>
              <a:t>KGG [ID </a:t>
            </a:r>
            <a:r>
              <a:rPr lang="en-AU" sz="4600" b="1" dirty="0" err="1" smtClean="0"/>
              <a:t>Pemilik</a:t>
            </a:r>
            <a:r>
              <a:rPr lang="en-AU" sz="4600" b="1" dirty="0" smtClean="0"/>
              <a:t>] [ID </a:t>
            </a:r>
            <a:r>
              <a:rPr lang="en-AU" sz="4600" b="1" dirty="0" err="1" smtClean="0"/>
              <a:t>Hewan</a:t>
            </a:r>
            <a:r>
              <a:rPr lang="en-AU" sz="4600" b="1" dirty="0" smtClean="0"/>
              <a:t>] [Trimester</a:t>
            </a:r>
            <a:r>
              <a:rPr lang="id-ID" sz="4600" b="1" dirty="0" smtClean="0"/>
              <a:t> 1,2,3</a:t>
            </a:r>
            <a:r>
              <a:rPr lang="en-AU" sz="4600" b="1" dirty="0" smtClean="0"/>
              <a:t>]</a:t>
            </a:r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endParaRPr lang="en-AU" b="1" dirty="0" smtClean="0"/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endParaRPr lang="en-AU" b="1" i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AU" b="1" i="1" dirty="0" err="1" smtClean="0">
                <a:solidFill>
                  <a:srgbClr val="00B0F0"/>
                </a:solidFill>
              </a:rPr>
              <a:t>Contoh</a:t>
            </a:r>
            <a:endParaRPr lang="en-AU" b="1" i="1" dirty="0">
              <a:solidFill>
                <a:srgbClr val="00B0F0"/>
              </a:solidFill>
            </a:endParaRPr>
          </a:p>
          <a:p>
            <a:pPr>
              <a:buNone/>
            </a:pPr>
            <a:endParaRPr lang="en-AU" b="1" dirty="0" smtClean="0"/>
          </a:p>
          <a:p>
            <a:pPr>
              <a:buNone/>
            </a:pPr>
            <a:r>
              <a:rPr lang="en-AU" b="1" dirty="0" smtClean="0"/>
              <a:t>KGG 1608  1  2</a:t>
            </a:r>
            <a:endParaRPr lang="en-US" dirty="0" smtClean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/>
              <a:t>[</a:t>
            </a:r>
            <a:r>
              <a:rPr lang="en-AU" dirty="0" err="1"/>
              <a:t>iSIKHNAS</a:t>
            </a:r>
            <a:r>
              <a:rPr lang="en-AU" dirty="0"/>
              <a:t>]: </a:t>
            </a:r>
            <a:r>
              <a:rPr lang="en-AU" dirty="0" err="1"/>
              <a:t>Anda</a:t>
            </a:r>
            <a:r>
              <a:rPr lang="en-AU" dirty="0"/>
              <a:t> </a:t>
            </a:r>
            <a:r>
              <a:rPr lang="en-AU" dirty="0" err="1" smtClean="0"/>
              <a:t>melaporkan</a:t>
            </a:r>
            <a:r>
              <a:rPr lang="en-AU" dirty="0" smtClean="0"/>
              <a:t> </a:t>
            </a:r>
            <a:r>
              <a:rPr lang="en-AU" dirty="0" err="1" smtClean="0"/>
              <a:t>keguguran</a:t>
            </a:r>
            <a:r>
              <a:rPr lang="en-AU" dirty="0" smtClean="0"/>
              <a:t> di trimester 2 </a:t>
            </a:r>
            <a:r>
              <a:rPr lang="en-AU" dirty="0" err="1" smtClean="0"/>
              <a:t>pada</a:t>
            </a:r>
            <a:r>
              <a:rPr lang="en-AU" dirty="0" smtClean="0"/>
              <a:t> </a:t>
            </a:r>
            <a:r>
              <a:rPr lang="en-AU" dirty="0" err="1" smtClean="0"/>
              <a:t>sapi</a:t>
            </a:r>
            <a:r>
              <a:rPr lang="en-AU" dirty="0" smtClean="0"/>
              <a:t> (ID 1) </a:t>
            </a:r>
            <a:r>
              <a:rPr lang="en-AU" dirty="0" err="1" smtClean="0"/>
              <a:t>milik</a:t>
            </a:r>
            <a:r>
              <a:rPr lang="en-AU" dirty="0" smtClean="0"/>
              <a:t> </a:t>
            </a:r>
            <a:r>
              <a:rPr lang="en-AU" dirty="0" err="1" smtClean="0"/>
              <a:t>joan</a:t>
            </a:r>
            <a:r>
              <a:rPr lang="en-AU" dirty="0" smtClean="0"/>
              <a:t> di </a:t>
            </a:r>
            <a:r>
              <a:rPr lang="en-AU" dirty="0" err="1" smtClean="0"/>
              <a:t>Ragunan</a:t>
            </a:r>
            <a:endParaRPr lang="en-US" dirty="0" smtClean="0"/>
          </a:p>
          <a:p>
            <a:pPr>
              <a:buNone/>
            </a:pPr>
            <a:r>
              <a:rPr lang="en-AU" dirty="0" smtClean="0"/>
              <a:t> </a:t>
            </a:r>
            <a:r>
              <a:rPr lang="en-AU" b="1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AU" b="1" dirty="0" smtClean="0"/>
              <a:t>KGG 4504  LULU  1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AU" dirty="0"/>
              <a:t>[</a:t>
            </a:r>
            <a:r>
              <a:rPr lang="en-AU" dirty="0" err="1"/>
              <a:t>iSIKHNAS</a:t>
            </a:r>
            <a:r>
              <a:rPr lang="en-AU" dirty="0"/>
              <a:t>]: </a:t>
            </a:r>
            <a:r>
              <a:rPr lang="en-AU" dirty="0" err="1"/>
              <a:t>Anda</a:t>
            </a:r>
            <a:r>
              <a:rPr lang="en-AU" dirty="0"/>
              <a:t> </a:t>
            </a:r>
            <a:r>
              <a:rPr lang="en-AU" dirty="0" err="1" smtClean="0"/>
              <a:t>melaporkan</a:t>
            </a:r>
            <a:r>
              <a:rPr lang="en-AU" dirty="0" smtClean="0"/>
              <a:t> </a:t>
            </a:r>
            <a:r>
              <a:rPr lang="en-AU" dirty="0" err="1" smtClean="0"/>
              <a:t>keguguran</a:t>
            </a:r>
            <a:r>
              <a:rPr lang="en-AU" dirty="0" smtClean="0"/>
              <a:t> di trimester 1 </a:t>
            </a:r>
            <a:r>
              <a:rPr lang="en-AU" dirty="0" err="1" smtClean="0"/>
              <a:t>pada</a:t>
            </a:r>
            <a:r>
              <a:rPr lang="en-AU" dirty="0" smtClean="0"/>
              <a:t> </a:t>
            </a:r>
            <a:r>
              <a:rPr lang="en-AU" dirty="0" err="1" smtClean="0"/>
              <a:t>sapi</a:t>
            </a:r>
            <a:r>
              <a:rPr lang="en-AU" dirty="0" smtClean="0"/>
              <a:t> (ID Lulu) </a:t>
            </a:r>
            <a:r>
              <a:rPr lang="en-AU" dirty="0" err="1" smtClean="0"/>
              <a:t>milik</a:t>
            </a:r>
            <a:r>
              <a:rPr lang="en-AU" dirty="0" smtClean="0"/>
              <a:t> </a:t>
            </a:r>
            <a:r>
              <a:rPr lang="en-AU" sz="3100" dirty="0" err="1" smtClean="0"/>
              <a:t>Mawar</a:t>
            </a:r>
            <a:r>
              <a:rPr lang="en-AU" dirty="0" smtClean="0"/>
              <a:t> di </a:t>
            </a:r>
            <a:r>
              <a:rPr lang="en-AU" dirty="0" err="1" smtClean="0"/>
              <a:t>Ragunan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905000" y="1752600"/>
            <a:ext cx="3312367" cy="1014266"/>
            <a:chOff x="1130690" y="1348755"/>
            <a:chExt cx="3098184" cy="1014266"/>
          </a:xfrm>
        </p:grpSpPr>
        <p:sp>
          <p:nvSpPr>
            <p:cNvPr id="5" name="Rectangular Callout 4"/>
            <p:cNvSpPr/>
            <p:nvPr/>
          </p:nvSpPr>
          <p:spPr>
            <a:xfrm>
              <a:off x="1130690" y="1354909"/>
              <a:ext cx="1019582" cy="1008112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ID </a:t>
              </a:r>
              <a:r>
                <a:rPr lang="en-AU" dirty="0" err="1" smtClean="0"/>
                <a:t>Pemilik</a:t>
              </a:r>
              <a:endParaRPr lang="en-AU" dirty="0"/>
            </a:p>
          </p:txBody>
        </p:sp>
        <p:sp>
          <p:nvSpPr>
            <p:cNvPr id="6" name="Rectangular Callout 5"/>
            <p:cNvSpPr/>
            <p:nvPr/>
          </p:nvSpPr>
          <p:spPr>
            <a:xfrm>
              <a:off x="3204957" y="1348755"/>
              <a:ext cx="1023917" cy="1008112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ID </a:t>
              </a:r>
              <a:r>
                <a:rPr lang="en-AU" dirty="0" err="1" smtClean="0"/>
                <a:t>Hewan</a:t>
              </a:r>
              <a:endParaRPr lang="en-AU" dirty="0"/>
            </a:p>
          </p:txBody>
        </p:sp>
      </p:grpSp>
      <p:sp>
        <p:nvSpPr>
          <p:cNvPr id="7" name="Rectangular Callout 6"/>
          <p:cNvSpPr/>
          <p:nvPr/>
        </p:nvSpPr>
        <p:spPr>
          <a:xfrm>
            <a:off x="5715000" y="1752600"/>
            <a:ext cx="1584176" cy="1008112"/>
          </a:xfrm>
          <a:prstGeom prst="wedgeRectCallout">
            <a:avLst>
              <a:gd name="adj1" fmla="val -16306"/>
              <a:gd name="adj2" fmla="val -7800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Trimester (</a:t>
            </a:r>
            <a:r>
              <a:rPr lang="en-AU" dirty="0" err="1" smtClean="0"/>
              <a:t>Waktu</a:t>
            </a:r>
            <a:r>
              <a:rPr lang="en-AU" dirty="0" smtClean="0"/>
              <a:t> </a:t>
            </a:r>
            <a:r>
              <a:rPr lang="en-AU" dirty="0" err="1" smtClean="0"/>
              <a:t>tiga</a:t>
            </a:r>
            <a:r>
              <a:rPr lang="en-AU" dirty="0" smtClean="0"/>
              <a:t> </a:t>
            </a:r>
            <a:r>
              <a:rPr lang="en-AU" dirty="0" err="1" smtClean="0"/>
              <a:t>bulan</a:t>
            </a:r>
            <a:r>
              <a:rPr lang="en-AU" dirty="0" smtClean="0"/>
              <a:t>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2044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AU" b="1" dirty="0" err="1" smtClean="0"/>
              <a:t>Lahir</a:t>
            </a:r>
            <a:r>
              <a:rPr lang="id-ID" b="1" dirty="0" smtClean="0"/>
              <a:t> (L)</a:t>
            </a:r>
            <a:endParaRPr lang="en-AU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143000"/>
            <a:ext cx="6635080" cy="525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1" dirty="0" err="1" smtClean="0">
                <a:solidFill>
                  <a:srgbClr val="002060"/>
                </a:solidFill>
              </a:rPr>
              <a:t>Pengguna</a:t>
            </a:r>
            <a:r>
              <a:rPr lang="en-US" sz="4800" b="1" dirty="0" smtClean="0">
                <a:solidFill>
                  <a:srgbClr val="002060"/>
                </a:solidFill>
              </a:rPr>
              <a:t>: </a:t>
            </a:r>
            <a:r>
              <a:rPr lang="en-US" sz="4800" dirty="0" smtClean="0">
                <a:solidFill>
                  <a:srgbClr val="002060"/>
                </a:solidFill>
              </a:rPr>
              <a:t>Inseminator </a:t>
            </a:r>
          </a:p>
          <a:p>
            <a:r>
              <a:rPr lang="en-US" sz="4800" b="1" dirty="0" err="1" smtClean="0">
                <a:solidFill>
                  <a:srgbClr val="002060"/>
                </a:solidFill>
              </a:rPr>
              <a:t>Tujuan</a:t>
            </a:r>
            <a:endParaRPr lang="en-US" sz="4800" b="1" dirty="0" smtClean="0">
              <a:solidFill>
                <a:srgbClr val="002060"/>
              </a:solidFill>
            </a:endParaRPr>
          </a:p>
          <a:p>
            <a:pPr marL="400050" lvl="1" indent="0">
              <a:buNone/>
            </a:pPr>
            <a:r>
              <a:rPr lang="en-US" sz="4400" dirty="0" err="1" smtClean="0">
                <a:solidFill>
                  <a:srgbClr val="002060"/>
                </a:solidFill>
              </a:rPr>
              <a:t>Melaporkan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setiap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kejadian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kelahiran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setelah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membantu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proses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kelahiran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hewan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tersebut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sz="4800" b="1" dirty="0" err="1" smtClean="0">
                <a:solidFill>
                  <a:srgbClr val="002060"/>
                </a:solidFill>
              </a:rPr>
              <a:t>Kapan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</a:rPr>
              <a:t>digunakan</a:t>
            </a:r>
            <a:endParaRPr lang="en-US" sz="4800" b="1" dirty="0" smtClean="0">
              <a:solidFill>
                <a:srgbClr val="002060"/>
              </a:solidFill>
            </a:endParaRPr>
          </a:p>
          <a:p>
            <a:pPr marL="400050" lvl="1" indent="0">
              <a:buNone/>
            </a:pPr>
            <a:r>
              <a:rPr lang="en-US" sz="4400" dirty="0" err="1" smtClean="0">
                <a:solidFill>
                  <a:srgbClr val="002060"/>
                </a:solidFill>
              </a:rPr>
              <a:t>Setelah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membantu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proses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kelahiran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hewan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id-ID" sz="4400" dirty="0" smtClean="0">
                <a:solidFill>
                  <a:srgbClr val="002060"/>
                </a:solidFill>
              </a:rPr>
              <a:t>atau ketika mendapat laporan kelahiran ternak</a:t>
            </a:r>
            <a:endParaRPr lang="en-US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28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AU" b="1" dirty="0" err="1"/>
              <a:t>Lahir</a:t>
            </a:r>
            <a:endParaRPr lang="en-AU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1430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id-ID" sz="4600" b="1" dirty="0" smtClean="0"/>
              <a:t>LH</a:t>
            </a:r>
            <a:r>
              <a:rPr lang="en-AU" sz="4600" b="1" dirty="0" smtClean="0"/>
              <a:t> [ID </a:t>
            </a:r>
            <a:r>
              <a:rPr lang="en-AU" sz="4600" b="1" dirty="0" err="1" smtClean="0"/>
              <a:t>Pemilik</a:t>
            </a:r>
            <a:r>
              <a:rPr lang="en-AU" sz="4600" b="1" dirty="0" smtClean="0"/>
              <a:t>] [ID </a:t>
            </a:r>
            <a:r>
              <a:rPr lang="en-AU" sz="4600" b="1" dirty="0" err="1" smtClean="0"/>
              <a:t>Hewan</a:t>
            </a:r>
            <a:r>
              <a:rPr lang="en-AU" sz="4600" b="1" dirty="0" smtClean="0"/>
              <a:t>] [</a:t>
            </a:r>
            <a:r>
              <a:rPr lang="en-AU" sz="4600" b="1" dirty="0" err="1" smtClean="0"/>
              <a:t>kelamin</a:t>
            </a:r>
            <a:r>
              <a:rPr lang="en-AU" sz="4600" b="1" dirty="0" smtClean="0"/>
              <a:t>] [ID </a:t>
            </a:r>
            <a:r>
              <a:rPr lang="en-AU" sz="4600" b="1" dirty="0" err="1"/>
              <a:t>A</a:t>
            </a:r>
            <a:r>
              <a:rPr lang="en-AU" sz="4600" b="1" dirty="0" err="1" smtClean="0"/>
              <a:t>nak</a:t>
            </a:r>
            <a:r>
              <a:rPr lang="en-AU" sz="4600" b="1" dirty="0" smtClean="0"/>
              <a:t>]</a:t>
            </a:r>
            <a:r>
              <a:rPr lang="en-AU" b="1" dirty="0" smtClean="0"/>
              <a:t> </a:t>
            </a:r>
          </a:p>
          <a:p>
            <a:pPr marL="0" indent="0">
              <a:buFont typeface="Arial"/>
              <a:buNone/>
            </a:pPr>
            <a:endParaRPr lang="en-AU" b="1" dirty="0" smtClean="0"/>
          </a:p>
          <a:p>
            <a:pPr marL="0" indent="0">
              <a:buFont typeface="Arial"/>
              <a:buNone/>
            </a:pPr>
            <a:endParaRPr lang="en-AU" b="1" dirty="0" smtClean="0"/>
          </a:p>
          <a:p>
            <a:pPr marL="0" indent="0">
              <a:buFont typeface="Arial"/>
              <a:buNone/>
            </a:pPr>
            <a:endParaRPr lang="en-AU" b="1" dirty="0" smtClean="0"/>
          </a:p>
          <a:p>
            <a:pPr marL="0" indent="0">
              <a:buFont typeface="Arial"/>
              <a:buNone/>
            </a:pPr>
            <a:endParaRPr lang="en-AU" b="1" dirty="0" smtClean="0"/>
          </a:p>
          <a:p>
            <a:pPr marL="0" indent="0">
              <a:buFont typeface="Arial"/>
              <a:buNone/>
            </a:pPr>
            <a:r>
              <a:rPr lang="en-AU" b="1" i="1" dirty="0" err="1" smtClean="0">
                <a:solidFill>
                  <a:srgbClr val="00B0F0"/>
                </a:solidFill>
              </a:rPr>
              <a:t>Contoh</a:t>
            </a:r>
            <a:endParaRPr lang="en-AU" b="1" i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fr-FR" b="1" dirty="0" err="1" smtClean="0"/>
              <a:t>lh</a:t>
            </a:r>
            <a:r>
              <a:rPr lang="fr-FR" b="1" dirty="0" smtClean="0"/>
              <a:t> 1608 7 j 71</a:t>
            </a:r>
            <a:endParaRPr lang="en-US" b="1" dirty="0" smtClean="0"/>
          </a:p>
          <a:p>
            <a:pPr>
              <a:buNone/>
            </a:pPr>
            <a:r>
              <a:rPr lang="fr-FR" b="1" dirty="0" smtClean="0"/>
              <a:t> </a:t>
            </a:r>
            <a:endParaRPr lang="en-US" dirty="0" smtClean="0"/>
          </a:p>
          <a:p>
            <a:pPr marL="0" indent="0">
              <a:buNone/>
            </a:pPr>
            <a:r>
              <a:rPr lang="en-AU" dirty="0"/>
              <a:t>[</a:t>
            </a:r>
            <a:r>
              <a:rPr lang="en-AU" dirty="0" err="1"/>
              <a:t>iSIKHNAS</a:t>
            </a:r>
            <a:r>
              <a:rPr lang="en-AU" dirty="0"/>
              <a:t>]: </a:t>
            </a:r>
            <a:r>
              <a:rPr lang="en-AU" dirty="0" err="1"/>
              <a:t>Sapi</a:t>
            </a:r>
            <a:r>
              <a:rPr lang="en-AU" dirty="0"/>
              <a:t> </a:t>
            </a:r>
            <a:r>
              <a:rPr lang="en-AU" dirty="0" err="1" smtClean="0"/>
              <a:t>identifikasi</a:t>
            </a:r>
            <a:r>
              <a:rPr lang="en-AU" dirty="0" smtClean="0"/>
              <a:t> 7 </a:t>
            </a:r>
            <a:r>
              <a:rPr lang="en-AU" dirty="0" err="1" smtClean="0"/>
              <a:t>milik</a:t>
            </a:r>
            <a:r>
              <a:rPr lang="en-AU" dirty="0" smtClean="0"/>
              <a:t> Joan di </a:t>
            </a:r>
            <a:r>
              <a:rPr lang="en-AU" dirty="0" err="1" smtClean="0"/>
              <a:t>Ragunan</a:t>
            </a:r>
            <a:r>
              <a:rPr lang="en-AU" dirty="0" smtClean="0"/>
              <a:t> </a:t>
            </a:r>
            <a:r>
              <a:rPr lang="en-AU" dirty="0" err="1" smtClean="0"/>
              <a:t>beranak</a:t>
            </a:r>
            <a:r>
              <a:rPr lang="en-AU" dirty="0" smtClean="0"/>
              <a:t> </a:t>
            </a:r>
            <a:r>
              <a:rPr lang="en-AU" dirty="0" err="1" smtClean="0"/>
              <a:t>jantan</a:t>
            </a:r>
            <a:r>
              <a:rPr lang="en-AU" dirty="0" smtClean="0"/>
              <a:t>. </a:t>
            </a:r>
            <a:r>
              <a:rPr lang="en-AU" dirty="0" err="1" smtClean="0"/>
              <a:t>Telah</a:t>
            </a:r>
            <a:r>
              <a:rPr lang="en-AU" dirty="0" smtClean="0"/>
              <a:t> </a:t>
            </a:r>
            <a:r>
              <a:rPr lang="en-AU" dirty="0" err="1" smtClean="0"/>
              <a:t>terdaftar</a:t>
            </a:r>
            <a:r>
              <a:rPr lang="en-AU" dirty="0" smtClean="0"/>
              <a:t> </a:t>
            </a:r>
            <a:r>
              <a:rPr lang="en-AU" dirty="0" err="1" smtClean="0"/>
              <a:t>dengan</a:t>
            </a:r>
            <a:r>
              <a:rPr lang="en-AU" dirty="0" smtClean="0"/>
              <a:t> </a:t>
            </a:r>
            <a:r>
              <a:rPr lang="en-AU" dirty="0" err="1" smtClean="0"/>
              <a:t>identifikasi</a:t>
            </a:r>
            <a:r>
              <a:rPr lang="en-AU" dirty="0" smtClean="0"/>
              <a:t> 71</a:t>
            </a:r>
            <a:endParaRPr lang="en-US" dirty="0" smtClean="0"/>
          </a:p>
          <a:p>
            <a:pPr>
              <a:buNone/>
            </a:pPr>
            <a:r>
              <a:rPr lang="fr-FR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fr-FR" b="1" dirty="0" smtClean="0"/>
              <a:t>LH 4504  LULU J  LULI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AU" dirty="0"/>
              <a:t>[</a:t>
            </a:r>
            <a:r>
              <a:rPr lang="en-AU" dirty="0" err="1"/>
              <a:t>iSIKHNAS</a:t>
            </a:r>
            <a:r>
              <a:rPr lang="en-AU" dirty="0"/>
              <a:t>]: </a:t>
            </a:r>
            <a:r>
              <a:rPr lang="en-AU" dirty="0" err="1"/>
              <a:t>Sapi</a:t>
            </a:r>
            <a:r>
              <a:rPr lang="en-AU" dirty="0"/>
              <a:t> </a:t>
            </a:r>
            <a:r>
              <a:rPr lang="en-AU" dirty="0" err="1" smtClean="0"/>
              <a:t>identifikasi</a:t>
            </a:r>
            <a:r>
              <a:rPr lang="en-AU" dirty="0" smtClean="0"/>
              <a:t> Lulu </a:t>
            </a:r>
            <a:r>
              <a:rPr lang="en-AU" dirty="0" err="1" smtClean="0"/>
              <a:t>milik</a:t>
            </a:r>
            <a:r>
              <a:rPr lang="en-AU" dirty="0" smtClean="0"/>
              <a:t> </a:t>
            </a:r>
            <a:r>
              <a:rPr lang="en-AU" dirty="0" err="1" smtClean="0"/>
              <a:t>Mawar</a:t>
            </a:r>
            <a:r>
              <a:rPr lang="en-AU" dirty="0" smtClean="0"/>
              <a:t> di </a:t>
            </a:r>
            <a:r>
              <a:rPr lang="en-AU" dirty="0" err="1" smtClean="0"/>
              <a:t>Ragunan</a:t>
            </a:r>
            <a:r>
              <a:rPr lang="en-AU" dirty="0" smtClean="0"/>
              <a:t> </a:t>
            </a:r>
            <a:r>
              <a:rPr lang="en-AU" dirty="0" err="1" smtClean="0"/>
              <a:t>beranak</a:t>
            </a:r>
            <a:r>
              <a:rPr lang="en-AU" dirty="0" smtClean="0"/>
              <a:t> </a:t>
            </a:r>
            <a:r>
              <a:rPr lang="en-AU" dirty="0" err="1" smtClean="0"/>
              <a:t>jantan</a:t>
            </a:r>
            <a:r>
              <a:rPr lang="en-AU" dirty="0" smtClean="0"/>
              <a:t>. </a:t>
            </a:r>
            <a:r>
              <a:rPr lang="en-AU" dirty="0" err="1" smtClean="0"/>
              <a:t>Telah</a:t>
            </a:r>
            <a:r>
              <a:rPr lang="en-AU" dirty="0" smtClean="0"/>
              <a:t> </a:t>
            </a:r>
            <a:r>
              <a:rPr lang="en-AU" dirty="0" err="1" smtClean="0"/>
              <a:t>terdaftar</a:t>
            </a:r>
            <a:r>
              <a:rPr lang="en-AU" dirty="0" smtClean="0"/>
              <a:t> </a:t>
            </a:r>
            <a:r>
              <a:rPr lang="en-AU" dirty="0" err="1" smtClean="0"/>
              <a:t>dengan</a:t>
            </a:r>
            <a:r>
              <a:rPr lang="en-AU" dirty="0" smtClean="0"/>
              <a:t> </a:t>
            </a:r>
            <a:r>
              <a:rPr lang="en-AU" dirty="0" err="1" smtClean="0"/>
              <a:t>identifikasi</a:t>
            </a:r>
            <a:r>
              <a:rPr lang="en-AU" dirty="0" smtClean="0"/>
              <a:t> </a:t>
            </a:r>
            <a:r>
              <a:rPr lang="en-AU" dirty="0" err="1" smtClean="0"/>
              <a:t>Luli</a:t>
            </a:r>
            <a:endParaRPr lang="en-US" dirty="0"/>
          </a:p>
        </p:txBody>
      </p:sp>
      <p:grpSp>
        <p:nvGrpSpPr>
          <p:cNvPr id="3" name="Group 4"/>
          <p:cNvGrpSpPr/>
          <p:nvPr/>
        </p:nvGrpSpPr>
        <p:grpSpPr>
          <a:xfrm>
            <a:off x="1828800" y="1752600"/>
            <a:ext cx="3312367" cy="1014266"/>
            <a:chOff x="1130690" y="1348755"/>
            <a:chExt cx="3098184" cy="1014266"/>
          </a:xfrm>
        </p:grpSpPr>
        <p:sp>
          <p:nvSpPr>
            <p:cNvPr id="6" name="Rectangular Callout 5"/>
            <p:cNvSpPr/>
            <p:nvPr/>
          </p:nvSpPr>
          <p:spPr>
            <a:xfrm>
              <a:off x="1130690" y="1354909"/>
              <a:ext cx="1019582" cy="1008112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ID </a:t>
              </a:r>
              <a:r>
                <a:rPr lang="en-AU" dirty="0" err="1" smtClean="0"/>
                <a:t>Pemilik</a:t>
              </a:r>
              <a:endParaRPr lang="en-AU" dirty="0"/>
            </a:p>
          </p:txBody>
        </p:sp>
        <p:sp>
          <p:nvSpPr>
            <p:cNvPr id="7" name="Rectangular Callout 6"/>
            <p:cNvSpPr/>
            <p:nvPr/>
          </p:nvSpPr>
          <p:spPr>
            <a:xfrm>
              <a:off x="3204957" y="1348755"/>
              <a:ext cx="1023917" cy="1008112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ID </a:t>
              </a:r>
              <a:r>
                <a:rPr lang="en-AU" dirty="0" err="1" smtClean="0"/>
                <a:t>Hewan</a:t>
              </a:r>
              <a:endParaRPr lang="en-AU" dirty="0"/>
            </a:p>
          </p:txBody>
        </p:sp>
      </p:grpSp>
      <p:sp>
        <p:nvSpPr>
          <p:cNvPr id="8" name="Rectangular Callout 7"/>
          <p:cNvSpPr/>
          <p:nvPr/>
        </p:nvSpPr>
        <p:spPr>
          <a:xfrm>
            <a:off x="5486400" y="1752600"/>
            <a:ext cx="914400" cy="1008112"/>
          </a:xfrm>
          <a:prstGeom prst="wedgeRectCallout">
            <a:avLst>
              <a:gd name="adj1" fmla="val -16306"/>
              <a:gd name="adj2" fmla="val -7800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err="1" smtClean="0"/>
              <a:t>kelamin</a:t>
            </a:r>
            <a:endParaRPr lang="en-AU" dirty="0" smtClean="0"/>
          </a:p>
          <a:p>
            <a:pPr algn="ctr"/>
            <a:r>
              <a:rPr lang="en-AU" dirty="0" smtClean="0"/>
              <a:t>J / B</a:t>
            </a:r>
          </a:p>
        </p:txBody>
      </p:sp>
      <p:sp>
        <p:nvSpPr>
          <p:cNvPr id="10" name="Rectangular Callout 9"/>
          <p:cNvSpPr/>
          <p:nvPr/>
        </p:nvSpPr>
        <p:spPr>
          <a:xfrm>
            <a:off x="6858000" y="1752600"/>
            <a:ext cx="1008112" cy="1008112"/>
          </a:xfrm>
          <a:prstGeom prst="wedgeRectCallout">
            <a:avLst>
              <a:gd name="adj1" fmla="val -16306"/>
              <a:gd name="adj2" fmla="val -7800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ID </a:t>
            </a:r>
            <a:r>
              <a:rPr lang="en-AU" dirty="0" err="1" smtClean="0"/>
              <a:t>Anak</a:t>
            </a:r>
            <a:r>
              <a:rPr lang="en-AU" dirty="0" smtClean="0"/>
              <a:t> </a:t>
            </a:r>
            <a:r>
              <a:rPr lang="en-AU" dirty="0" err="1" smtClean="0"/>
              <a:t>sapi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16530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AU" b="1" dirty="0" err="1" smtClean="0"/>
              <a:t>Berat</a:t>
            </a:r>
            <a:r>
              <a:rPr lang="en-AU" b="1" dirty="0" smtClean="0"/>
              <a:t> </a:t>
            </a:r>
            <a:r>
              <a:rPr lang="en-AU" b="1" dirty="0" err="1" smtClean="0"/>
              <a:t>Badan</a:t>
            </a:r>
            <a:r>
              <a:rPr lang="id-ID" b="1" dirty="0" smtClean="0"/>
              <a:t> (BB)</a:t>
            </a:r>
            <a:endParaRPr lang="fr-FR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002060"/>
                </a:solidFill>
              </a:rPr>
              <a:t>Pengguna</a:t>
            </a:r>
            <a:r>
              <a:rPr lang="en-US" b="1" dirty="0" smtClean="0">
                <a:solidFill>
                  <a:srgbClr val="002060"/>
                </a:solidFill>
              </a:rPr>
              <a:t>: </a:t>
            </a:r>
            <a:r>
              <a:rPr lang="en-US" dirty="0" smtClean="0">
                <a:solidFill>
                  <a:srgbClr val="002060"/>
                </a:solidFill>
              </a:rPr>
              <a:t>Inseminator </a:t>
            </a:r>
          </a:p>
          <a:p>
            <a:r>
              <a:rPr lang="en-US" b="1" dirty="0" err="1" smtClean="0">
                <a:solidFill>
                  <a:srgbClr val="002060"/>
                </a:solidFill>
              </a:rPr>
              <a:t>Tujuan</a:t>
            </a:r>
            <a:endParaRPr lang="id-ID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id-ID" sz="3200" b="1" dirty="0" smtClean="0">
                <a:solidFill>
                  <a:srgbClr val="002060"/>
                </a:solidFill>
              </a:rPr>
              <a:t>	</a:t>
            </a:r>
            <a:r>
              <a:rPr lang="en-US" sz="3200" dirty="0" err="1" smtClean="0">
                <a:solidFill>
                  <a:srgbClr val="002060"/>
                </a:solidFill>
              </a:rPr>
              <a:t>Melaporkan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Berat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badan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hewan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setelah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melakukan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pelayanan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kepada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peternak</a:t>
            </a:r>
            <a:r>
              <a:rPr lang="en-US" sz="3200" dirty="0" smtClean="0">
                <a:solidFill>
                  <a:srgbClr val="002060"/>
                </a:solidFill>
              </a:rPr>
              <a:t>  </a:t>
            </a:r>
          </a:p>
          <a:p>
            <a:r>
              <a:rPr lang="en-US" b="1" dirty="0" err="1" smtClean="0">
                <a:solidFill>
                  <a:srgbClr val="002060"/>
                </a:solidFill>
              </a:rPr>
              <a:t>Kapan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digunakan</a:t>
            </a:r>
            <a:endParaRPr lang="en-US" b="1" dirty="0" smtClean="0">
              <a:solidFill>
                <a:srgbClr val="002060"/>
              </a:solidFill>
            </a:endParaRPr>
          </a:p>
          <a:p>
            <a:pPr marL="400050" lvl="1" indent="0"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Setelah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melakukan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pemeriksaan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hewan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melakukan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pengukuran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berat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badan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20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AU" b="1" dirty="0" err="1" smtClean="0"/>
              <a:t>Berat</a:t>
            </a:r>
            <a:r>
              <a:rPr lang="en-AU" b="1" dirty="0" smtClean="0"/>
              <a:t> </a:t>
            </a:r>
            <a:r>
              <a:rPr lang="en-AU" b="1" dirty="0" err="1" smtClean="0"/>
              <a:t>Badan</a:t>
            </a:r>
            <a:endParaRPr lang="fr-FR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FR" sz="4600" b="1" dirty="0" smtClean="0"/>
              <a:t>BB [ID </a:t>
            </a:r>
            <a:r>
              <a:rPr lang="fr-FR" sz="4600" b="1" dirty="0" err="1" smtClean="0"/>
              <a:t>Pemilik</a:t>
            </a:r>
            <a:r>
              <a:rPr lang="fr-FR" sz="4600" b="1" dirty="0" smtClean="0"/>
              <a:t>] [ID </a:t>
            </a:r>
            <a:r>
              <a:rPr lang="fr-FR" sz="4600" b="1" dirty="0" err="1" smtClean="0"/>
              <a:t>Hewan</a:t>
            </a:r>
            <a:r>
              <a:rPr lang="fr-FR" sz="4600" b="1" dirty="0" smtClean="0"/>
              <a:t>] [</a:t>
            </a:r>
            <a:r>
              <a:rPr lang="fr-FR" sz="4600" b="1" dirty="0" err="1" smtClean="0"/>
              <a:t>Bobot</a:t>
            </a:r>
            <a:r>
              <a:rPr lang="fr-FR" sz="4600" b="1" dirty="0" smtClean="0"/>
              <a:t>]</a:t>
            </a:r>
            <a:endParaRPr lang="fr-FR" sz="4600" b="1" dirty="0"/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endParaRPr lang="en-AU" sz="2400" b="1" dirty="0"/>
          </a:p>
          <a:p>
            <a:pPr marL="0" indent="0">
              <a:buNone/>
            </a:pPr>
            <a:endParaRPr lang="en-AU" b="1" i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AU" b="1" i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AU" b="1" i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AU" b="1" i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AU" b="1" i="1" dirty="0" err="1" smtClean="0">
                <a:solidFill>
                  <a:srgbClr val="00B0F0"/>
                </a:solidFill>
              </a:rPr>
              <a:t>Contoh</a:t>
            </a:r>
            <a:endParaRPr lang="en-AU" b="1" i="1" dirty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AU" b="1" dirty="0" smtClean="0"/>
              <a:t>bb 1608 71 60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AU" dirty="0"/>
              <a:t>[</a:t>
            </a:r>
            <a:r>
              <a:rPr lang="en-AU" dirty="0" err="1"/>
              <a:t>iSIKHNAS</a:t>
            </a:r>
            <a:r>
              <a:rPr lang="en-AU" dirty="0"/>
              <a:t>]: </a:t>
            </a:r>
            <a:r>
              <a:rPr lang="en-AU" dirty="0" err="1"/>
              <a:t>Berat</a:t>
            </a:r>
            <a:r>
              <a:rPr lang="en-AU" dirty="0"/>
              <a:t> </a:t>
            </a:r>
            <a:r>
              <a:rPr lang="en-AU" dirty="0" err="1" smtClean="0"/>
              <a:t>bedan</a:t>
            </a:r>
            <a:r>
              <a:rPr lang="en-AU" dirty="0" smtClean="0"/>
              <a:t> </a:t>
            </a:r>
            <a:r>
              <a:rPr lang="en-AU" dirty="0" err="1" smtClean="0"/>
              <a:t>sapi</a:t>
            </a:r>
            <a:r>
              <a:rPr lang="en-AU" dirty="0" smtClean="0"/>
              <a:t> </a:t>
            </a:r>
            <a:r>
              <a:rPr lang="en-AU" dirty="0" err="1" smtClean="0"/>
              <a:t>identifikasi</a:t>
            </a:r>
            <a:r>
              <a:rPr lang="en-AU" dirty="0" smtClean="0"/>
              <a:t> 71 (</a:t>
            </a:r>
            <a:r>
              <a:rPr lang="en-AU" dirty="0" err="1" smtClean="0"/>
              <a:t>jantan</a:t>
            </a:r>
            <a:r>
              <a:rPr lang="en-AU" dirty="0" smtClean="0"/>
              <a:t>) </a:t>
            </a:r>
            <a:r>
              <a:rPr lang="en-AU" dirty="0" err="1" smtClean="0"/>
              <a:t>milik</a:t>
            </a:r>
            <a:r>
              <a:rPr lang="en-AU" dirty="0" smtClean="0"/>
              <a:t> </a:t>
            </a:r>
            <a:r>
              <a:rPr lang="en-AU" dirty="0" err="1" smtClean="0"/>
              <a:t>Chornelly</a:t>
            </a:r>
            <a:r>
              <a:rPr lang="en-AU" dirty="0" smtClean="0"/>
              <a:t> </a:t>
            </a:r>
            <a:r>
              <a:rPr lang="en-AU" dirty="0" err="1" smtClean="0"/>
              <a:t>Kusuma</a:t>
            </a:r>
            <a:r>
              <a:rPr lang="en-AU" dirty="0" smtClean="0"/>
              <a:t> </a:t>
            </a:r>
            <a:r>
              <a:rPr lang="en-AU" dirty="0" err="1" smtClean="0"/>
              <a:t>Yohana</a:t>
            </a:r>
            <a:r>
              <a:rPr lang="en-AU" dirty="0" smtClean="0"/>
              <a:t> di </a:t>
            </a:r>
            <a:r>
              <a:rPr lang="en-AU" dirty="0" err="1" smtClean="0"/>
              <a:t>Ragunan</a:t>
            </a:r>
            <a:r>
              <a:rPr lang="en-AU" dirty="0" smtClean="0"/>
              <a:t>: 60 kg</a:t>
            </a:r>
            <a:endParaRPr lang="en-US" dirty="0" smtClean="0"/>
          </a:p>
          <a:p>
            <a:pPr>
              <a:buNone/>
            </a:pPr>
            <a:r>
              <a:rPr lang="en-AU" b="1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AU" b="1" dirty="0" smtClean="0"/>
              <a:t>BB 4504  </a:t>
            </a:r>
            <a:r>
              <a:rPr lang="en-AU" b="1" dirty="0" err="1" smtClean="0"/>
              <a:t>Luli</a:t>
            </a:r>
            <a:r>
              <a:rPr lang="en-AU" b="1" dirty="0" smtClean="0"/>
              <a:t>  57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AU" dirty="0"/>
              <a:t>[</a:t>
            </a:r>
            <a:r>
              <a:rPr lang="en-AU" dirty="0" err="1"/>
              <a:t>iSIKHNAS</a:t>
            </a:r>
            <a:r>
              <a:rPr lang="en-AU" dirty="0"/>
              <a:t>]: </a:t>
            </a:r>
            <a:r>
              <a:rPr lang="en-AU" dirty="0" err="1"/>
              <a:t>Berat</a:t>
            </a:r>
            <a:r>
              <a:rPr lang="en-AU" dirty="0"/>
              <a:t> </a:t>
            </a:r>
            <a:r>
              <a:rPr lang="en-AU" dirty="0" err="1" smtClean="0"/>
              <a:t>bedan</a:t>
            </a:r>
            <a:r>
              <a:rPr lang="en-AU" dirty="0" smtClean="0"/>
              <a:t> </a:t>
            </a:r>
            <a:r>
              <a:rPr lang="en-AU" dirty="0" err="1" smtClean="0"/>
              <a:t>sapi</a:t>
            </a:r>
            <a:r>
              <a:rPr lang="en-AU" dirty="0" smtClean="0"/>
              <a:t> </a:t>
            </a:r>
            <a:r>
              <a:rPr lang="en-AU" dirty="0" err="1" smtClean="0"/>
              <a:t>identifikasi</a:t>
            </a:r>
            <a:r>
              <a:rPr lang="en-AU" dirty="0" smtClean="0"/>
              <a:t> </a:t>
            </a:r>
            <a:r>
              <a:rPr lang="en-AU" dirty="0" err="1" smtClean="0"/>
              <a:t>Luli</a:t>
            </a:r>
            <a:r>
              <a:rPr lang="en-AU" dirty="0" smtClean="0"/>
              <a:t> (</a:t>
            </a:r>
            <a:r>
              <a:rPr lang="en-AU" dirty="0" err="1" smtClean="0"/>
              <a:t>jantan</a:t>
            </a:r>
            <a:r>
              <a:rPr lang="en-AU" dirty="0" smtClean="0"/>
              <a:t>) </a:t>
            </a:r>
            <a:r>
              <a:rPr lang="en-AU" dirty="0" err="1" smtClean="0"/>
              <a:t>milik</a:t>
            </a:r>
            <a:r>
              <a:rPr lang="en-AU" dirty="0" smtClean="0"/>
              <a:t> </a:t>
            </a:r>
            <a:r>
              <a:rPr lang="en-AU" dirty="0" err="1" smtClean="0"/>
              <a:t>Mawar</a:t>
            </a:r>
            <a:r>
              <a:rPr lang="en-AU" dirty="0" smtClean="0"/>
              <a:t> di </a:t>
            </a:r>
            <a:r>
              <a:rPr lang="en-AU" dirty="0" err="1" smtClean="0"/>
              <a:t>Ragunan</a:t>
            </a:r>
            <a:r>
              <a:rPr lang="en-AU" dirty="0" smtClean="0"/>
              <a:t>: 57 kg</a:t>
            </a:r>
            <a:endParaRPr lang="fr-FR" dirty="0"/>
          </a:p>
        </p:txBody>
      </p:sp>
      <p:grpSp>
        <p:nvGrpSpPr>
          <p:cNvPr id="3" name="Group 4"/>
          <p:cNvGrpSpPr/>
          <p:nvPr/>
        </p:nvGrpSpPr>
        <p:grpSpPr>
          <a:xfrm>
            <a:off x="1143000" y="1752600"/>
            <a:ext cx="3312367" cy="1014266"/>
            <a:chOff x="1130690" y="1348755"/>
            <a:chExt cx="3098184" cy="1014266"/>
          </a:xfrm>
        </p:grpSpPr>
        <p:sp>
          <p:nvSpPr>
            <p:cNvPr id="6" name="Rectangular Callout 5"/>
            <p:cNvSpPr/>
            <p:nvPr/>
          </p:nvSpPr>
          <p:spPr>
            <a:xfrm>
              <a:off x="1130690" y="1354909"/>
              <a:ext cx="1019582" cy="1008112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ID </a:t>
              </a:r>
              <a:r>
                <a:rPr lang="en-AU" dirty="0" err="1" smtClean="0"/>
                <a:t>Pemilik</a:t>
              </a:r>
              <a:endParaRPr lang="en-AU" dirty="0"/>
            </a:p>
          </p:txBody>
        </p:sp>
        <p:sp>
          <p:nvSpPr>
            <p:cNvPr id="7" name="Rectangular Callout 6"/>
            <p:cNvSpPr/>
            <p:nvPr/>
          </p:nvSpPr>
          <p:spPr>
            <a:xfrm>
              <a:off x="3204957" y="1348755"/>
              <a:ext cx="1023917" cy="1008112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ID </a:t>
              </a:r>
              <a:r>
                <a:rPr lang="en-AU" dirty="0" err="1" smtClean="0"/>
                <a:t>Hewan</a:t>
              </a:r>
              <a:endParaRPr lang="en-AU" dirty="0"/>
            </a:p>
          </p:txBody>
        </p:sp>
      </p:grpSp>
      <p:sp>
        <p:nvSpPr>
          <p:cNvPr id="8" name="Rectangular Callout 7"/>
          <p:cNvSpPr/>
          <p:nvPr/>
        </p:nvSpPr>
        <p:spPr>
          <a:xfrm>
            <a:off x="4800600" y="1752600"/>
            <a:ext cx="1584176" cy="1008112"/>
          </a:xfrm>
          <a:prstGeom prst="wedgeRectCallout">
            <a:avLst>
              <a:gd name="adj1" fmla="val -16306"/>
              <a:gd name="adj2" fmla="val -7800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err="1" smtClean="0"/>
              <a:t>Bobot</a:t>
            </a:r>
            <a:endParaRPr lang="en-AU" dirty="0" smtClean="0"/>
          </a:p>
          <a:p>
            <a:pPr algn="ctr"/>
            <a:r>
              <a:rPr lang="en-AU" dirty="0" smtClean="0"/>
              <a:t>(</a:t>
            </a:r>
            <a:r>
              <a:rPr lang="en-AU" dirty="0" err="1" smtClean="0"/>
              <a:t>kgs</a:t>
            </a:r>
            <a:r>
              <a:rPr lang="en-AU" dirty="0" smtClean="0"/>
              <a:t>)</a:t>
            </a:r>
            <a:endParaRPr lang="en-AU" dirty="0"/>
          </a:p>
        </p:txBody>
      </p:sp>
      <p:sp>
        <p:nvSpPr>
          <p:cNvPr id="9" name="Rectangle 8"/>
          <p:cNvSpPr/>
          <p:nvPr/>
        </p:nvSpPr>
        <p:spPr>
          <a:xfrm>
            <a:off x="3200400" y="2819400"/>
            <a:ext cx="3254942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err="1"/>
              <a:t>Mengulangi</a:t>
            </a:r>
            <a:r>
              <a:rPr lang="en-AU" dirty="0"/>
              <a:t> </a:t>
            </a:r>
            <a:r>
              <a:rPr lang="en-AU" dirty="0" err="1"/>
              <a:t>urutan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84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err="1" smtClean="0"/>
              <a:t>Daftar</a:t>
            </a:r>
            <a:r>
              <a:rPr lang="en-AU" b="1" dirty="0" smtClean="0"/>
              <a:t> </a:t>
            </a:r>
            <a:r>
              <a:rPr lang="en-AU" b="1" dirty="0" err="1" smtClean="0"/>
              <a:t>Hewan</a:t>
            </a:r>
            <a:r>
              <a:rPr lang="en-AU" b="1" dirty="0" smtClean="0"/>
              <a:t> </a:t>
            </a:r>
            <a:r>
              <a:rPr lang="en-AU" b="1" dirty="0" err="1" smtClean="0"/>
              <a:t>Pemilik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b="1" dirty="0" err="1" smtClean="0">
                <a:solidFill>
                  <a:srgbClr val="002060"/>
                </a:solidFill>
              </a:rPr>
              <a:t>Pengguna</a:t>
            </a:r>
            <a:r>
              <a:rPr lang="en-US" b="1" dirty="0" smtClean="0">
                <a:solidFill>
                  <a:srgbClr val="002060"/>
                </a:solidFill>
              </a:rPr>
              <a:t>: </a:t>
            </a:r>
            <a:r>
              <a:rPr lang="en-US" dirty="0" err="1" smtClean="0">
                <a:solidFill>
                  <a:srgbClr val="002060"/>
                </a:solidFill>
              </a:rPr>
              <a:t>Peternak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id-ID" dirty="0" smtClean="0">
                <a:solidFill>
                  <a:srgbClr val="002060"/>
                </a:solidFill>
              </a:rPr>
              <a:t>dan inseminator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en-US" b="1" dirty="0" err="1" smtClean="0">
                <a:solidFill>
                  <a:srgbClr val="002060"/>
                </a:solidFill>
              </a:rPr>
              <a:t>Tujuan</a:t>
            </a:r>
            <a:endParaRPr lang="id-ID" b="1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id-ID" sz="3200" b="1" dirty="0" smtClean="0">
                <a:solidFill>
                  <a:srgbClr val="002060"/>
                </a:solidFill>
              </a:rPr>
              <a:t>	</a:t>
            </a:r>
            <a:r>
              <a:rPr lang="id-ID" sz="3200" dirty="0" smtClean="0">
                <a:solidFill>
                  <a:srgbClr val="002060"/>
                </a:solidFill>
              </a:rPr>
              <a:t>U</a:t>
            </a:r>
            <a:r>
              <a:rPr lang="en-US" sz="3200" dirty="0" err="1" smtClean="0">
                <a:solidFill>
                  <a:srgbClr val="002060"/>
                </a:solidFill>
              </a:rPr>
              <a:t>ntuk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id-ID" sz="3200" dirty="0" smtClean="0">
                <a:solidFill>
                  <a:srgbClr val="002060"/>
                </a:solidFill>
              </a:rPr>
              <a:t>mengetahui hewan yang dimiliki peternak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b="1" dirty="0" err="1" smtClean="0">
                <a:solidFill>
                  <a:srgbClr val="002060"/>
                </a:solidFill>
              </a:rPr>
              <a:t>Kapan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digunakan</a:t>
            </a:r>
            <a:endParaRPr lang="en-US" b="1" dirty="0" smtClean="0">
              <a:solidFill>
                <a:srgbClr val="002060"/>
              </a:solidFill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en-US" sz="3200" dirty="0" err="1" smtClean="0">
                <a:solidFill>
                  <a:srgbClr val="002060"/>
                </a:solidFill>
              </a:rPr>
              <a:t>Ketika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id-ID" sz="3200" dirty="0" smtClean="0">
                <a:solidFill>
                  <a:srgbClr val="002060"/>
                </a:solidFill>
              </a:rPr>
              <a:t>ingin mengetahui jumlah ternak yang dimiliki peternak</a:t>
            </a:r>
            <a:endParaRPr lang="en-US" sz="3200" dirty="0" smtClean="0">
              <a:solidFill>
                <a:srgbClr val="002060"/>
              </a:solidFill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57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err="1" smtClean="0"/>
              <a:t>Daftar</a:t>
            </a:r>
            <a:r>
              <a:rPr lang="en-AU" b="1" dirty="0" smtClean="0"/>
              <a:t> </a:t>
            </a:r>
            <a:r>
              <a:rPr lang="en-AU" b="1" dirty="0" err="1" smtClean="0"/>
              <a:t>Hewan</a:t>
            </a:r>
            <a:r>
              <a:rPr lang="en-AU" b="1" dirty="0" smtClean="0"/>
              <a:t> </a:t>
            </a:r>
            <a:r>
              <a:rPr lang="en-AU" b="1" dirty="0" err="1" smtClean="0"/>
              <a:t>Pemilik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/>
              <a:t>DHP [ID </a:t>
            </a:r>
            <a:r>
              <a:rPr lang="fr-FR" b="1" dirty="0" err="1" smtClean="0"/>
              <a:t>Pemilik</a:t>
            </a:r>
            <a:r>
              <a:rPr lang="fr-FR" b="1" dirty="0" smtClean="0"/>
              <a:t>]</a:t>
            </a:r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endParaRPr lang="en-AU" b="1" dirty="0" smtClean="0"/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r>
              <a:rPr lang="en-AU" b="1" i="1" dirty="0" err="1" smtClean="0">
                <a:solidFill>
                  <a:srgbClr val="00B0F0"/>
                </a:solidFill>
              </a:rPr>
              <a:t>Contoh</a:t>
            </a:r>
            <a:endParaRPr lang="en-AU" b="1" i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AU" b="1" dirty="0" smtClean="0"/>
              <a:t>DHP 1608</a:t>
            </a:r>
            <a:endParaRPr lang="en-US" dirty="0" smtClean="0"/>
          </a:p>
          <a:p>
            <a:pPr>
              <a:buNone/>
            </a:pPr>
            <a:r>
              <a:rPr lang="en-AU" dirty="0" smtClean="0"/>
              <a:t>[</a:t>
            </a:r>
            <a:r>
              <a:rPr lang="en-AU" dirty="0" err="1" smtClean="0"/>
              <a:t>iSIKHNAS</a:t>
            </a:r>
            <a:r>
              <a:rPr lang="en-AU" dirty="0" smtClean="0"/>
              <a:t>]: Joan </a:t>
            </a:r>
            <a:r>
              <a:rPr lang="en-AU" dirty="0" err="1" smtClean="0"/>
              <a:t>pemilik</a:t>
            </a:r>
            <a:r>
              <a:rPr lang="en-AU" dirty="0" smtClean="0"/>
              <a:t> </a:t>
            </a:r>
            <a:r>
              <a:rPr lang="en-AU" dirty="0" err="1" smtClean="0"/>
              <a:t>sapi</a:t>
            </a:r>
            <a:r>
              <a:rPr lang="en-AU" dirty="0" smtClean="0"/>
              <a:t> </a:t>
            </a:r>
            <a:r>
              <a:rPr lang="en-AU" dirty="0" err="1" smtClean="0"/>
              <a:t>betina</a:t>
            </a:r>
            <a:r>
              <a:rPr lang="en-AU" dirty="0" smtClean="0"/>
              <a:t> : 1, 7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2033273" y="2420888"/>
            <a:ext cx="1100011" cy="1008112"/>
          </a:xfrm>
          <a:prstGeom prst="wedgeRectCallout">
            <a:avLst>
              <a:gd name="adj1" fmla="val -16306"/>
              <a:gd name="adj2" fmla="val -7800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ID </a:t>
            </a:r>
            <a:r>
              <a:rPr lang="en-AU" dirty="0" err="1" smtClean="0"/>
              <a:t>Pemilik</a:t>
            </a:r>
            <a:endParaRPr lang="en-AU" dirty="0" smtClean="0"/>
          </a:p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2779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err="1" smtClean="0"/>
              <a:t>Informasi</a:t>
            </a:r>
            <a:r>
              <a:rPr lang="en-AU" b="1" dirty="0" smtClean="0"/>
              <a:t> </a:t>
            </a:r>
            <a:r>
              <a:rPr lang="en-AU" b="1" dirty="0" err="1"/>
              <a:t>hewan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b="1" dirty="0" err="1" smtClean="0">
                <a:solidFill>
                  <a:srgbClr val="002060"/>
                </a:solidFill>
              </a:rPr>
              <a:t>Pengguna</a:t>
            </a:r>
            <a:r>
              <a:rPr lang="en-US" b="1" dirty="0" smtClean="0">
                <a:solidFill>
                  <a:srgbClr val="002060"/>
                </a:solidFill>
              </a:rPr>
              <a:t>: </a:t>
            </a:r>
            <a:r>
              <a:rPr lang="en-US" dirty="0" err="1" smtClean="0">
                <a:solidFill>
                  <a:srgbClr val="002060"/>
                </a:solidFill>
              </a:rPr>
              <a:t>Peternak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id-ID" dirty="0" smtClean="0">
                <a:solidFill>
                  <a:srgbClr val="002060"/>
                </a:solidFill>
              </a:rPr>
              <a:t>dan inseminator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en-US" b="1" dirty="0" err="1" smtClean="0">
                <a:solidFill>
                  <a:srgbClr val="002060"/>
                </a:solidFill>
              </a:rPr>
              <a:t>Tujuan</a:t>
            </a:r>
            <a:endParaRPr lang="id-ID" b="1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id-ID" sz="3200" b="1" dirty="0" smtClean="0">
                <a:solidFill>
                  <a:srgbClr val="002060"/>
                </a:solidFill>
              </a:rPr>
              <a:t>	</a:t>
            </a:r>
            <a:r>
              <a:rPr lang="id-ID" sz="3200" dirty="0" smtClean="0">
                <a:solidFill>
                  <a:srgbClr val="002060"/>
                </a:solidFill>
              </a:rPr>
              <a:t>U</a:t>
            </a:r>
            <a:r>
              <a:rPr lang="en-US" sz="3200" dirty="0" err="1" smtClean="0">
                <a:solidFill>
                  <a:srgbClr val="002060"/>
                </a:solidFill>
              </a:rPr>
              <a:t>ntuk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id-ID" sz="3200" dirty="0" smtClean="0">
                <a:solidFill>
                  <a:srgbClr val="002060"/>
                </a:solidFill>
              </a:rPr>
              <a:t>mengetahui riwayat hewan yang dimiliki peternak</a:t>
            </a:r>
            <a:endParaRPr lang="en-US" sz="32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en-US" b="1" dirty="0" err="1" smtClean="0">
                <a:solidFill>
                  <a:srgbClr val="002060"/>
                </a:solidFill>
              </a:rPr>
              <a:t>Kapan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digunakan</a:t>
            </a:r>
            <a:endParaRPr lang="en-US" b="1" dirty="0" smtClean="0">
              <a:solidFill>
                <a:srgbClr val="002060"/>
              </a:solidFill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en-US" sz="3200" dirty="0" err="1" smtClean="0">
                <a:solidFill>
                  <a:srgbClr val="002060"/>
                </a:solidFill>
              </a:rPr>
              <a:t>Ketika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id-ID" sz="3200" dirty="0" smtClean="0">
                <a:solidFill>
                  <a:srgbClr val="002060"/>
                </a:solidFill>
              </a:rPr>
              <a:t>ingin mengetahui riwayat produksi, kepemilikan, silsilah dari ternak</a:t>
            </a:r>
            <a:endParaRPr lang="en-US" sz="3200" dirty="0" smtClean="0">
              <a:solidFill>
                <a:srgbClr val="002060"/>
              </a:solidFill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79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err="1" smtClean="0"/>
              <a:t>Informasi</a:t>
            </a:r>
            <a:r>
              <a:rPr lang="en-AU" b="1" dirty="0" smtClean="0"/>
              <a:t> </a:t>
            </a:r>
            <a:r>
              <a:rPr lang="en-AU" b="1" dirty="0" err="1"/>
              <a:t>hewan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b="1" dirty="0" smtClean="0"/>
              <a:t>IH [ID </a:t>
            </a:r>
            <a:r>
              <a:rPr lang="en-AU" b="1" dirty="0" err="1" smtClean="0"/>
              <a:t>Pemilik</a:t>
            </a:r>
            <a:r>
              <a:rPr lang="en-AU" b="1" dirty="0" smtClean="0"/>
              <a:t>] [ID </a:t>
            </a:r>
            <a:r>
              <a:rPr lang="en-AU" b="1" dirty="0" err="1" smtClean="0"/>
              <a:t>Hewan</a:t>
            </a:r>
            <a:r>
              <a:rPr lang="en-AU" b="1" dirty="0" smtClean="0"/>
              <a:t>]</a:t>
            </a:r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endParaRPr lang="en-AU" b="1" dirty="0" smtClean="0"/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r>
              <a:rPr lang="en-AU" b="1" i="1" dirty="0" err="1">
                <a:solidFill>
                  <a:srgbClr val="00B0F0"/>
                </a:solidFill>
              </a:rPr>
              <a:t>Contoh</a:t>
            </a:r>
            <a:endParaRPr lang="en-AU" b="1" i="1" dirty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AU" b="1" dirty="0" smtClean="0"/>
              <a:t>IH 1608 7</a:t>
            </a:r>
            <a:endParaRPr lang="en-US" dirty="0" smtClean="0"/>
          </a:p>
          <a:p>
            <a:pPr>
              <a:buNone/>
            </a:pPr>
            <a:r>
              <a:rPr lang="en-AU" b="1" dirty="0" smtClean="0"/>
              <a:t> </a:t>
            </a:r>
            <a:endParaRPr lang="en-US" dirty="0" smtClean="0"/>
          </a:p>
          <a:p>
            <a:pPr marL="1943100" indent="-1943100">
              <a:buNone/>
            </a:pPr>
            <a:r>
              <a:rPr lang="en-AU" dirty="0" err="1" smtClean="0"/>
              <a:t>Sms</a:t>
            </a:r>
            <a:r>
              <a:rPr lang="en-AU" dirty="0" smtClean="0"/>
              <a:t> </a:t>
            </a:r>
            <a:r>
              <a:rPr lang="en-AU" dirty="0" err="1" smtClean="0"/>
              <a:t>balasan</a:t>
            </a:r>
            <a:r>
              <a:rPr lang="en-AU" dirty="0" smtClean="0"/>
              <a:t> : </a:t>
            </a:r>
            <a:r>
              <a:rPr lang="en-AU" dirty="0" err="1" smtClean="0"/>
              <a:t>Tanggal</a:t>
            </a:r>
            <a:r>
              <a:rPr lang="en-AU" dirty="0" smtClean="0"/>
              <a:t> </a:t>
            </a:r>
            <a:r>
              <a:rPr lang="en-AU" dirty="0" err="1" smtClean="0"/>
              <a:t>lahir</a:t>
            </a:r>
            <a:r>
              <a:rPr lang="en-AU" dirty="0" smtClean="0"/>
              <a:t> 26/02/2010; 26/02/2014 </a:t>
            </a:r>
            <a:r>
              <a:rPr lang="en-AU" dirty="0" err="1" smtClean="0"/>
              <a:t>Pendaftaran</a:t>
            </a:r>
            <a:r>
              <a:rPr lang="en-AU" dirty="0" smtClean="0"/>
              <a:t> </a:t>
            </a:r>
            <a:r>
              <a:rPr lang="en-AU" dirty="0" err="1" smtClean="0"/>
              <a:t>ke</a:t>
            </a:r>
            <a:r>
              <a:rPr lang="en-AU" dirty="0" smtClean="0"/>
              <a:t> Joan; 26/02/014 </a:t>
            </a:r>
            <a:r>
              <a:rPr lang="en-AU" dirty="0" err="1" smtClean="0"/>
              <a:t>lahir</a:t>
            </a:r>
            <a:r>
              <a:rPr lang="en-AU" dirty="0" smtClean="0"/>
              <a:t>: </a:t>
            </a:r>
            <a:r>
              <a:rPr lang="en-AU" dirty="0" err="1" smtClean="0"/>
              <a:t>jantan</a:t>
            </a:r>
            <a:r>
              <a:rPr lang="en-AU" dirty="0" smtClean="0"/>
              <a:t> (ID </a:t>
            </a:r>
            <a:r>
              <a:rPr lang="en-AU" dirty="0" err="1" smtClean="0"/>
              <a:t>anak</a:t>
            </a:r>
            <a:r>
              <a:rPr lang="en-AU" dirty="0" smtClean="0"/>
              <a:t> )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76400" y="2286000"/>
            <a:ext cx="3312367" cy="1014266"/>
            <a:chOff x="1130690" y="1348755"/>
            <a:chExt cx="3098184" cy="1014266"/>
          </a:xfrm>
        </p:grpSpPr>
        <p:sp>
          <p:nvSpPr>
            <p:cNvPr id="5" name="Rectangular Callout 4"/>
            <p:cNvSpPr/>
            <p:nvPr/>
          </p:nvSpPr>
          <p:spPr>
            <a:xfrm>
              <a:off x="1130690" y="1354909"/>
              <a:ext cx="1019582" cy="1008112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ID </a:t>
              </a:r>
              <a:r>
                <a:rPr lang="en-AU" dirty="0" err="1" smtClean="0"/>
                <a:t>Pemilik</a:t>
              </a:r>
              <a:endParaRPr lang="en-AU" dirty="0"/>
            </a:p>
          </p:txBody>
        </p:sp>
        <p:sp>
          <p:nvSpPr>
            <p:cNvPr id="6" name="Rectangular Callout 5"/>
            <p:cNvSpPr/>
            <p:nvPr/>
          </p:nvSpPr>
          <p:spPr>
            <a:xfrm>
              <a:off x="3204957" y="1348755"/>
              <a:ext cx="1023917" cy="1008112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ID </a:t>
              </a:r>
              <a:r>
                <a:rPr lang="en-AU" dirty="0" err="1" smtClean="0"/>
                <a:t>Hewan</a:t>
              </a:r>
              <a:endParaRPr lang="en-AU" dirty="0"/>
            </a:p>
          </p:txBody>
        </p:sp>
      </p:grpSp>
    </p:spTree>
    <p:extLst>
      <p:ext uri="{BB962C8B-B14F-4D97-AF65-F5344CB8AC3E}">
        <p14:creationId xmlns:p14="http://schemas.microsoft.com/office/powerpoint/2010/main" val="289246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iSIKHNAS - IB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27504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b="1" dirty="0" smtClean="0"/>
              <a:t>	Kenapa perlu Data IB ? ? ?</a:t>
            </a:r>
            <a:endParaRPr lang="en-GB" b="1" dirty="0" smtClean="0"/>
          </a:p>
          <a:p>
            <a:pPr algn="just"/>
            <a:r>
              <a:rPr lang="id-ID" dirty="0" smtClean="0"/>
              <a:t>Melakukan identifikasi ternak (akseptor) yang dapat di inseminasi</a:t>
            </a:r>
          </a:p>
          <a:p>
            <a:pPr algn="just"/>
            <a:r>
              <a:rPr lang="id-ID" dirty="0" smtClean="0"/>
              <a:t>Kecepatan informasi antara peternak dan inseminator dalam pelaksanaan kegiatan  IB</a:t>
            </a:r>
          </a:p>
          <a:p>
            <a:pPr algn="just"/>
            <a:r>
              <a:rPr lang="id-ID" dirty="0" smtClean="0"/>
              <a:t>Untuk mendapatkan data penggunaan dan distribusi semen beku</a:t>
            </a:r>
            <a:endParaRPr lang="en-GB" dirty="0" smtClean="0"/>
          </a:p>
          <a:p>
            <a:pPr algn="just"/>
            <a:r>
              <a:rPr lang="id-ID" dirty="0" smtClean="0"/>
              <a:t>Perlu data keberhasilan IB disuatu daerah</a:t>
            </a:r>
          </a:p>
          <a:p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8043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5563"/>
            <a:ext cx="7886700" cy="13255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TERIMA KASIH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hp\Pictures\SAPI\Sapi-Bali-Jant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7704" y="1124744"/>
            <a:ext cx="5760640" cy="50125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89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637112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9600" dirty="0" err="1" smtClean="0"/>
              <a:t>Untuk</a:t>
            </a:r>
            <a:r>
              <a:rPr lang="en-US" sz="9600" dirty="0" smtClean="0"/>
              <a:t> </a:t>
            </a:r>
            <a:r>
              <a:rPr lang="en-US" sz="9600" dirty="0" err="1" smtClean="0"/>
              <a:t>mengetahui</a:t>
            </a:r>
            <a:r>
              <a:rPr lang="en-US" sz="9600" dirty="0" smtClean="0"/>
              <a:t> </a:t>
            </a:r>
            <a:r>
              <a:rPr lang="en-US" sz="9600" dirty="0" err="1" smtClean="0"/>
              <a:t>garis</a:t>
            </a:r>
            <a:r>
              <a:rPr lang="en-US" sz="9600" dirty="0" smtClean="0"/>
              <a:t> </a:t>
            </a:r>
            <a:r>
              <a:rPr lang="en-US" sz="9600" dirty="0" err="1" smtClean="0"/>
              <a:t>keturunan</a:t>
            </a:r>
            <a:r>
              <a:rPr lang="en-US" sz="9600" dirty="0" smtClean="0"/>
              <a:t> </a:t>
            </a:r>
            <a:r>
              <a:rPr lang="en-US" sz="9600" dirty="0" err="1" smtClean="0"/>
              <a:t>hewan</a:t>
            </a:r>
            <a:r>
              <a:rPr lang="en-US" sz="9600" dirty="0" smtClean="0"/>
              <a:t> </a:t>
            </a:r>
            <a:r>
              <a:rPr lang="en-US" sz="9600" dirty="0" err="1" smtClean="0"/>
              <a:t>berdasarkan</a:t>
            </a:r>
            <a:r>
              <a:rPr lang="en-US" sz="9600" dirty="0" smtClean="0"/>
              <a:t> straw yang </a:t>
            </a:r>
            <a:r>
              <a:rPr lang="en-US" sz="9600" dirty="0" err="1" smtClean="0"/>
              <a:t>digunakan</a:t>
            </a:r>
            <a:r>
              <a:rPr lang="en-US" sz="9600" dirty="0" smtClean="0"/>
              <a:t>;</a:t>
            </a:r>
          </a:p>
          <a:p>
            <a:pPr algn="just"/>
            <a:r>
              <a:rPr lang="en-US" sz="9600" dirty="0" err="1" smtClean="0"/>
              <a:t>Untuk</a:t>
            </a:r>
            <a:r>
              <a:rPr lang="en-US" sz="9600" dirty="0" smtClean="0"/>
              <a:t> </a:t>
            </a:r>
            <a:r>
              <a:rPr lang="en-US" sz="9600" dirty="0" err="1" smtClean="0"/>
              <a:t>mengetahui</a:t>
            </a:r>
            <a:r>
              <a:rPr lang="en-US" sz="9600" dirty="0" smtClean="0"/>
              <a:t> </a:t>
            </a:r>
            <a:r>
              <a:rPr lang="en-US" sz="9600" dirty="0" err="1" smtClean="0"/>
              <a:t>kualitas</a:t>
            </a:r>
            <a:r>
              <a:rPr lang="en-US" sz="9600" dirty="0" smtClean="0"/>
              <a:t> straw, </a:t>
            </a:r>
            <a:r>
              <a:rPr lang="en-US" sz="9600" dirty="0" err="1" smtClean="0"/>
              <a:t>kualitas</a:t>
            </a:r>
            <a:r>
              <a:rPr lang="en-US" sz="9600" dirty="0" smtClean="0"/>
              <a:t> </a:t>
            </a:r>
            <a:r>
              <a:rPr lang="en-US" sz="9600" dirty="0" err="1" smtClean="0"/>
              <a:t>pejantan</a:t>
            </a:r>
            <a:r>
              <a:rPr lang="en-US" sz="9600" dirty="0" smtClean="0"/>
              <a:t> </a:t>
            </a:r>
            <a:r>
              <a:rPr lang="en-US" sz="9600" dirty="0" err="1" smtClean="0"/>
              <a:t>dan</a:t>
            </a:r>
            <a:r>
              <a:rPr lang="en-US" sz="9600" dirty="0" smtClean="0"/>
              <a:t> lain </a:t>
            </a:r>
            <a:r>
              <a:rPr lang="en-US" sz="9600" dirty="0" err="1" smtClean="0"/>
              <a:t>sebagainya</a:t>
            </a:r>
            <a:r>
              <a:rPr lang="en-US" sz="9600" dirty="0" smtClean="0"/>
              <a:t>;</a:t>
            </a:r>
            <a:endParaRPr lang="en-US" sz="9600" dirty="0"/>
          </a:p>
          <a:p>
            <a:pPr marL="342900" lvl="2" indent="-342900" algn="just"/>
            <a:r>
              <a:rPr lang="id-ID" altLang="en-US" sz="9600" dirty="0"/>
              <a:t>S</a:t>
            </a:r>
            <a:r>
              <a:rPr lang="en-US" altLang="en-US" sz="9600" dirty="0" err="1"/>
              <a:t>etiap</a:t>
            </a:r>
            <a:r>
              <a:rPr lang="en-US" altLang="en-US" sz="9600" dirty="0"/>
              <a:t> </a:t>
            </a:r>
            <a:r>
              <a:rPr lang="en-US" altLang="en-US" sz="9600" dirty="0" err="1"/>
              <a:t>kelahiran</a:t>
            </a:r>
            <a:r>
              <a:rPr lang="en-US" altLang="en-US" sz="9600" dirty="0"/>
              <a:t> </a:t>
            </a:r>
            <a:r>
              <a:rPr lang="en-US" altLang="en-US" sz="9600" dirty="0" err="1"/>
              <a:t>hewan</a:t>
            </a:r>
            <a:r>
              <a:rPr lang="en-US" altLang="en-US" sz="9600" dirty="0"/>
              <a:t>, </a:t>
            </a:r>
            <a:r>
              <a:rPr lang="en-US" altLang="en-US" sz="9600" dirty="0" err="1"/>
              <a:t>diketahui</a:t>
            </a:r>
            <a:r>
              <a:rPr lang="en-US" altLang="en-US" sz="9600" dirty="0"/>
              <a:t> </a:t>
            </a:r>
            <a:r>
              <a:rPr lang="en-US" altLang="en-US" sz="9600" dirty="0" err="1"/>
              <a:t>pejantannya</a:t>
            </a:r>
            <a:r>
              <a:rPr lang="en-US" altLang="en-US" sz="9600" dirty="0"/>
              <a:t> (ID Straw</a:t>
            </a:r>
            <a:r>
              <a:rPr lang="en-US" altLang="en-US" sz="9600" dirty="0" smtClean="0"/>
              <a:t>);</a:t>
            </a:r>
          </a:p>
          <a:p>
            <a:pPr marL="342900" lvl="2" indent="-342900" algn="just"/>
            <a:r>
              <a:rPr lang="en-US" sz="9600" dirty="0" err="1"/>
              <a:t>Kualitas</a:t>
            </a:r>
            <a:r>
              <a:rPr lang="en-US" sz="9600" dirty="0"/>
              <a:t> </a:t>
            </a:r>
            <a:r>
              <a:rPr lang="en-US" sz="9600" dirty="0" smtClean="0"/>
              <a:t>semen;</a:t>
            </a:r>
            <a:endParaRPr lang="en-US" sz="9600" dirty="0"/>
          </a:p>
          <a:p>
            <a:pPr marL="342900" lvl="2" indent="-342900" algn="just"/>
            <a:r>
              <a:rPr lang="id-ID" altLang="en-US" sz="9600" dirty="0" smtClean="0"/>
              <a:t>M</a:t>
            </a:r>
            <a:r>
              <a:rPr lang="en-US" altLang="en-US" sz="9600" dirty="0" err="1"/>
              <a:t>encegah</a:t>
            </a:r>
            <a:r>
              <a:rPr lang="en-US" altLang="en-US" sz="9600" dirty="0"/>
              <a:t> </a:t>
            </a:r>
            <a:r>
              <a:rPr lang="en-US" altLang="en-US" sz="9600" dirty="0" smtClean="0"/>
              <a:t>inbreeding;</a:t>
            </a:r>
            <a:endParaRPr lang="en-US" altLang="en-US" sz="9600" dirty="0"/>
          </a:p>
          <a:p>
            <a:pPr marL="342900" lvl="2" indent="-342900" algn="just"/>
            <a:r>
              <a:rPr lang="id-ID" sz="9600" dirty="0"/>
              <a:t>M</a:t>
            </a:r>
            <a:r>
              <a:rPr lang="en-US" sz="9600" dirty="0" err="1"/>
              <a:t>enyediakan</a:t>
            </a:r>
            <a:r>
              <a:rPr lang="en-US" sz="9600" dirty="0"/>
              <a:t> detail data </a:t>
            </a:r>
            <a:r>
              <a:rPr lang="en-US" sz="9600" dirty="0" err="1" smtClean="0"/>
              <a:t>populasi</a:t>
            </a:r>
            <a:r>
              <a:rPr lang="en-US" sz="9600" dirty="0" smtClean="0"/>
              <a:t>; </a:t>
            </a:r>
          </a:p>
          <a:p>
            <a:pPr marL="342900" lvl="2" indent="-342900" algn="just"/>
            <a:r>
              <a:rPr lang="id-ID" sz="9600" dirty="0"/>
              <a:t>M</a:t>
            </a:r>
            <a:r>
              <a:rPr lang="en-US" sz="9600" dirty="0" err="1"/>
              <a:t>enyediakan</a:t>
            </a:r>
            <a:r>
              <a:rPr lang="en-US" sz="9600" dirty="0"/>
              <a:t> </a:t>
            </a:r>
            <a:r>
              <a:rPr lang="en-US" sz="9600" dirty="0" err="1"/>
              <a:t>profil</a:t>
            </a:r>
            <a:r>
              <a:rPr lang="en-US" sz="9600" dirty="0"/>
              <a:t> </a:t>
            </a:r>
            <a:r>
              <a:rPr lang="en-US" sz="9600" dirty="0" err="1"/>
              <a:t>individu</a:t>
            </a:r>
            <a:r>
              <a:rPr lang="en-US" sz="9600" dirty="0"/>
              <a:t> </a:t>
            </a:r>
            <a:r>
              <a:rPr lang="en-US" sz="9600" dirty="0" err="1" smtClean="0"/>
              <a:t>hewan</a:t>
            </a:r>
            <a:r>
              <a:rPr lang="en-US" sz="9600" dirty="0" smtClean="0"/>
              <a:t>;</a:t>
            </a:r>
            <a:endParaRPr lang="en-US" sz="9600" dirty="0"/>
          </a:p>
          <a:p>
            <a:pPr marL="342900" lvl="2" indent="-342900" algn="just"/>
            <a:r>
              <a:rPr lang="id-ID" sz="9600" dirty="0"/>
              <a:t>M</a:t>
            </a:r>
            <a:r>
              <a:rPr lang="en-US" sz="9600" dirty="0" err="1"/>
              <a:t>erekam</a:t>
            </a:r>
            <a:r>
              <a:rPr lang="en-US" sz="9600" dirty="0"/>
              <a:t> </a:t>
            </a:r>
            <a:r>
              <a:rPr lang="en-US" sz="9600" dirty="0" err="1"/>
              <a:t>peristiwa</a:t>
            </a:r>
            <a:r>
              <a:rPr lang="en-US" sz="9600" dirty="0"/>
              <a:t> </a:t>
            </a:r>
            <a:r>
              <a:rPr lang="id-ID" sz="9600" dirty="0"/>
              <a:t>Kelahiran, Berat Badan,</a:t>
            </a:r>
            <a:r>
              <a:rPr lang="en-US" sz="9600" dirty="0"/>
              <a:t> </a:t>
            </a:r>
            <a:r>
              <a:rPr lang="id-ID" sz="9600" dirty="0"/>
              <a:t> Kebuntingan, </a:t>
            </a:r>
            <a:r>
              <a:rPr lang="en-US" sz="9600" dirty="0" err="1"/>
              <a:t>lalu</a:t>
            </a:r>
            <a:r>
              <a:rPr lang="en-US" sz="9600" dirty="0"/>
              <a:t> </a:t>
            </a:r>
            <a:r>
              <a:rPr lang="en-US" sz="9600" dirty="0" err="1"/>
              <a:t>lintas</a:t>
            </a:r>
            <a:r>
              <a:rPr lang="en-US" sz="9600" dirty="0"/>
              <a:t>, </a:t>
            </a:r>
            <a:r>
              <a:rPr lang="id-ID" sz="9600" dirty="0"/>
              <a:t>Keguguran, P</a:t>
            </a:r>
            <a:r>
              <a:rPr lang="en-US" sz="9600" dirty="0" err="1"/>
              <a:t>emotongan</a:t>
            </a:r>
            <a:r>
              <a:rPr lang="id-ID" sz="9600" dirty="0"/>
              <a:t> , K</a:t>
            </a:r>
            <a:r>
              <a:rPr lang="en-US" sz="9600" dirty="0" err="1"/>
              <a:t>ematian</a:t>
            </a:r>
            <a:r>
              <a:rPr lang="id-ID" sz="9600" dirty="0"/>
              <a:t> </a:t>
            </a:r>
            <a:r>
              <a:rPr lang="en-US" sz="9600" dirty="0" err="1"/>
              <a:t>dan</a:t>
            </a:r>
            <a:r>
              <a:rPr lang="en-US" sz="9600" dirty="0"/>
              <a:t> </a:t>
            </a:r>
            <a:r>
              <a:rPr lang="id-ID" sz="9600" dirty="0"/>
              <a:t>P</a:t>
            </a:r>
            <a:r>
              <a:rPr lang="en-US" sz="9600" dirty="0" err="1"/>
              <a:t>enjualan</a:t>
            </a:r>
            <a:r>
              <a:rPr lang="en-US" sz="9600" dirty="0"/>
              <a:t> </a:t>
            </a:r>
            <a:r>
              <a:rPr lang="en-US" sz="9600" dirty="0" err="1" smtClean="0"/>
              <a:t>hewan</a:t>
            </a:r>
            <a:r>
              <a:rPr lang="en-US" sz="9600" dirty="0" smtClean="0"/>
              <a:t>; </a:t>
            </a:r>
            <a:endParaRPr lang="en-US" sz="9600" dirty="0"/>
          </a:p>
          <a:p>
            <a:pPr marL="342900" lvl="2" indent="-342900" algn="just"/>
            <a:r>
              <a:rPr lang="en-US" sz="9600" dirty="0" err="1" smtClean="0"/>
              <a:t>Menyediakan</a:t>
            </a:r>
            <a:r>
              <a:rPr lang="en-US" sz="9600" dirty="0" smtClean="0"/>
              <a:t> </a:t>
            </a:r>
            <a:r>
              <a:rPr lang="en-US" sz="9600" dirty="0" err="1"/>
              <a:t>persentase</a:t>
            </a:r>
            <a:r>
              <a:rPr lang="en-US" sz="9600" dirty="0"/>
              <a:t> </a:t>
            </a:r>
            <a:r>
              <a:rPr lang="en-US" sz="9600" dirty="0" err="1"/>
              <a:t>keberhasilan</a:t>
            </a:r>
            <a:r>
              <a:rPr lang="en-US" sz="9600" dirty="0"/>
              <a:t> </a:t>
            </a:r>
            <a:r>
              <a:rPr lang="en-US" sz="9600" dirty="0" smtClean="0"/>
              <a:t>IB;</a:t>
            </a:r>
          </a:p>
          <a:p>
            <a:pPr marL="342900" lvl="2" indent="-342900" algn="just"/>
            <a:r>
              <a:rPr lang="en-US" sz="9600" dirty="0" err="1" smtClean="0"/>
              <a:t>Keberhasilan</a:t>
            </a:r>
            <a:r>
              <a:rPr lang="en-US" sz="9600" dirty="0" smtClean="0"/>
              <a:t> </a:t>
            </a:r>
            <a:r>
              <a:rPr lang="en-US" sz="9600" dirty="0"/>
              <a:t>inseminator </a:t>
            </a:r>
            <a:r>
              <a:rPr lang="en-US" sz="9600" dirty="0" err="1"/>
              <a:t>dalam</a:t>
            </a:r>
            <a:r>
              <a:rPr lang="en-US" sz="9600" dirty="0"/>
              <a:t> </a:t>
            </a:r>
            <a:r>
              <a:rPr lang="en-US" sz="9600" dirty="0" err="1"/>
              <a:t>melakukan</a:t>
            </a:r>
            <a:r>
              <a:rPr lang="en-US" sz="9600" dirty="0"/>
              <a:t> </a:t>
            </a:r>
            <a:r>
              <a:rPr lang="en-US" sz="9600" dirty="0" err="1"/>
              <a:t>pelayanan</a:t>
            </a:r>
            <a:r>
              <a:rPr lang="en-US" sz="9600" dirty="0"/>
              <a:t> </a:t>
            </a:r>
            <a:r>
              <a:rPr lang="en-US" sz="9600" dirty="0" smtClean="0"/>
              <a:t>IB.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91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err="1" smtClean="0"/>
              <a:t>Laporan</a:t>
            </a:r>
            <a:r>
              <a:rPr lang="en-AU" b="1" dirty="0" smtClean="0"/>
              <a:t> </a:t>
            </a:r>
            <a:r>
              <a:rPr lang="en-AU" b="1" dirty="0" err="1" smtClean="0"/>
              <a:t>Berahi</a:t>
            </a:r>
            <a:r>
              <a:rPr lang="id-ID" b="1" dirty="0" smtClean="0"/>
              <a:t> (BH)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355160" cy="4983162"/>
          </a:xfrm>
        </p:spPr>
        <p:txBody>
          <a:bodyPr>
            <a:normAutofit fontScale="85000" lnSpcReduction="10000"/>
          </a:bodyPr>
          <a:lstStyle/>
          <a:p>
            <a:r>
              <a:rPr lang="en-US" sz="3500" b="1" dirty="0" err="1" smtClean="0">
                <a:solidFill>
                  <a:srgbClr val="002060"/>
                </a:solidFill>
              </a:rPr>
              <a:t>Pengguna</a:t>
            </a:r>
            <a:endParaRPr lang="en-US" sz="3500" b="1" dirty="0" smtClean="0">
              <a:solidFill>
                <a:srgbClr val="002060"/>
              </a:solidFill>
            </a:endParaRPr>
          </a:p>
          <a:p>
            <a:pPr marL="0" lvl="0" indent="0">
              <a:buNone/>
            </a:pPr>
            <a:r>
              <a:rPr lang="en-US" sz="3500" dirty="0" smtClean="0">
                <a:solidFill>
                  <a:srgbClr val="002060"/>
                </a:solidFill>
              </a:rPr>
              <a:t>    </a:t>
            </a:r>
            <a:r>
              <a:rPr lang="en-US" sz="3500" dirty="0" err="1" smtClean="0">
                <a:solidFill>
                  <a:srgbClr val="002060"/>
                </a:solidFill>
              </a:rPr>
              <a:t>Peternak</a:t>
            </a:r>
            <a:endParaRPr lang="en-US" sz="3500" dirty="0" smtClean="0">
              <a:solidFill>
                <a:srgbClr val="002060"/>
              </a:solidFill>
            </a:endParaRPr>
          </a:p>
          <a:p>
            <a:r>
              <a:rPr lang="en-US" sz="3500" b="1" dirty="0" err="1" smtClean="0">
                <a:solidFill>
                  <a:srgbClr val="002060"/>
                </a:solidFill>
              </a:rPr>
              <a:t>Tujuan</a:t>
            </a:r>
            <a:endParaRPr lang="id-ID" sz="35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id-ID" sz="3500" dirty="0" smtClean="0">
                <a:solidFill>
                  <a:srgbClr val="002060"/>
                </a:solidFill>
              </a:rPr>
              <a:t>	Untuk m</a:t>
            </a:r>
            <a:r>
              <a:rPr lang="en-US" sz="3500" dirty="0" err="1" smtClean="0">
                <a:solidFill>
                  <a:srgbClr val="002060"/>
                </a:solidFill>
              </a:rPr>
              <a:t>elaporkan</a:t>
            </a:r>
            <a:r>
              <a:rPr lang="en-US" sz="3500" dirty="0" smtClean="0">
                <a:solidFill>
                  <a:srgbClr val="002060"/>
                </a:solidFill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</a:rPr>
              <a:t>setiap</a:t>
            </a:r>
            <a:r>
              <a:rPr lang="en-US" sz="3500" dirty="0" smtClean="0">
                <a:solidFill>
                  <a:srgbClr val="002060"/>
                </a:solidFill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</a:rPr>
              <a:t>kejadian</a:t>
            </a:r>
            <a:r>
              <a:rPr lang="en-US" sz="3500" dirty="0" smtClean="0">
                <a:solidFill>
                  <a:srgbClr val="002060"/>
                </a:solidFill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</a:rPr>
              <a:t>berahi</a:t>
            </a:r>
            <a:r>
              <a:rPr lang="en-US" sz="3500" dirty="0" smtClean="0">
                <a:solidFill>
                  <a:srgbClr val="002060"/>
                </a:solidFill>
              </a:rPr>
              <a:t> </a:t>
            </a:r>
            <a:r>
              <a:rPr lang="id-ID" sz="3500" dirty="0" smtClean="0">
                <a:solidFill>
                  <a:srgbClr val="002060"/>
                </a:solidFill>
              </a:rPr>
              <a:t>yang </a:t>
            </a:r>
            <a:r>
              <a:rPr lang="en-US" sz="3500" dirty="0" err="1" smtClean="0">
                <a:solidFill>
                  <a:srgbClr val="002060"/>
                </a:solidFill>
              </a:rPr>
              <a:t>membutuhkan</a:t>
            </a:r>
            <a:r>
              <a:rPr lang="en-US" sz="3500" dirty="0" smtClean="0">
                <a:solidFill>
                  <a:srgbClr val="002060"/>
                </a:solidFill>
              </a:rPr>
              <a:t>   </a:t>
            </a:r>
            <a:r>
              <a:rPr lang="en-US" sz="3500" dirty="0" err="1" smtClean="0">
                <a:solidFill>
                  <a:srgbClr val="002060"/>
                </a:solidFill>
              </a:rPr>
              <a:t>bantuan</a:t>
            </a:r>
            <a:r>
              <a:rPr lang="en-US" sz="3500" dirty="0" smtClean="0">
                <a:solidFill>
                  <a:srgbClr val="002060"/>
                </a:solidFill>
              </a:rPr>
              <a:t> inseminator</a:t>
            </a:r>
            <a:endParaRPr lang="id-ID" sz="3500" b="1" dirty="0" smtClean="0">
              <a:solidFill>
                <a:srgbClr val="002060"/>
              </a:solidFill>
            </a:endParaRPr>
          </a:p>
          <a:p>
            <a:r>
              <a:rPr lang="id-ID" sz="3500" b="1" dirty="0" smtClean="0">
                <a:solidFill>
                  <a:srgbClr val="002060"/>
                </a:solidFill>
              </a:rPr>
              <a:t>Kapan digunakan </a:t>
            </a:r>
            <a:endParaRPr lang="en-US" sz="3500" b="1" dirty="0" smtClean="0">
              <a:solidFill>
                <a:srgbClr val="002060"/>
              </a:solidFill>
            </a:endParaRPr>
          </a:p>
          <a:p>
            <a:pPr marL="400050" lvl="1" indent="0">
              <a:buNone/>
            </a:pPr>
            <a:r>
              <a:rPr lang="id-ID" sz="3500" dirty="0" smtClean="0">
                <a:solidFill>
                  <a:srgbClr val="002060"/>
                </a:solidFill>
              </a:rPr>
              <a:t>Saat ternak mengalami birahi</a:t>
            </a:r>
            <a:r>
              <a:rPr lang="en-US" sz="3500" dirty="0" smtClean="0">
                <a:solidFill>
                  <a:srgbClr val="002060"/>
                </a:solidFill>
              </a:rPr>
              <a:t> </a:t>
            </a:r>
            <a:endParaRPr lang="id-ID" sz="3500" dirty="0" smtClean="0">
              <a:solidFill>
                <a:srgbClr val="002060"/>
              </a:solidFill>
            </a:endParaRPr>
          </a:p>
          <a:p>
            <a:pPr marL="400050" lvl="1" indent="0">
              <a:buNone/>
            </a:pPr>
            <a:endParaRPr lang="id-ID" dirty="0" smtClean="0">
              <a:solidFill>
                <a:srgbClr val="002060"/>
              </a:solidFill>
            </a:endParaRPr>
          </a:p>
          <a:p>
            <a:pPr marL="400050" lvl="1" indent="0"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Secara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otomatis</a:t>
            </a:r>
            <a:r>
              <a:rPr lang="en-US" dirty="0" smtClean="0">
                <a:solidFill>
                  <a:srgbClr val="002060"/>
                </a:solidFill>
              </a:rPr>
              <a:t> SMS </a:t>
            </a:r>
            <a:r>
              <a:rPr lang="en-US" dirty="0" err="1" smtClean="0">
                <a:solidFill>
                  <a:srgbClr val="002060"/>
                </a:solidFill>
              </a:rPr>
              <a:t>ini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akan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terkirim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ke</a:t>
            </a:r>
            <a:r>
              <a:rPr lang="en-US" dirty="0" smtClean="0">
                <a:solidFill>
                  <a:srgbClr val="002060"/>
                </a:solidFill>
              </a:rPr>
              <a:t> inseminator </a:t>
            </a:r>
            <a:r>
              <a:rPr lang="en-US" dirty="0" err="1" smtClean="0">
                <a:solidFill>
                  <a:srgbClr val="002060"/>
                </a:solidFill>
              </a:rPr>
              <a:t>lokal</a:t>
            </a:r>
            <a:r>
              <a:rPr lang="id-ID" dirty="0" smtClean="0">
                <a:solidFill>
                  <a:srgbClr val="002060"/>
                </a:solidFill>
              </a:rPr>
              <a:t>. </a:t>
            </a:r>
            <a:r>
              <a:rPr lang="en-US" dirty="0" smtClean="0">
                <a:solidFill>
                  <a:srgbClr val="002060"/>
                </a:solidFill>
              </a:rPr>
              <a:t>Inseminator </a:t>
            </a:r>
            <a:r>
              <a:rPr lang="en-US" dirty="0" err="1" smtClean="0">
                <a:solidFill>
                  <a:srgbClr val="002060"/>
                </a:solidFill>
              </a:rPr>
              <a:t>akan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merespon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melalui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kunjungan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atau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telepon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fr-FR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1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err="1" smtClean="0"/>
              <a:t>Laporan</a:t>
            </a:r>
            <a:r>
              <a:rPr lang="en-AU" b="1" dirty="0" smtClean="0"/>
              <a:t> </a:t>
            </a:r>
            <a:r>
              <a:rPr lang="en-AU" b="1" dirty="0" err="1" smtClean="0"/>
              <a:t>Berahi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316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dirty="0" smtClean="0"/>
              <a:t>BH [ID </a:t>
            </a:r>
            <a:r>
              <a:rPr lang="fr-FR" b="1" dirty="0" err="1" smtClean="0"/>
              <a:t>hewan</a:t>
            </a:r>
            <a:r>
              <a:rPr lang="fr-FR" b="1" dirty="0" smtClean="0"/>
              <a:t>]</a:t>
            </a:r>
            <a:endParaRPr lang="fr-FR" sz="2400" b="1" dirty="0"/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endParaRPr lang="en-AU" sz="2400" b="1" dirty="0"/>
          </a:p>
          <a:p>
            <a:pPr marL="0" indent="0">
              <a:buNone/>
            </a:pPr>
            <a:endParaRPr lang="en-AU" b="1" i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AU" sz="3500" b="1" i="1" dirty="0" err="1" smtClean="0">
                <a:solidFill>
                  <a:srgbClr val="00B0F0"/>
                </a:solidFill>
              </a:rPr>
              <a:t>Contoh</a:t>
            </a:r>
            <a:endParaRPr lang="en-AU" sz="3500" b="1" i="1" dirty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AU" b="1" dirty="0" smtClean="0"/>
              <a:t>BH 1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AU" dirty="0" smtClean="0"/>
              <a:t>[</a:t>
            </a:r>
            <a:r>
              <a:rPr lang="en-AU" dirty="0" err="1" smtClean="0"/>
              <a:t>iSIKHNAS</a:t>
            </a:r>
            <a:r>
              <a:rPr lang="en-AU" dirty="0" smtClean="0"/>
              <a:t>]: </a:t>
            </a:r>
            <a:r>
              <a:rPr lang="en-AU" dirty="0" err="1" smtClean="0"/>
              <a:t>Anda</a:t>
            </a:r>
            <a:r>
              <a:rPr lang="en-AU" dirty="0" smtClean="0"/>
              <a:t> </a:t>
            </a:r>
            <a:r>
              <a:rPr lang="en-AU" dirty="0" err="1" smtClean="0"/>
              <a:t>melaporkan</a:t>
            </a:r>
            <a:r>
              <a:rPr lang="en-AU" dirty="0" smtClean="0"/>
              <a:t> </a:t>
            </a:r>
            <a:r>
              <a:rPr lang="en-AU" dirty="0" err="1" smtClean="0"/>
              <a:t>birahi</a:t>
            </a:r>
            <a:r>
              <a:rPr lang="en-AU" dirty="0" smtClean="0"/>
              <a:t> di </a:t>
            </a:r>
            <a:r>
              <a:rPr lang="en-AU" dirty="0" err="1" smtClean="0"/>
              <a:t>sapi</a:t>
            </a:r>
            <a:r>
              <a:rPr lang="en-AU" dirty="0" smtClean="0"/>
              <a:t> </a:t>
            </a:r>
            <a:r>
              <a:rPr lang="en-AU" dirty="0" err="1" smtClean="0"/>
              <a:t>identifikasi</a:t>
            </a:r>
            <a:r>
              <a:rPr lang="en-AU" dirty="0" smtClean="0"/>
              <a:t> 1. Inseminator angus (081310791608) </a:t>
            </a:r>
            <a:r>
              <a:rPr lang="en-AU" dirty="0" err="1" smtClean="0"/>
              <a:t>telah</a:t>
            </a:r>
            <a:r>
              <a:rPr lang="en-AU" dirty="0" smtClean="0"/>
              <a:t> </a:t>
            </a:r>
            <a:r>
              <a:rPr lang="en-AU" dirty="0" err="1" smtClean="0"/>
              <a:t>diberitahu</a:t>
            </a:r>
            <a:endParaRPr lang="en-US" dirty="0" smtClean="0"/>
          </a:p>
          <a:p>
            <a:pPr marL="0" indent="0">
              <a:buNone/>
            </a:pPr>
            <a:endParaRPr lang="fr-FR" b="1" dirty="0"/>
          </a:p>
          <a:p>
            <a:endParaRPr lang="fr-FR" dirty="0"/>
          </a:p>
        </p:txBody>
      </p:sp>
      <p:sp>
        <p:nvSpPr>
          <p:cNvPr id="4" name="Rectangular Callout 3"/>
          <p:cNvSpPr/>
          <p:nvPr/>
        </p:nvSpPr>
        <p:spPr>
          <a:xfrm>
            <a:off x="1752600" y="2209800"/>
            <a:ext cx="1361183" cy="685800"/>
          </a:xfrm>
          <a:prstGeom prst="wedgeRectCallout">
            <a:avLst>
              <a:gd name="adj1" fmla="val -16306"/>
              <a:gd name="adj2" fmla="val -7800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ID </a:t>
            </a:r>
            <a:r>
              <a:rPr lang="en-AU" dirty="0" err="1" smtClean="0"/>
              <a:t>Hewan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7701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AU" b="1" dirty="0" err="1"/>
              <a:t>Inseminasi</a:t>
            </a:r>
            <a:r>
              <a:rPr lang="en-AU" b="1" dirty="0"/>
              <a:t> </a:t>
            </a:r>
            <a:r>
              <a:rPr lang="en-AU" b="1" dirty="0" err="1" smtClean="0"/>
              <a:t>buatan</a:t>
            </a:r>
            <a:r>
              <a:rPr lang="id-ID" b="1" dirty="0" smtClean="0"/>
              <a:t> (IB)</a:t>
            </a:r>
            <a:endParaRPr lang="fr-FR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1520" y="1219200"/>
            <a:ext cx="7211144" cy="5334000"/>
          </a:xfrm>
        </p:spPr>
        <p:txBody>
          <a:bodyPr>
            <a:normAutofit fontScale="77500" lnSpcReduction="20000"/>
          </a:bodyPr>
          <a:lstStyle/>
          <a:p>
            <a:r>
              <a:rPr lang="en-US" sz="5400" b="1" dirty="0" err="1" smtClean="0">
                <a:solidFill>
                  <a:srgbClr val="002060"/>
                </a:solidFill>
              </a:rPr>
              <a:t>Pengguna</a:t>
            </a:r>
            <a:r>
              <a:rPr lang="en-US" sz="5400" b="1" dirty="0" smtClean="0">
                <a:solidFill>
                  <a:srgbClr val="002060"/>
                </a:solidFill>
              </a:rPr>
              <a:t>: </a:t>
            </a:r>
            <a:r>
              <a:rPr lang="en-US" sz="5400" dirty="0" smtClean="0">
                <a:solidFill>
                  <a:srgbClr val="002060"/>
                </a:solidFill>
              </a:rPr>
              <a:t>Inseminator </a:t>
            </a:r>
          </a:p>
          <a:p>
            <a:r>
              <a:rPr lang="en-US" sz="5400" b="1" dirty="0" err="1" smtClean="0">
                <a:solidFill>
                  <a:srgbClr val="002060"/>
                </a:solidFill>
              </a:rPr>
              <a:t>Tujuan</a:t>
            </a:r>
            <a:endParaRPr lang="en-US" sz="5400" b="1" dirty="0" smtClean="0">
              <a:solidFill>
                <a:srgbClr val="002060"/>
              </a:solidFill>
            </a:endParaRPr>
          </a:p>
          <a:p>
            <a:pPr marL="400050" lvl="1" indent="0" algn="just">
              <a:buNone/>
            </a:pPr>
            <a:r>
              <a:rPr lang="en-US" sz="5000" dirty="0" err="1" smtClean="0">
                <a:solidFill>
                  <a:srgbClr val="002060"/>
                </a:solidFill>
              </a:rPr>
              <a:t>Melaporkan</a:t>
            </a:r>
            <a:r>
              <a:rPr lang="en-US" sz="5000" dirty="0" smtClean="0">
                <a:solidFill>
                  <a:srgbClr val="002060"/>
                </a:solidFill>
              </a:rPr>
              <a:t> </a:t>
            </a:r>
            <a:r>
              <a:rPr lang="en-US" sz="5000" dirty="0" err="1" smtClean="0">
                <a:solidFill>
                  <a:srgbClr val="002060"/>
                </a:solidFill>
              </a:rPr>
              <a:t>setiap</a:t>
            </a:r>
            <a:r>
              <a:rPr lang="en-US" sz="5000" dirty="0" smtClean="0">
                <a:solidFill>
                  <a:srgbClr val="002060"/>
                </a:solidFill>
              </a:rPr>
              <a:t> </a:t>
            </a:r>
            <a:r>
              <a:rPr lang="en-US" sz="5000" dirty="0" err="1" smtClean="0">
                <a:solidFill>
                  <a:srgbClr val="002060"/>
                </a:solidFill>
              </a:rPr>
              <a:t>kejadian</a:t>
            </a:r>
            <a:r>
              <a:rPr lang="en-US" sz="5000" dirty="0" smtClean="0">
                <a:solidFill>
                  <a:srgbClr val="002060"/>
                </a:solidFill>
              </a:rPr>
              <a:t> </a:t>
            </a:r>
            <a:r>
              <a:rPr lang="en-US" sz="5000" dirty="0" err="1" smtClean="0">
                <a:solidFill>
                  <a:srgbClr val="002060"/>
                </a:solidFill>
              </a:rPr>
              <a:t>inseminasi</a:t>
            </a:r>
            <a:r>
              <a:rPr lang="en-US" sz="5000" dirty="0" smtClean="0">
                <a:solidFill>
                  <a:srgbClr val="002060"/>
                </a:solidFill>
              </a:rPr>
              <a:t> </a:t>
            </a:r>
            <a:r>
              <a:rPr lang="en-US" sz="5000" dirty="0" err="1" smtClean="0">
                <a:solidFill>
                  <a:srgbClr val="002060"/>
                </a:solidFill>
              </a:rPr>
              <a:t>buatan</a:t>
            </a:r>
            <a:r>
              <a:rPr lang="en-US" sz="5000" dirty="0" smtClean="0">
                <a:solidFill>
                  <a:srgbClr val="002060"/>
                </a:solidFill>
              </a:rPr>
              <a:t> yang </a:t>
            </a:r>
            <a:r>
              <a:rPr lang="en-US" sz="5000" dirty="0" err="1" smtClean="0">
                <a:solidFill>
                  <a:srgbClr val="002060"/>
                </a:solidFill>
              </a:rPr>
              <a:t>telah</a:t>
            </a:r>
            <a:r>
              <a:rPr lang="en-US" sz="5000" dirty="0" smtClean="0">
                <a:solidFill>
                  <a:srgbClr val="002060"/>
                </a:solidFill>
              </a:rPr>
              <a:t> </a:t>
            </a:r>
            <a:r>
              <a:rPr lang="en-US" sz="5000" dirty="0" err="1" smtClean="0">
                <a:solidFill>
                  <a:srgbClr val="002060"/>
                </a:solidFill>
              </a:rPr>
              <a:t>dilaksanakan</a:t>
            </a:r>
            <a:r>
              <a:rPr lang="en-US" sz="5000" dirty="0" smtClean="0">
                <a:solidFill>
                  <a:srgbClr val="002060"/>
                </a:solidFill>
              </a:rPr>
              <a:t> </a:t>
            </a:r>
            <a:r>
              <a:rPr lang="en-US" sz="5000" dirty="0" err="1" smtClean="0">
                <a:solidFill>
                  <a:srgbClr val="002060"/>
                </a:solidFill>
              </a:rPr>
              <a:t>setelah</a:t>
            </a:r>
            <a:r>
              <a:rPr lang="en-US" sz="5000" dirty="0" smtClean="0">
                <a:solidFill>
                  <a:srgbClr val="002060"/>
                </a:solidFill>
              </a:rPr>
              <a:t> </a:t>
            </a:r>
            <a:r>
              <a:rPr lang="en-US" sz="5000" dirty="0" err="1" smtClean="0">
                <a:solidFill>
                  <a:srgbClr val="002060"/>
                </a:solidFill>
              </a:rPr>
              <a:t>pelayanan</a:t>
            </a:r>
            <a:r>
              <a:rPr lang="en-US" sz="5000" dirty="0" smtClean="0">
                <a:solidFill>
                  <a:srgbClr val="002060"/>
                </a:solidFill>
              </a:rPr>
              <a:t> </a:t>
            </a:r>
            <a:r>
              <a:rPr lang="en-US" sz="5000" dirty="0" err="1" smtClean="0">
                <a:solidFill>
                  <a:srgbClr val="002060"/>
                </a:solidFill>
              </a:rPr>
              <a:t>inseminasi</a:t>
            </a:r>
            <a:r>
              <a:rPr lang="en-US" sz="5000" dirty="0" smtClean="0">
                <a:solidFill>
                  <a:srgbClr val="002060"/>
                </a:solidFill>
              </a:rPr>
              <a:t> </a:t>
            </a:r>
            <a:r>
              <a:rPr lang="en-US" sz="5000" dirty="0" err="1" smtClean="0">
                <a:solidFill>
                  <a:srgbClr val="002060"/>
                </a:solidFill>
              </a:rPr>
              <a:t>ke</a:t>
            </a:r>
            <a:r>
              <a:rPr lang="en-US" sz="5000" dirty="0" smtClean="0">
                <a:solidFill>
                  <a:srgbClr val="002060"/>
                </a:solidFill>
              </a:rPr>
              <a:t> </a:t>
            </a:r>
            <a:r>
              <a:rPr lang="en-US" sz="5000" dirty="0" err="1" smtClean="0">
                <a:solidFill>
                  <a:srgbClr val="002060"/>
                </a:solidFill>
              </a:rPr>
              <a:t>peternak</a:t>
            </a:r>
            <a:r>
              <a:rPr lang="en-US" sz="50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sz="5400" b="1" dirty="0" err="1" smtClean="0">
                <a:solidFill>
                  <a:srgbClr val="002060"/>
                </a:solidFill>
              </a:rPr>
              <a:t>Kapan</a:t>
            </a:r>
            <a:r>
              <a:rPr lang="en-US" sz="5400" b="1" dirty="0" smtClean="0">
                <a:solidFill>
                  <a:srgbClr val="002060"/>
                </a:solidFill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</a:rPr>
              <a:t>digunakan</a:t>
            </a:r>
            <a:endParaRPr lang="en-US" sz="5400" b="1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r>
              <a:rPr lang="en-US" sz="5000" dirty="0" err="1" smtClean="0">
                <a:solidFill>
                  <a:srgbClr val="002060"/>
                </a:solidFill>
              </a:rPr>
              <a:t>Setelah</a:t>
            </a:r>
            <a:r>
              <a:rPr lang="en-US" sz="5000" dirty="0" smtClean="0">
                <a:solidFill>
                  <a:srgbClr val="002060"/>
                </a:solidFill>
              </a:rPr>
              <a:t> </a:t>
            </a:r>
            <a:r>
              <a:rPr lang="en-US" sz="5000" dirty="0" err="1" smtClean="0">
                <a:solidFill>
                  <a:srgbClr val="002060"/>
                </a:solidFill>
              </a:rPr>
              <a:t>melaksanakan</a:t>
            </a:r>
            <a:r>
              <a:rPr lang="en-US" sz="5000" dirty="0" smtClean="0">
                <a:solidFill>
                  <a:srgbClr val="002060"/>
                </a:solidFill>
              </a:rPr>
              <a:t> </a:t>
            </a:r>
            <a:r>
              <a:rPr lang="en-US" sz="5000" dirty="0" err="1" smtClean="0">
                <a:solidFill>
                  <a:srgbClr val="002060"/>
                </a:solidFill>
              </a:rPr>
              <a:t>kegiatan</a:t>
            </a:r>
            <a:r>
              <a:rPr lang="en-US" sz="5000" dirty="0" smtClean="0">
                <a:solidFill>
                  <a:srgbClr val="002060"/>
                </a:solidFill>
              </a:rPr>
              <a:t> </a:t>
            </a:r>
            <a:r>
              <a:rPr lang="id-ID" sz="5000" dirty="0" smtClean="0">
                <a:solidFill>
                  <a:srgbClr val="002060"/>
                </a:solidFill>
              </a:rPr>
              <a:t>IB</a:t>
            </a:r>
            <a:endParaRPr lang="en-US" sz="5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19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AU" b="1" dirty="0" err="1"/>
              <a:t>Inseminasi</a:t>
            </a:r>
            <a:r>
              <a:rPr lang="en-AU" b="1" dirty="0"/>
              <a:t> </a:t>
            </a:r>
            <a:r>
              <a:rPr lang="en-AU" b="1" dirty="0" err="1" smtClean="0"/>
              <a:t>buatan</a:t>
            </a:r>
            <a:endParaRPr lang="fr-FR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AU" sz="5100" b="1" dirty="0" smtClean="0"/>
              <a:t>IB [ID </a:t>
            </a:r>
            <a:r>
              <a:rPr lang="en-AU" sz="5100" b="1" dirty="0" err="1" smtClean="0"/>
              <a:t>Pemilik</a:t>
            </a:r>
            <a:r>
              <a:rPr lang="en-AU" sz="5100" b="1" dirty="0" smtClean="0"/>
              <a:t>]  [ID </a:t>
            </a:r>
            <a:r>
              <a:rPr lang="en-AU" sz="5100" b="1" dirty="0" err="1" smtClean="0"/>
              <a:t>Hewan</a:t>
            </a:r>
            <a:r>
              <a:rPr lang="en-AU" sz="5100" b="1" dirty="0" smtClean="0"/>
              <a:t>] [ID Bull] [batch]</a:t>
            </a:r>
          </a:p>
          <a:p>
            <a:pPr marL="0" indent="0">
              <a:buNone/>
            </a:pPr>
            <a:endParaRPr lang="en-AU" b="1" dirty="0" smtClean="0"/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endParaRPr lang="en-AU" b="1" dirty="0" smtClean="0"/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endParaRPr lang="en-AU" b="1" i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AU" b="1" i="1" dirty="0" err="1" smtClean="0">
                <a:solidFill>
                  <a:srgbClr val="00B0F0"/>
                </a:solidFill>
              </a:rPr>
              <a:t>Contoh</a:t>
            </a:r>
            <a:endParaRPr lang="en-AU" b="1" i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AU" b="1" dirty="0" smtClean="0"/>
              <a:t>IB</a:t>
            </a:r>
            <a:r>
              <a:rPr lang="en-AU" dirty="0" smtClean="0"/>
              <a:t> </a:t>
            </a:r>
            <a:r>
              <a:rPr lang="en-AU" b="1" dirty="0" smtClean="0"/>
              <a:t>1608 1 123 A123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AU" dirty="0" smtClean="0"/>
              <a:t>[</a:t>
            </a:r>
            <a:r>
              <a:rPr lang="en-AU" dirty="0" err="1" smtClean="0"/>
              <a:t>iSIKHNAS</a:t>
            </a:r>
            <a:r>
              <a:rPr lang="en-AU" dirty="0" smtClean="0"/>
              <a:t>]: </a:t>
            </a:r>
            <a:r>
              <a:rPr lang="en-AU" dirty="0" err="1" smtClean="0"/>
              <a:t>Hewan</a:t>
            </a:r>
            <a:r>
              <a:rPr lang="en-AU" dirty="0" smtClean="0"/>
              <a:t> </a:t>
            </a:r>
            <a:r>
              <a:rPr lang="en-AU" dirty="0" smtClean="0"/>
              <a:t>1 (</a:t>
            </a:r>
            <a:r>
              <a:rPr lang="en-AU" dirty="0" err="1" smtClean="0"/>
              <a:t>sapi</a:t>
            </a:r>
            <a:r>
              <a:rPr lang="en-AU" dirty="0" smtClean="0"/>
              <a:t> </a:t>
            </a:r>
            <a:r>
              <a:rPr lang="en-AU" dirty="0" err="1" smtClean="0"/>
              <a:t>betina</a:t>
            </a:r>
            <a:r>
              <a:rPr lang="en-AU" dirty="0" smtClean="0"/>
              <a:t>) </a:t>
            </a:r>
            <a:r>
              <a:rPr lang="en-AU" dirty="0" err="1" smtClean="0"/>
              <a:t>milik</a:t>
            </a:r>
            <a:r>
              <a:rPr lang="en-AU" dirty="0" smtClean="0"/>
              <a:t> Joan </a:t>
            </a:r>
            <a:r>
              <a:rPr lang="en-AU" dirty="0" err="1" smtClean="0"/>
              <a:t>dari</a:t>
            </a:r>
            <a:r>
              <a:rPr lang="en-AU" dirty="0" smtClean="0"/>
              <a:t> </a:t>
            </a:r>
            <a:r>
              <a:rPr lang="en-AU" dirty="0" err="1" smtClean="0"/>
              <a:t>Ragunan</a:t>
            </a:r>
            <a:r>
              <a:rPr lang="en-AU" dirty="0" smtClean="0"/>
              <a:t> </a:t>
            </a:r>
            <a:r>
              <a:rPr lang="en-AU" dirty="0" err="1" smtClean="0"/>
              <a:t>telah</a:t>
            </a:r>
            <a:r>
              <a:rPr lang="en-AU" dirty="0" smtClean="0"/>
              <a:t> </a:t>
            </a:r>
            <a:r>
              <a:rPr lang="en-AU" dirty="0" err="1" smtClean="0"/>
              <a:t>diinseminasi</a:t>
            </a:r>
            <a:r>
              <a:rPr lang="en-AU" dirty="0" smtClean="0"/>
              <a:t> </a:t>
            </a:r>
            <a:r>
              <a:rPr lang="en-AU" dirty="0" err="1" smtClean="0"/>
              <a:t>dengan</a:t>
            </a:r>
            <a:r>
              <a:rPr lang="en-AU" dirty="0" smtClean="0"/>
              <a:t> straw 123 </a:t>
            </a:r>
            <a:r>
              <a:rPr lang="en-AU" dirty="0" err="1" smtClean="0"/>
              <a:t>dari</a:t>
            </a:r>
            <a:r>
              <a:rPr lang="en-AU" dirty="0" smtClean="0"/>
              <a:t> </a:t>
            </a:r>
            <a:r>
              <a:rPr lang="en-AU" dirty="0" err="1" smtClean="0"/>
              <a:t>pejantan</a:t>
            </a:r>
            <a:r>
              <a:rPr lang="en-AU" dirty="0" smtClean="0"/>
              <a:t> A123 (</a:t>
            </a:r>
            <a:r>
              <a:rPr lang="en-AU" dirty="0" err="1" smtClean="0"/>
              <a:t>sapi</a:t>
            </a:r>
            <a:r>
              <a:rPr lang="en-AU" dirty="0" smtClean="0"/>
              <a:t> </a:t>
            </a:r>
            <a:r>
              <a:rPr lang="en-AU" dirty="0" err="1" smtClean="0"/>
              <a:t>dari</a:t>
            </a:r>
            <a:r>
              <a:rPr lang="en-AU" dirty="0" smtClean="0"/>
              <a:t> </a:t>
            </a:r>
            <a:r>
              <a:rPr lang="en-AU" dirty="0" err="1" smtClean="0"/>
              <a:t>Balai</a:t>
            </a:r>
            <a:r>
              <a:rPr lang="en-AU" dirty="0" smtClean="0"/>
              <a:t> </a:t>
            </a:r>
            <a:r>
              <a:rPr lang="en-AU" dirty="0" err="1" smtClean="0"/>
              <a:t>Besar</a:t>
            </a:r>
            <a:r>
              <a:rPr lang="en-AU" dirty="0" smtClean="0"/>
              <a:t> </a:t>
            </a:r>
            <a:r>
              <a:rPr lang="en-AU" dirty="0" err="1" smtClean="0"/>
              <a:t>Inseminasi</a:t>
            </a:r>
            <a:r>
              <a:rPr lang="en-AU" dirty="0" smtClean="0"/>
              <a:t> </a:t>
            </a:r>
            <a:r>
              <a:rPr lang="en-AU" dirty="0" err="1" smtClean="0"/>
              <a:t>Buatan</a:t>
            </a:r>
            <a:r>
              <a:rPr lang="en-AU" dirty="0" smtClean="0"/>
              <a:t> </a:t>
            </a:r>
            <a:r>
              <a:rPr lang="en-AU" dirty="0" err="1" smtClean="0"/>
              <a:t>Singosari</a:t>
            </a:r>
            <a:r>
              <a:rPr lang="en-AU" dirty="0" smtClean="0"/>
              <a:t>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AU" b="1" dirty="0" smtClean="0"/>
              <a:t>IB 4504  LULU  888  </a:t>
            </a:r>
            <a:r>
              <a:rPr lang="id-ID" b="1" dirty="0" smtClean="0"/>
              <a:t>G</a:t>
            </a:r>
            <a:r>
              <a:rPr lang="en-AU" b="1" dirty="0" smtClean="0"/>
              <a:t>123</a:t>
            </a:r>
            <a:endParaRPr lang="en-US" dirty="0" smtClean="0"/>
          </a:p>
          <a:p>
            <a:pPr marL="0" indent="0">
              <a:buNone/>
            </a:pPr>
            <a:r>
              <a:rPr lang="en-AU" dirty="0" smtClean="0"/>
              <a:t>[</a:t>
            </a:r>
            <a:r>
              <a:rPr lang="en-AU" dirty="0" err="1" smtClean="0"/>
              <a:t>iSIKHNAS</a:t>
            </a:r>
            <a:r>
              <a:rPr lang="en-AU" dirty="0"/>
              <a:t>]: </a:t>
            </a:r>
            <a:r>
              <a:rPr lang="en-AU" dirty="0" err="1"/>
              <a:t>Hewan</a:t>
            </a:r>
            <a:r>
              <a:rPr lang="en-AU" dirty="0"/>
              <a:t> </a:t>
            </a:r>
            <a:r>
              <a:rPr lang="id-ID" dirty="0" smtClean="0"/>
              <a:t>LULU</a:t>
            </a:r>
            <a:r>
              <a:rPr lang="en-AU" dirty="0" smtClean="0"/>
              <a:t> (</a:t>
            </a:r>
            <a:r>
              <a:rPr lang="en-AU" dirty="0" err="1" smtClean="0"/>
              <a:t>sapi</a:t>
            </a:r>
            <a:r>
              <a:rPr lang="en-AU" dirty="0" smtClean="0"/>
              <a:t> </a:t>
            </a:r>
            <a:r>
              <a:rPr lang="en-AU" dirty="0" err="1" smtClean="0"/>
              <a:t>betina</a:t>
            </a:r>
            <a:r>
              <a:rPr lang="en-AU" dirty="0" smtClean="0"/>
              <a:t>) </a:t>
            </a:r>
            <a:r>
              <a:rPr lang="en-AU" dirty="0" err="1" smtClean="0"/>
              <a:t>milik</a:t>
            </a:r>
            <a:r>
              <a:rPr lang="en-AU" dirty="0" smtClean="0"/>
              <a:t> </a:t>
            </a:r>
            <a:r>
              <a:rPr lang="en-AU" dirty="0" err="1" smtClean="0"/>
              <a:t>Mawar</a:t>
            </a:r>
            <a:r>
              <a:rPr lang="en-AU" dirty="0" smtClean="0"/>
              <a:t> </a:t>
            </a:r>
            <a:r>
              <a:rPr lang="en-AU" dirty="0" err="1" smtClean="0"/>
              <a:t>dari</a:t>
            </a:r>
            <a:r>
              <a:rPr lang="en-AU" dirty="0" smtClean="0"/>
              <a:t> </a:t>
            </a:r>
            <a:r>
              <a:rPr lang="en-AU" dirty="0" err="1" smtClean="0"/>
              <a:t>Ragunan</a:t>
            </a:r>
            <a:r>
              <a:rPr lang="en-AU" dirty="0" smtClean="0"/>
              <a:t> </a:t>
            </a:r>
            <a:r>
              <a:rPr lang="en-AU" dirty="0" err="1" smtClean="0"/>
              <a:t>telah</a:t>
            </a:r>
            <a:r>
              <a:rPr lang="en-AU" dirty="0" smtClean="0"/>
              <a:t> </a:t>
            </a:r>
            <a:r>
              <a:rPr lang="en-AU" dirty="0" err="1" smtClean="0"/>
              <a:t>diinseminasi</a:t>
            </a:r>
            <a:r>
              <a:rPr lang="en-AU" dirty="0" smtClean="0"/>
              <a:t> </a:t>
            </a:r>
            <a:r>
              <a:rPr lang="en-AU" dirty="0" err="1" smtClean="0"/>
              <a:t>dengan</a:t>
            </a:r>
            <a:r>
              <a:rPr lang="en-AU" dirty="0" smtClean="0"/>
              <a:t> straw </a:t>
            </a:r>
            <a:r>
              <a:rPr lang="id-ID" dirty="0" smtClean="0"/>
              <a:t>888</a:t>
            </a:r>
            <a:r>
              <a:rPr lang="en-AU" dirty="0" smtClean="0"/>
              <a:t> </a:t>
            </a:r>
            <a:r>
              <a:rPr lang="en-AU" dirty="0" err="1" smtClean="0"/>
              <a:t>dari</a:t>
            </a:r>
            <a:r>
              <a:rPr lang="en-AU" dirty="0" smtClean="0"/>
              <a:t> </a:t>
            </a:r>
            <a:r>
              <a:rPr lang="en-AU" dirty="0" err="1" smtClean="0"/>
              <a:t>pejantan</a:t>
            </a:r>
            <a:r>
              <a:rPr lang="en-AU" dirty="0" smtClean="0"/>
              <a:t> </a:t>
            </a:r>
            <a:r>
              <a:rPr lang="id-ID" dirty="0" smtClean="0"/>
              <a:t>G</a:t>
            </a:r>
            <a:r>
              <a:rPr lang="en-AU" dirty="0" smtClean="0"/>
              <a:t>123 (</a:t>
            </a:r>
            <a:r>
              <a:rPr lang="en-AU" dirty="0" err="1" smtClean="0"/>
              <a:t>sapi</a:t>
            </a:r>
            <a:r>
              <a:rPr lang="en-AU" dirty="0" smtClean="0"/>
              <a:t> </a:t>
            </a:r>
            <a:r>
              <a:rPr lang="en-AU" dirty="0" err="1" smtClean="0"/>
              <a:t>dari</a:t>
            </a:r>
            <a:r>
              <a:rPr lang="en-AU" dirty="0" smtClean="0"/>
              <a:t> </a:t>
            </a:r>
            <a:r>
              <a:rPr lang="en-AU" dirty="0" err="1" smtClean="0"/>
              <a:t>Balai</a:t>
            </a:r>
            <a:r>
              <a:rPr lang="en-AU" dirty="0" smtClean="0"/>
              <a:t> </a:t>
            </a:r>
            <a:r>
              <a:rPr lang="en-AU" dirty="0" err="1" smtClean="0"/>
              <a:t>Inseminasi</a:t>
            </a:r>
            <a:r>
              <a:rPr lang="en-AU" dirty="0" smtClean="0"/>
              <a:t> </a:t>
            </a:r>
            <a:r>
              <a:rPr lang="en-AU" dirty="0" err="1" smtClean="0"/>
              <a:t>Buatan</a:t>
            </a:r>
            <a:r>
              <a:rPr lang="en-AU" dirty="0" smtClean="0"/>
              <a:t> </a:t>
            </a:r>
            <a:r>
              <a:rPr lang="id-ID" dirty="0" smtClean="0"/>
              <a:t>Lembang</a:t>
            </a:r>
            <a:r>
              <a:rPr lang="en-AU" dirty="0" smtClean="0"/>
              <a:t>)</a:t>
            </a:r>
            <a:endParaRPr lang="en-US" dirty="0"/>
          </a:p>
        </p:txBody>
      </p:sp>
      <p:grpSp>
        <p:nvGrpSpPr>
          <p:cNvPr id="3" name="Group 4"/>
          <p:cNvGrpSpPr/>
          <p:nvPr/>
        </p:nvGrpSpPr>
        <p:grpSpPr>
          <a:xfrm>
            <a:off x="990600" y="1981200"/>
            <a:ext cx="3819911" cy="1014266"/>
            <a:chOff x="934427" y="1348755"/>
            <a:chExt cx="3074088" cy="1014266"/>
          </a:xfrm>
        </p:grpSpPr>
        <p:sp>
          <p:nvSpPr>
            <p:cNvPr id="6" name="Rectangular Callout 5"/>
            <p:cNvSpPr/>
            <p:nvPr/>
          </p:nvSpPr>
          <p:spPr>
            <a:xfrm>
              <a:off x="934427" y="1354909"/>
              <a:ext cx="1215846" cy="1008112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ID </a:t>
              </a:r>
              <a:r>
                <a:rPr lang="en-AU" dirty="0" err="1" smtClean="0"/>
                <a:t>Pemilik</a:t>
              </a:r>
              <a:endParaRPr lang="en-AU" dirty="0" smtClean="0"/>
            </a:p>
          </p:txBody>
        </p:sp>
        <p:sp>
          <p:nvSpPr>
            <p:cNvPr id="7" name="Rectangular Callout 6"/>
            <p:cNvSpPr/>
            <p:nvPr/>
          </p:nvSpPr>
          <p:spPr>
            <a:xfrm>
              <a:off x="3204957" y="1348755"/>
              <a:ext cx="803558" cy="1008112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ID </a:t>
              </a:r>
              <a:r>
                <a:rPr lang="en-AU" dirty="0" err="1" smtClean="0"/>
                <a:t>Hewan</a:t>
              </a:r>
              <a:endParaRPr lang="en-AU" dirty="0"/>
            </a:p>
          </p:txBody>
        </p:sp>
      </p:grpSp>
      <p:sp>
        <p:nvSpPr>
          <p:cNvPr id="9" name="Rectangular Callout 8"/>
          <p:cNvSpPr/>
          <p:nvPr/>
        </p:nvSpPr>
        <p:spPr>
          <a:xfrm>
            <a:off x="5562600" y="1828800"/>
            <a:ext cx="998514" cy="1008112"/>
          </a:xfrm>
          <a:prstGeom prst="wedgeRectCallout">
            <a:avLst>
              <a:gd name="adj1" fmla="val -16306"/>
              <a:gd name="adj2" fmla="val -7800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ID Bull</a:t>
            </a:r>
            <a:endParaRPr lang="en-AU" dirty="0"/>
          </a:p>
        </p:txBody>
      </p:sp>
      <p:sp>
        <p:nvSpPr>
          <p:cNvPr id="10" name="Rectangular Callout 9"/>
          <p:cNvSpPr/>
          <p:nvPr/>
        </p:nvSpPr>
        <p:spPr>
          <a:xfrm>
            <a:off x="6858000" y="1828800"/>
            <a:ext cx="998514" cy="1008112"/>
          </a:xfrm>
          <a:prstGeom prst="wedgeRectCallout">
            <a:avLst>
              <a:gd name="adj1" fmla="val -16306"/>
              <a:gd name="adj2" fmla="val -7800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Batch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8614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AU" b="1" dirty="0"/>
              <a:t>P</a:t>
            </a:r>
            <a:r>
              <a:rPr lang="id-ID" b="1" dirty="0"/>
              <a:t>emeriksaan </a:t>
            </a:r>
            <a:r>
              <a:rPr lang="id-ID" b="1" dirty="0" smtClean="0"/>
              <a:t>ke</a:t>
            </a:r>
            <a:r>
              <a:rPr lang="en-US" b="1" dirty="0" err="1" smtClean="0"/>
              <a:t>buntingan</a:t>
            </a:r>
            <a:r>
              <a:rPr lang="id-ID" b="1" dirty="0" smtClean="0"/>
              <a:t> (PKB)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Pengguna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id-ID" sz="4000" dirty="0" smtClean="0">
                <a:solidFill>
                  <a:schemeClr val="tx2">
                    <a:lumMod val="50000"/>
                  </a:schemeClr>
                </a:solidFill>
              </a:rPr>
              <a:t>PKb</a:t>
            </a:r>
            <a:endParaRPr lang="en-US" sz="40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Tujuan</a:t>
            </a:r>
            <a:endParaRPr lang="en-US" sz="4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00050" lvl="1" indent="0" algn="just">
              <a:buNone/>
            </a:pP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Melaporkan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setiap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pemeriksaan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kebuntingan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  yang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telah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dilaksanakan</a:t>
            </a:r>
            <a:endParaRPr lang="en-US" sz="36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Kapan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digunakan</a:t>
            </a:r>
            <a:endParaRPr lang="en-US" sz="4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00050" lvl="1" indent="0">
              <a:buNone/>
            </a:pP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Setelah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id-ID" sz="3600" dirty="0" smtClean="0">
                <a:solidFill>
                  <a:schemeClr val="tx2">
                    <a:lumMod val="50000"/>
                  </a:schemeClr>
                </a:solidFill>
              </a:rPr>
              <a:t>petugas PKb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memeriksa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kebuntingan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97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AU" b="1" dirty="0"/>
              <a:t>P</a:t>
            </a:r>
            <a:r>
              <a:rPr lang="id-ID" b="1" dirty="0"/>
              <a:t>emeriksaan </a:t>
            </a:r>
            <a:r>
              <a:rPr lang="id-ID" b="1" dirty="0" smtClean="0"/>
              <a:t>ke</a:t>
            </a:r>
            <a:r>
              <a:rPr lang="en-US" b="1" dirty="0" err="1" smtClean="0"/>
              <a:t>buntingan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AU" sz="4600" b="1" dirty="0" smtClean="0"/>
              <a:t>PKB [ID </a:t>
            </a:r>
            <a:r>
              <a:rPr lang="en-AU" sz="4600" b="1" dirty="0" err="1" smtClean="0"/>
              <a:t>Pemilik</a:t>
            </a:r>
            <a:r>
              <a:rPr lang="en-AU" sz="4600" b="1" dirty="0" smtClean="0"/>
              <a:t>] [ID </a:t>
            </a:r>
            <a:r>
              <a:rPr lang="en-AU" sz="4600" b="1" dirty="0" err="1" smtClean="0"/>
              <a:t>Hewan</a:t>
            </a:r>
            <a:r>
              <a:rPr lang="en-AU" sz="4600" b="1" dirty="0" smtClean="0"/>
              <a:t>] [</a:t>
            </a:r>
            <a:r>
              <a:rPr lang="en-AU" sz="4600" b="1" dirty="0" err="1" smtClean="0"/>
              <a:t>bulan</a:t>
            </a:r>
            <a:r>
              <a:rPr lang="en-AU" sz="4600" b="1" dirty="0" smtClean="0"/>
              <a:t>]</a:t>
            </a:r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endParaRPr lang="en-AU" b="1" dirty="0" smtClean="0"/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endParaRPr lang="en-AU" b="1" dirty="0" smtClean="0"/>
          </a:p>
          <a:p>
            <a:pPr marL="0" indent="0">
              <a:buNone/>
            </a:pPr>
            <a:endParaRPr lang="en-AU" b="1" i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AU" b="1" i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AU" b="1" i="1" dirty="0" err="1" smtClean="0">
                <a:solidFill>
                  <a:srgbClr val="00B0F0"/>
                </a:solidFill>
              </a:rPr>
              <a:t>Contoh</a:t>
            </a:r>
            <a:endParaRPr lang="en-AU" b="1" i="1" dirty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AU" b="1" dirty="0" err="1" smtClean="0"/>
              <a:t>pkb</a:t>
            </a:r>
            <a:r>
              <a:rPr lang="en-AU" b="1" dirty="0" smtClean="0"/>
              <a:t> 1608 1 3 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AU" dirty="0" smtClean="0"/>
              <a:t>[</a:t>
            </a:r>
            <a:r>
              <a:rPr lang="en-AU" dirty="0" err="1" smtClean="0"/>
              <a:t>iSIKHNAS</a:t>
            </a:r>
            <a:r>
              <a:rPr lang="en-AU" dirty="0"/>
              <a:t>]: </a:t>
            </a:r>
            <a:r>
              <a:rPr lang="en-AU" dirty="0" err="1"/>
              <a:t>Anda</a:t>
            </a:r>
            <a:r>
              <a:rPr lang="en-AU" dirty="0"/>
              <a:t> </a:t>
            </a:r>
            <a:r>
              <a:rPr lang="en-AU" dirty="0" err="1" smtClean="0"/>
              <a:t>telah</a:t>
            </a:r>
            <a:r>
              <a:rPr lang="en-AU" dirty="0" smtClean="0"/>
              <a:t> </a:t>
            </a:r>
            <a:r>
              <a:rPr lang="en-AU" dirty="0" err="1" smtClean="0"/>
              <a:t>melaporkan</a:t>
            </a:r>
            <a:r>
              <a:rPr lang="en-AU" dirty="0" smtClean="0"/>
              <a:t> </a:t>
            </a:r>
            <a:r>
              <a:rPr lang="en-AU" dirty="0" err="1" smtClean="0"/>
              <a:t>pemeriksaan</a:t>
            </a:r>
            <a:r>
              <a:rPr lang="en-AU" dirty="0" smtClean="0"/>
              <a:t> </a:t>
            </a:r>
            <a:r>
              <a:rPr lang="en-AU" dirty="0" err="1" smtClean="0"/>
              <a:t>kebuntingan</a:t>
            </a:r>
            <a:r>
              <a:rPr lang="en-AU" dirty="0" smtClean="0"/>
              <a:t> </a:t>
            </a:r>
            <a:r>
              <a:rPr lang="en-AU" dirty="0" err="1" smtClean="0"/>
              <a:t>pada</a:t>
            </a:r>
            <a:r>
              <a:rPr lang="en-AU" dirty="0" smtClean="0"/>
              <a:t> </a:t>
            </a:r>
            <a:r>
              <a:rPr lang="en-AU" dirty="0" err="1" smtClean="0"/>
              <a:t>Hewan</a:t>
            </a:r>
            <a:r>
              <a:rPr lang="en-AU" dirty="0" smtClean="0"/>
              <a:t> </a:t>
            </a:r>
            <a:r>
              <a:rPr lang="en-AU" dirty="0" err="1" smtClean="0"/>
              <a:t>sapi</a:t>
            </a:r>
            <a:r>
              <a:rPr lang="en-AU" dirty="0" smtClean="0"/>
              <a:t> id 1 (</a:t>
            </a:r>
            <a:r>
              <a:rPr lang="en-AU" dirty="0" err="1" smtClean="0"/>
              <a:t>betina</a:t>
            </a:r>
            <a:r>
              <a:rPr lang="en-AU" dirty="0" smtClean="0"/>
              <a:t>) </a:t>
            </a:r>
            <a:r>
              <a:rPr lang="en-AU" dirty="0" err="1" smtClean="0"/>
              <a:t>milik</a:t>
            </a:r>
            <a:r>
              <a:rPr lang="en-AU" dirty="0" smtClean="0"/>
              <a:t> Joan </a:t>
            </a:r>
            <a:r>
              <a:rPr lang="en-AU" dirty="0" err="1" smtClean="0"/>
              <a:t>dari</a:t>
            </a:r>
            <a:r>
              <a:rPr lang="en-AU" dirty="0" smtClean="0"/>
              <a:t> </a:t>
            </a:r>
            <a:r>
              <a:rPr lang="en-AU" dirty="0" err="1" smtClean="0"/>
              <a:t>Ragunan</a:t>
            </a:r>
            <a:r>
              <a:rPr lang="en-AU" dirty="0" smtClean="0"/>
              <a:t>. 3 </a:t>
            </a:r>
            <a:r>
              <a:rPr lang="en-AU" dirty="0" err="1" smtClean="0"/>
              <a:t>bulan</a:t>
            </a:r>
            <a:r>
              <a:rPr lang="en-AU" dirty="0" smtClean="0"/>
              <a:t> bunting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AU" b="1" dirty="0" smtClean="0"/>
              <a:t>PKB 4504  LULU 6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AU" dirty="0"/>
              <a:t>[</a:t>
            </a:r>
            <a:r>
              <a:rPr lang="en-AU" dirty="0" err="1"/>
              <a:t>iSIKHNAS</a:t>
            </a:r>
            <a:r>
              <a:rPr lang="en-AU" dirty="0"/>
              <a:t>]: </a:t>
            </a:r>
            <a:r>
              <a:rPr lang="en-AU" dirty="0" err="1"/>
              <a:t>Anda</a:t>
            </a:r>
            <a:r>
              <a:rPr lang="en-AU" dirty="0"/>
              <a:t> </a:t>
            </a:r>
            <a:r>
              <a:rPr lang="en-AU" dirty="0" err="1" smtClean="0"/>
              <a:t>telah</a:t>
            </a:r>
            <a:r>
              <a:rPr lang="en-AU" dirty="0" smtClean="0"/>
              <a:t> </a:t>
            </a:r>
            <a:r>
              <a:rPr lang="en-AU" dirty="0" err="1" smtClean="0"/>
              <a:t>melaporkan</a:t>
            </a:r>
            <a:r>
              <a:rPr lang="en-AU" dirty="0" smtClean="0"/>
              <a:t> </a:t>
            </a:r>
            <a:r>
              <a:rPr lang="en-AU" dirty="0" err="1" smtClean="0"/>
              <a:t>pemeriksaan</a:t>
            </a:r>
            <a:r>
              <a:rPr lang="en-AU" dirty="0" smtClean="0"/>
              <a:t> </a:t>
            </a:r>
            <a:r>
              <a:rPr lang="en-AU" dirty="0" err="1" smtClean="0"/>
              <a:t>kebuntingan</a:t>
            </a:r>
            <a:r>
              <a:rPr lang="en-AU" dirty="0" smtClean="0"/>
              <a:t> </a:t>
            </a:r>
            <a:r>
              <a:rPr lang="en-AU" dirty="0" err="1" smtClean="0"/>
              <a:t>pada</a:t>
            </a:r>
            <a:r>
              <a:rPr lang="en-AU" dirty="0" smtClean="0"/>
              <a:t> </a:t>
            </a:r>
            <a:r>
              <a:rPr lang="en-AU" dirty="0" err="1" smtClean="0"/>
              <a:t>Hewan</a:t>
            </a:r>
            <a:r>
              <a:rPr lang="en-AU" dirty="0" smtClean="0"/>
              <a:t> </a:t>
            </a:r>
            <a:r>
              <a:rPr lang="en-AU" dirty="0" err="1" smtClean="0"/>
              <a:t>sapi</a:t>
            </a:r>
            <a:r>
              <a:rPr lang="en-AU" dirty="0" smtClean="0"/>
              <a:t> id Lulu (</a:t>
            </a:r>
            <a:r>
              <a:rPr lang="en-AU" dirty="0" err="1" smtClean="0"/>
              <a:t>betina</a:t>
            </a:r>
            <a:r>
              <a:rPr lang="en-AU" dirty="0" smtClean="0"/>
              <a:t>) </a:t>
            </a:r>
            <a:r>
              <a:rPr lang="en-AU" dirty="0" err="1" smtClean="0"/>
              <a:t>milik</a:t>
            </a:r>
            <a:r>
              <a:rPr lang="en-AU" dirty="0" smtClean="0"/>
              <a:t> </a:t>
            </a:r>
            <a:r>
              <a:rPr lang="en-AU" dirty="0" err="1" smtClean="0"/>
              <a:t>Mawar</a:t>
            </a:r>
            <a:r>
              <a:rPr lang="en-AU" dirty="0" smtClean="0"/>
              <a:t> </a:t>
            </a:r>
            <a:r>
              <a:rPr lang="en-AU" dirty="0" err="1" smtClean="0"/>
              <a:t>dari</a:t>
            </a:r>
            <a:r>
              <a:rPr lang="en-AU" dirty="0" smtClean="0"/>
              <a:t> </a:t>
            </a:r>
            <a:r>
              <a:rPr lang="en-AU" dirty="0" err="1" smtClean="0"/>
              <a:t>Ragunan</a:t>
            </a:r>
            <a:r>
              <a:rPr lang="en-AU" dirty="0" smtClean="0"/>
              <a:t>. 6 </a:t>
            </a:r>
            <a:r>
              <a:rPr lang="en-AU" dirty="0" err="1" smtClean="0"/>
              <a:t>bulan</a:t>
            </a:r>
            <a:r>
              <a:rPr lang="en-AU" dirty="0" smtClean="0"/>
              <a:t> bunting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371600" y="1828800"/>
            <a:ext cx="3312367" cy="1014266"/>
            <a:chOff x="1130690" y="1348755"/>
            <a:chExt cx="3098184" cy="1014266"/>
          </a:xfrm>
        </p:grpSpPr>
        <p:sp>
          <p:nvSpPr>
            <p:cNvPr id="5" name="Rectangular Callout 4"/>
            <p:cNvSpPr/>
            <p:nvPr/>
          </p:nvSpPr>
          <p:spPr>
            <a:xfrm>
              <a:off x="1130690" y="1354909"/>
              <a:ext cx="1019582" cy="1008112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ID </a:t>
              </a:r>
              <a:r>
                <a:rPr lang="en-AU" dirty="0" err="1" smtClean="0"/>
                <a:t>Pemilik</a:t>
              </a:r>
              <a:endParaRPr lang="en-AU" dirty="0"/>
            </a:p>
          </p:txBody>
        </p:sp>
        <p:sp>
          <p:nvSpPr>
            <p:cNvPr id="6" name="Rectangular Callout 5"/>
            <p:cNvSpPr/>
            <p:nvPr/>
          </p:nvSpPr>
          <p:spPr>
            <a:xfrm>
              <a:off x="3204957" y="1348755"/>
              <a:ext cx="1023917" cy="1008112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ID </a:t>
              </a:r>
              <a:r>
                <a:rPr lang="en-AU" dirty="0" err="1" smtClean="0"/>
                <a:t>Hewan</a:t>
              </a:r>
              <a:endParaRPr lang="en-AU" dirty="0"/>
            </a:p>
          </p:txBody>
        </p:sp>
      </p:grpSp>
      <p:sp>
        <p:nvSpPr>
          <p:cNvPr id="7" name="Rectangular Callout 6"/>
          <p:cNvSpPr/>
          <p:nvPr/>
        </p:nvSpPr>
        <p:spPr>
          <a:xfrm>
            <a:off x="5181600" y="1828800"/>
            <a:ext cx="1584176" cy="1008112"/>
          </a:xfrm>
          <a:prstGeom prst="wedgeRectCallout">
            <a:avLst>
              <a:gd name="adj1" fmla="val -16306"/>
              <a:gd name="adj2" fmla="val -7800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err="1" smtClean="0"/>
              <a:t>Usia</a:t>
            </a:r>
            <a:r>
              <a:rPr lang="en-AU" dirty="0" smtClean="0"/>
              <a:t> </a:t>
            </a:r>
            <a:r>
              <a:rPr lang="en-AU" dirty="0" err="1" smtClean="0"/>
              <a:t>janin</a:t>
            </a:r>
            <a:endParaRPr lang="en-AU" dirty="0" smtClean="0"/>
          </a:p>
          <a:p>
            <a:pPr algn="ctr"/>
            <a:r>
              <a:rPr lang="en-AU" dirty="0"/>
              <a:t>(</a:t>
            </a:r>
            <a:r>
              <a:rPr lang="en-AU" dirty="0" err="1" smtClean="0"/>
              <a:t>Bulan</a:t>
            </a:r>
            <a:r>
              <a:rPr lang="en-AU" dirty="0" smtClean="0"/>
              <a:t>)</a:t>
            </a:r>
            <a:endParaRPr lang="en-AU" dirty="0"/>
          </a:p>
        </p:txBody>
      </p:sp>
      <p:sp>
        <p:nvSpPr>
          <p:cNvPr id="8" name="Rectangle 7"/>
          <p:cNvSpPr/>
          <p:nvPr/>
        </p:nvSpPr>
        <p:spPr>
          <a:xfrm>
            <a:off x="3505200" y="2895600"/>
            <a:ext cx="3254942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err="1"/>
              <a:t>Mengulangi</a:t>
            </a:r>
            <a:r>
              <a:rPr lang="en-AU" dirty="0"/>
              <a:t> </a:t>
            </a:r>
            <a:r>
              <a:rPr lang="en-AU" dirty="0" err="1"/>
              <a:t>urutan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0800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610</Words>
  <Application>Microsoft Office PowerPoint</Application>
  <PresentationFormat>On-screen Show (4:3)</PresentationFormat>
  <Paragraphs>211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Office Theme</vt:lpstr>
      <vt:lpstr>PowerPoint Presentation</vt:lpstr>
      <vt:lpstr>iSIKHNAS - IB</vt:lpstr>
      <vt:lpstr>Keuntungan Pelaporan  produksi hewan</vt:lpstr>
      <vt:lpstr>Laporan Berahi (BH)</vt:lpstr>
      <vt:lpstr>Laporan Berahi</vt:lpstr>
      <vt:lpstr>Inseminasi buatan (IB)</vt:lpstr>
      <vt:lpstr>Inseminasi buatan</vt:lpstr>
      <vt:lpstr>Pemeriksaan kebuntingan (PKB)</vt:lpstr>
      <vt:lpstr>Pemeriksaan kebuntingan</vt:lpstr>
      <vt:lpstr>Keguguran (KGG)</vt:lpstr>
      <vt:lpstr>Keguguran</vt:lpstr>
      <vt:lpstr>Lahir (L)</vt:lpstr>
      <vt:lpstr>Lahir</vt:lpstr>
      <vt:lpstr>Berat Badan (BB)</vt:lpstr>
      <vt:lpstr>Berat Badan</vt:lpstr>
      <vt:lpstr>Daftar Hewan Pemilik</vt:lpstr>
      <vt:lpstr>Daftar Hewan Pemilik</vt:lpstr>
      <vt:lpstr>Informasi hewan</vt:lpstr>
      <vt:lpstr>Informasi hewan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Lenovo</cp:lastModifiedBy>
  <cp:revision>19</cp:revision>
  <dcterms:created xsi:type="dcterms:W3CDTF">2013-03-15T18:03:41Z</dcterms:created>
  <dcterms:modified xsi:type="dcterms:W3CDTF">2015-02-06T08:16:06Z</dcterms:modified>
</cp:coreProperties>
</file>