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94" r:id="rId2"/>
    <p:sldId id="311" r:id="rId3"/>
    <p:sldId id="310" r:id="rId4"/>
    <p:sldId id="309" r:id="rId5"/>
    <p:sldId id="308" r:id="rId6"/>
    <p:sldId id="312" r:id="rId7"/>
    <p:sldId id="313" r:id="rId8"/>
    <p:sldId id="314" r:id="rId9"/>
    <p:sldId id="315" r:id="rId10"/>
    <p:sldId id="318" r:id="rId11"/>
    <p:sldId id="317" r:id="rId12"/>
    <p:sldId id="316" r:id="rId13"/>
    <p:sldId id="319" r:id="rId14"/>
    <p:sldId id="320" r:id="rId15"/>
    <p:sldId id="30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5085184"/>
            <a:ext cx="6858000" cy="922999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332656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723287"/>
            <a:ext cx="57606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Pelaksanaan</a:t>
            </a:r>
            <a:r>
              <a:rPr lang="en-US" altLang="en-US" sz="32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ISIKHNAS</a:t>
            </a:r>
          </a:p>
          <a:p>
            <a:pPr algn="ctr"/>
            <a:r>
              <a:rPr lang="en-US" altLang="en-US" sz="32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Kabupaten</a:t>
            </a:r>
            <a:endParaRPr lang="en-US" altLang="en-US" sz="32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Lampung </a:t>
            </a:r>
            <a:r>
              <a:rPr lang="en-US" dirty="0" err="1" smtClean="0"/>
              <a:t>Timur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9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Bandar Lampung</a:t>
            </a:r>
            <a:endParaRPr lang="en-US" dirty="0"/>
          </a:p>
        </p:txBody>
      </p:sp>
      <p:pic>
        <p:nvPicPr>
          <p:cNvPr id="6" name="Tampungan Konten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Lampung Selatan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Agam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54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Aceh Jaya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Aceh Barat </a:t>
            </a:r>
            <a:r>
              <a:rPr lang="en-US" dirty="0" err="1" smtClean="0"/>
              <a:t>Daya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Aceh </a:t>
            </a:r>
            <a:r>
              <a:rPr lang="en-US" dirty="0" err="1" smtClean="0"/>
              <a:t>Timur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Aceh </a:t>
            </a:r>
            <a:r>
              <a:rPr lang="en-US" dirty="0" err="1" smtClean="0"/>
              <a:t>Besar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5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Kerinci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Sarolangun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Bungo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Tebo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4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12665</TotalTime>
  <Words>41</Words>
  <Application>Microsoft Office PowerPoint</Application>
  <PresentationFormat>Tampilan Layar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Aceh Jaya</vt:lpstr>
      <vt:lpstr>Aceh Barat Daya</vt:lpstr>
      <vt:lpstr>Aceh Timur</vt:lpstr>
      <vt:lpstr>Aceh Besar</vt:lpstr>
      <vt:lpstr>Kerinci</vt:lpstr>
      <vt:lpstr>Sarolangun</vt:lpstr>
      <vt:lpstr>Bungo</vt:lpstr>
      <vt:lpstr>Tebo</vt:lpstr>
      <vt:lpstr>Lampung Timur</vt:lpstr>
      <vt:lpstr>Metro</vt:lpstr>
      <vt:lpstr>Bandar Lampung</vt:lpstr>
      <vt:lpstr>Lampung Selatan</vt:lpstr>
      <vt:lpstr>Agam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142</cp:revision>
  <dcterms:created xsi:type="dcterms:W3CDTF">2013-03-15T18:03:41Z</dcterms:created>
  <dcterms:modified xsi:type="dcterms:W3CDTF">2015-02-16T00:23:26Z</dcterms:modified>
</cp:coreProperties>
</file>